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4"/>
    <p:sldMasterId id="2147483676" r:id="rId5"/>
  </p:sldMasterIdLst>
  <p:notesMasterIdLst>
    <p:notesMasterId r:id="rId20"/>
  </p:notesMasterIdLst>
  <p:sldIdLst>
    <p:sldId id="293" r:id="rId6"/>
    <p:sldId id="281" r:id="rId7"/>
    <p:sldId id="267" r:id="rId8"/>
    <p:sldId id="278" r:id="rId9"/>
    <p:sldId id="303" r:id="rId10"/>
    <p:sldId id="297" r:id="rId11"/>
    <p:sldId id="2134803681" r:id="rId12"/>
    <p:sldId id="338" r:id="rId13"/>
    <p:sldId id="302" r:id="rId14"/>
    <p:sldId id="304" r:id="rId15"/>
    <p:sldId id="299" r:id="rId16"/>
    <p:sldId id="300" r:id="rId17"/>
    <p:sldId id="301" r:id="rId18"/>
    <p:sldId id="283" r:id="rId19"/>
  </p:sldIdLst>
  <p:sldSz cx="12192000" cy="6858000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ExtraBold" panose="00000900000000000000" pitchFamily="2" charset="0"/>
      <p:bold r:id="rId25"/>
      <p:boldItalic r:id="rId26"/>
    </p:embeddedFont>
    <p:embeddedFont>
      <p:font typeface="Montserrat Light" panose="00000400000000000000" pitchFamily="2" charset="0"/>
      <p:regular r:id="rId27"/>
      <p:italic r:id="rId28"/>
    </p:embeddedFont>
    <p:embeddedFont>
      <p:font typeface="Montserrat Medium" panose="00000600000000000000" pitchFamily="2" charset="0"/>
      <p:regular r:id="rId29"/>
      <p:italic r:id="rId30"/>
    </p:embeddedFont>
    <p:embeddedFont>
      <p:font typeface="Montserrat SemiBold" panose="00000700000000000000" pitchFamily="2" charset="0"/>
      <p:bold r:id="rId31"/>
      <p:boldItalic r:id="rId32"/>
    </p:embeddedFont>
    <p:embeddedFont>
      <p:font typeface="Open Sans Light" panose="020B0306030504020204" pitchFamily="3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F9C908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62ED57-1B86-4A54-A5A9-807EE55E14D3}" v="444" dt="2025-10-06T15:04:48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9" Type="http://schemas.microsoft.com/office/2015/10/relationships/revisionInfo" Target="revisionInfo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e Heers" userId="5f1df8ba-6281-42ac-9bdd-7814859eb41a" providerId="ADAL" clId="{9DFE726C-5CE1-4027-A7D7-93CB7C2FEA14}"/>
    <pc:docChg chg="undo custSel delSld modSld">
      <pc:chgData name="Jesse Heers" userId="5f1df8ba-6281-42ac-9bdd-7814859eb41a" providerId="ADAL" clId="{9DFE726C-5CE1-4027-A7D7-93CB7C2FEA14}" dt="2025-10-07T02:20:48.642" v="927" actId="20577"/>
      <pc:docMkLst>
        <pc:docMk/>
      </pc:docMkLst>
      <pc:sldChg chg="addSp delSp modSp mod">
        <pc:chgData name="Jesse Heers" userId="5f1df8ba-6281-42ac-9bdd-7814859eb41a" providerId="ADAL" clId="{9DFE726C-5CE1-4027-A7D7-93CB7C2FEA14}" dt="2025-10-02T22:32:55.495" v="28" actId="14826"/>
        <pc:sldMkLst>
          <pc:docMk/>
          <pc:sldMk cId="1334346509" sldId="267"/>
        </pc:sldMkLst>
        <pc:picChg chg="add mod">
          <ac:chgData name="Jesse Heers" userId="5f1df8ba-6281-42ac-9bdd-7814859eb41a" providerId="ADAL" clId="{9DFE726C-5CE1-4027-A7D7-93CB7C2FEA14}" dt="2025-10-02T17:02:35.552" v="22" actId="962"/>
          <ac:picMkLst>
            <pc:docMk/>
            <pc:sldMk cId="1334346509" sldId="267"/>
            <ac:picMk id="16" creationId="{EFDC26CD-74DD-4883-A16F-DE78D6DF85B1}"/>
          </ac:picMkLst>
        </pc:picChg>
        <pc:picChg chg="add mod ord">
          <ac:chgData name="Jesse Heers" userId="5f1df8ba-6281-42ac-9bdd-7814859eb41a" providerId="ADAL" clId="{9DFE726C-5CE1-4027-A7D7-93CB7C2FEA14}" dt="2025-10-02T22:32:55.495" v="28" actId="14826"/>
          <ac:picMkLst>
            <pc:docMk/>
            <pc:sldMk cId="1334346509" sldId="267"/>
            <ac:picMk id="18" creationId="{7F0F596D-3977-DF06-02EE-384090F766BC}"/>
          </ac:picMkLst>
        </pc:picChg>
        <pc:picChg chg="add mod">
          <ac:chgData name="Jesse Heers" userId="5f1df8ba-6281-42ac-9bdd-7814859eb41a" providerId="ADAL" clId="{9DFE726C-5CE1-4027-A7D7-93CB7C2FEA14}" dt="2025-10-02T17:41:31.718" v="27" actId="14826"/>
          <ac:picMkLst>
            <pc:docMk/>
            <pc:sldMk cId="1334346509" sldId="267"/>
            <ac:picMk id="20" creationId="{840684BE-D7CF-8D21-6FA2-B5FE18BF5EDD}"/>
          </ac:picMkLst>
        </pc:picChg>
      </pc:sldChg>
      <pc:sldChg chg="addSp delSp modSp mod">
        <pc:chgData name="Jesse Heers" userId="5f1df8ba-6281-42ac-9bdd-7814859eb41a" providerId="ADAL" clId="{9DFE726C-5CE1-4027-A7D7-93CB7C2FEA14}" dt="2025-10-07T02:20:48.642" v="927" actId="20577"/>
        <pc:sldMkLst>
          <pc:docMk/>
          <pc:sldMk cId="145533026" sldId="278"/>
        </pc:sldMkLst>
        <pc:spChg chg="mod">
          <ac:chgData name="Jesse Heers" userId="5f1df8ba-6281-42ac-9bdd-7814859eb41a" providerId="ADAL" clId="{9DFE726C-5CE1-4027-A7D7-93CB7C2FEA14}" dt="2025-10-03T21:46:27.881" v="347" actId="20577"/>
          <ac:spMkLst>
            <pc:docMk/>
            <pc:sldMk cId="145533026" sldId="278"/>
            <ac:spMk id="5" creationId="{DF36E70A-6659-212E-27D9-7235D6C7F872}"/>
          </ac:spMkLst>
        </pc:spChg>
        <pc:spChg chg="mod">
          <ac:chgData name="Jesse Heers" userId="5f1df8ba-6281-42ac-9bdd-7814859eb41a" providerId="ADAL" clId="{9DFE726C-5CE1-4027-A7D7-93CB7C2FEA14}" dt="2025-10-03T21:49:37.833" v="526" actId="14100"/>
          <ac:spMkLst>
            <pc:docMk/>
            <pc:sldMk cId="145533026" sldId="278"/>
            <ac:spMk id="6" creationId="{DF570B6B-8693-AB3E-6824-6616CC6E0AB7}"/>
          </ac:spMkLst>
        </pc:spChg>
        <pc:spChg chg="mod">
          <ac:chgData name="Jesse Heers" userId="5f1df8ba-6281-42ac-9bdd-7814859eb41a" providerId="ADAL" clId="{9DFE726C-5CE1-4027-A7D7-93CB7C2FEA14}" dt="2025-10-07T02:20:48.642" v="927" actId="20577"/>
          <ac:spMkLst>
            <pc:docMk/>
            <pc:sldMk cId="145533026" sldId="278"/>
            <ac:spMk id="7" creationId="{3B561686-EE75-C4FC-192D-B004F08B141A}"/>
          </ac:spMkLst>
        </pc:spChg>
      </pc:sldChg>
      <pc:sldChg chg="delSp modSp mod">
        <pc:chgData name="Jesse Heers" userId="5f1df8ba-6281-42ac-9bdd-7814859eb41a" providerId="ADAL" clId="{9DFE726C-5CE1-4027-A7D7-93CB7C2FEA14}" dt="2025-10-02T16:56:27.790" v="10" actId="478"/>
        <pc:sldMkLst>
          <pc:docMk/>
          <pc:sldMk cId="1853244441" sldId="281"/>
        </pc:sldMkLst>
      </pc:sldChg>
      <pc:sldChg chg="delSp modSp mod">
        <pc:chgData name="Jesse Heers" userId="5f1df8ba-6281-42ac-9bdd-7814859eb41a" providerId="ADAL" clId="{9DFE726C-5CE1-4027-A7D7-93CB7C2FEA14}" dt="2025-10-02T16:56:54.922" v="19" actId="478"/>
        <pc:sldMkLst>
          <pc:docMk/>
          <pc:sldMk cId="2161594068" sldId="283"/>
        </pc:sldMkLst>
        <pc:spChg chg="mod">
          <ac:chgData name="Jesse Heers" userId="5f1df8ba-6281-42ac-9bdd-7814859eb41a" providerId="ADAL" clId="{9DFE726C-5CE1-4027-A7D7-93CB7C2FEA14}" dt="2025-10-02T16:54:32.413" v="0" actId="20577"/>
          <ac:spMkLst>
            <pc:docMk/>
            <pc:sldMk cId="2161594068" sldId="283"/>
            <ac:spMk id="5" creationId="{FA8908F6-2980-6EA4-4B68-C1C5B0FEA0B7}"/>
          </ac:spMkLst>
        </pc:spChg>
      </pc:sldChg>
      <pc:sldChg chg="delSp del mod">
        <pc:chgData name="Jesse Heers" userId="5f1df8ba-6281-42ac-9bdd-7814859eb41a" providerId="ADAL" clId="{9DFE726C-5CE1-4027-A7D7-93CB7C2FEA14}" dt="2025-10-03T21:57:26.359" v="682" actId="47"/>
        <pc:sldMkLst>
          <pc:docMk/>
          <pc:sldMk cId="1429921793" sldId="294"/>
        </pc:sldMkLst>
      </pc:sldChg>
      <pc:sldChg chg="delSp modSp mod">
        <pc:chgData name="Jesse Heers" userId="5f1df8ba-6281-42ac-9bdd-7814859eb41a" providerId="ADAL" clId="{9DFE726C-5CE1-4027-A7D7-93CB7C2FEA14}" dt="2025-10-02T16:56:49.250" v="18" actId="478"/>
        <pc:sldMkLst>
          <pc:docMk/>
          <pc:sldMk cId="3691571395" sldId="295"/>
        </pc:sldMkLst>
      </pc:sldChg>
    </pc:docChg>
  </pc:docChgLst>
  <pc:docChgLst>
    <pc:chgData name="Rob Campbell" userId="0d977164-a9ab-490e-99e7-59b375da543f" providerId="ADAL" clId="{F262ED57-1B86-4A54-A5A9-807EE55E14D3}"/>
    <pc:docChg chg="custSel addSld delSld modSld">
      <pc:chgData name="Rob Campbell" userId="0d977164-a9ab-490e-99e7-59b375da543f" providerId="ADAL" clId="{F262ED57-1B86-4A54-A5A9-807EE55E14D3}" dt="2025-10-06T15:13:04.660" v="1086" actId="20577"/>
      <pc:docMkLst>
        <pc:docMk/>
      </pc:docMkLst>
      <pc:sldChg chg="del">
        <pc:chgData name="Rob Campbell" userId="0d977164-a9ab-490e-99e7-59b375da543f" providerId="ADAL" clId="{F262ED57-1B86-4A54-A5A9-807EE55E14D3}" dt="2025-10-06T15:06:29.642" v="1082" actId="47"/>
        <pc:sldMkLst>
          <pc:docMk/>
          <pc:sldMk cId="3691571395" sldId="295"/>
        </pc:sldMkLst>
      </pc:sldChg>
      <pc:sldChg chg="addSp modSp new del mod">
        <pc:chgData name="Rob Campbell" userId="0d977164-a9ab-490e-99e7-59b375da543f" providerId="ADAL" clId="{F262ED57-1B86-4A54-A5A9-807EE55E14D3}" dt="2025-10-06T15:05:00.328" v="966" actId="47"/>
        <pc:sldMkLst>
          <pc:docMk/>
          <pc:sldMk cId="1300631482" sldId="296"/>
        </pc:sldMkLst>
      </pc:sldChg>
      <pc:sldChg chg="addSp delSp modSp new mod">
        <pc:chgData name="Rob Campbell" userId="0d977164-a9ab-490e-99e7-59b375da543f" providerId="ADAL" clId="{F262ED57-1B86-4A54-A5A9-807EE55E14D3}" dt="2025-10-02T21:59:16.130" v="93" actId="1076"/>
        <pc:sldMkLst>
          <pc:docMk/>
          <pc:sldMk cId="3617856407" sldId="297"/>
        </pc:sldMkLst>
        <pc:spChg chg="mod">
          <ac:chgData name="Rob Campbell" userId="0d977164-a9ab-490e-99e7-59b375da543f" providerId="ADAL" clId="{F262ED57-1B86-4A54-A5A9-807EE55E14D3}" dt="2025-10-02T21:57:44.801" v="83" actId="20577"/>
          <ac:spMkLst>
            <pc:docMk/>
            <pc:sldMk cId="3617856407" sldId="297"/>
            <ac:spMk id="2" creationId="{D7C8E815-12C0-6693-00AD-139567D47D6A}"/>
          </ac:spMkLst>
        </pc:spChg>
        <pc:spChg chg="mod">
          <ac:chgData name="Rob Campbell" userId="0d977164-a9ab-490e-99e7-59b375da543f" providerId="ADAL" clId="{F262ED57-1B86-4A54-A5A9-807EE55E14D3}" dt="2025-10-02T21:57:33.337" v="56" actId="6549"/>
          <ac:spMkLst>
            <pc:docMk/>
            <pc:sldMk cId="3617856407" sldId="297"/>
            <ac:spMk id="3" creationId="{729A4105-68EA-3882-5A89-CB1371D1C921}"/>
          </ac:spMkLst>
        </pc:spChg>
        <pc:spChg chg="add mod ord">
          <ac:chgData name="Rob Campbell" userId="0d977164-a9ab-490e-99e7-59b375da543f" providerId="ADAL" clId="{F262ED57-1B86-4A54-A5A9-807EE55E14D3}" dt="2025-10-02T21:59:06.303" v="91" actId="167"/>
          <ac:spMkLst>
            <pc:docMk/>
            <pc:sldMk cId="3617856407" sldId="297"/>
            <ac:spMk id="8" creationId="{8FE0871F-D832-F885-A7C0-FFFCD02C1942}"/>
          </ac:spMkLst>
        </pc:spChg>
        <pc:picChg chg="add mod">
          <ac:chgData name="Rob Campbell" userId="0d977164-a9ab-490e-99e7-59b375da543f" providerId="ADAL" clId="{F262ED57-1B86-4A54-A5A9-807EE55E14D3}" dt="2025-10-02T21:59:16.130" v="93" actId="1076"/>
          <ac:picMkLst>
            <pc:docMk/>
            <pc:sldMk cId="3617856407" sldId="297"/>
            <ac:picMk id="1028" creationId="{C8F8F13B-8C40-2179-21FF-96B0AB10A2F4}"/>
          </ac:picMkLst>
        </pc:picChg>
        <pc:picChg chg="add mod">
          <ac:chgData name="Rob Campbell" userId="0d977164-a9ab-490e-99e7-59b375da543f" providerId="ADAL" clId="{F262ED57-1B86-4A54-A5A9-807EE55E14D3}" dt="2025-10-02T21:59:12.849" v="92" actId="14100"/>
          <ac:picMkLst>
            <pc:docMk/>
            <pc:sldMk cId="3617856407" sldId="297"/>
            <ac:picMk id="1030" creationId="{0B5A6946-64A4-8752-3FE3-7FB557F3C23F}"/>
          </ac:picMkLst>
        </pc:picChg>
      </pc:sldChg>
      <pc:sldChg chg="modSp add del mod">
        <pc:chgData name="Rob Campbell" userId="0d977164-a9ab-490e-99e7-59b375da543f" providerId="ADAL" clId="{F262ED57-1B86-4A54-A5A9-807EE55E14D3}" dt="2025-10-06T15:05:02.228" v="967" actId="47"/>
        <pc:sldMkLst>
          <pc:docMk/>
          <pc:sldMk cId="1393814049" sldId="298"/>
        </pc:sldMkLst>
      </pc:sldChg>
      <pc:sldChg chg="addSp delSp modSp add mod modClrScheme chgLayout">
        <pc:chgData name="Rob Campbell" userId="0d977164-a9ab-490e-99e7-59b375da543f" providerId="ADAL" clId="{F262ED57-1B86-4A54-A5A9-807EE55E14D3}" dt="2025-10-02T22:01:37.454" v="139" actId="20577"/>
        <pc:sldMkLst>
          <pc:docMk/>
          <pc:sldMk cId="3607615625" sldId="299"/>
        </pc:sldMkLst>
        <pc:spChg chg="mod">
          <ac:chgData name="Rob Campbell" userId="0d977164-a9ab-490e-99e7-59b375da543f" providerId="ADAL" clId="{F262ED57-1B86-4A54-A5A9-807EE55E14D3}" dt="2025-10-02T22:01:25.015" v="107" actId="26606"/>
          <ac:spMkLst>
            <pc:docMk/>
            <pc:sldMk cId="3607615625" sldId="299"/>
            <ac:spMk id="2" creationId="{34A5002D-3786-EBFC-296D-F3CAC9187476}"/>
          </ac:spMkLst>
        </pc:spChg>
        <pc:spChg chg="mod">
          <ac:chgData name="Rob Campbell" userId="0d977164-a9ab-490e-99e7-59b375da543f" providerId="ADAL" clId="{F262ED57-1B86-4A54-A5A9-807EE55E14D3}" dt="2025-10-02T22:01:25.015" v="107" actId="26606"/>
          <ac:spMkLst>
            <pc:docMk/>
            <pc:sldMk cId="3607615625" sldId="299"/>
            <ac:spMk id="3" creationId="{789ACE84-5EB5-72B4-EBD8-DCC2EE430D68}"/>
          </ac:spMkLst>
        </pc:spChg>
        <pc:spChg chg="mod">
          <ac:chgData name="Rob Campbell" userId="0d977164-a9ab-490e-99e7-59b375da543f" providerId="ADAL" clId="{F262ED57-1B86-4A54-A5A9-807EE55E14D3}" dt="2025-10-02T22:01:25.015" v="107" actId="26606"/>
          <ac:spMkLst>
            <pc:docMk/>
            <pc:sldMk cId="3607615625" sldId="299"/>
            <ac:spMk id="4" creationId="{0016E082-677F-C103-2CEC-6DD0EC602B79}"/>
          </ac:spMkLst>
        </pc:spChg>
        <pc:spChg chg="add mod">
          <ac:chgData name="Rob Campbell" userId="0d977164-a9ab-490e-99e7-59b375da543f" providerId="ADAL" clId="{F262ED57-1B86-4A54-A5A9-807EE55E14D3}" dt="2025-10-02T22:01:37.454" v="139" actId="20577"/>
          <ac:spMkLst>
            <pc:docMk/>
            <pc:sldMk cId="3607615625" sldId="299"/>
            <ac:spMk id="2055" creationId="{BEA4F18C-CF83-88C2-5B2F-E12AE9E6FAA2}"/>
          </ac:spMkLst>
        </pc:spChg>
        <pc:picChg chg="add mod">
          <ac:chgData name="Rob Campbell" userId="0d977164-a9ab-490e-99e7-59b375da543f" providerId="ADAL" clId="{F262ED57-1B86-4A54-A5A9-807EE55E14D3}" dt="2025-10-02T22:01:25.015" v="107" actId="26606"/>
          <ac:picMkLst>
            <pc:docMk/>
            <pc:sldMk cId="3607615625" sldId="299"/>
            <ac:picMk id="2050" creationId="{4FF5A03C-5187-8407-1912-80E8EB254262}"/>
          </ac:picMkLst>
        </pc:picChg>
      </pc:sldChg>
      <pc:sldChg chg="modSp new mod">
        <pc:chgData name="Rob Campbell" userId="0d977164-a9ab-490e-99e7-59b375da543f" providerId="ADAL" clId="{F262ED57-1B86-4A54-A5A9-807EE55E14D3}" dt="2025-10-06T15:13:04.660" v="1086" actId="20577"/>
        <pc:sldMkLst>
          <pc:docMk/>
          <pc:sldMk cId="3556231972" sldId="300"/>
        </pc:sldMkLst>
        <pc:spChg chg="mod">
          <ac:chgData name="Rob Campbell" userId="0d977164-a9ab-490e-99e7-59b375da543f" providerId="ADAL" clId="{F262ED57-1B86-4A54-A5A9-807EE55E14D3}" dt="2025-10-02T22:02:08.832" v="172" actId="20577"/>
          <ac:spMkLst>
            <pc:docMk/>
            <pc:sldMk cId="3556231972" sldId="300"/>
            <ac:spMk id="2" creationId="{F7D66E70-FD62-1E32-403A-1B509E994C66}"/>
          </ac:spMkLst>
        </pc:spChg>
        <pc:spChg chg="mod">
          <ac:chgData name="Rob Campbell" userId="0d977164-a9ab-490e-99e7-59b375da543f" providerId="ADAL" clId="{F262ED57-1B86-4A54-A5A9-807EE55E14D3}" dt="2025-10-06T15:13:04.660" v="1086" actId="20577"/>
          <ac:spMkLst>
            <pc:docMk/>
            <pc:sldMk cId="3556231972" sldId="300"/>
            <ac:spMk id="3" creationId="{AB428394-A663-073A-CB18-9C53803D9527}"/>
          </ac:spMkLst>
        </pc:spChg>
      </pc:sldChg>
      <pc:sldChg chg="modSp new mod">
        <pc:chgData name="Rob Campbell" userId="0d977164-a9ab-490e-99e7-59b375da543f" providerId="ADAL" clId="{F262ED57-1B86-4A54-A5A9-807EE55E14D3}" dt="2025-10-02T22:03:42.376" v="247" actId="20577"/>
        <pc:sldMkLst>
          <pc:docMk/>
          <pc:sldMk cId="1672746642" sldId="301"/>
        </pc:sldMkLst>
        <pc:spChg chg="mod">
          <ac:chgData name="Rob Campbell" userId="0d977164-a9ab-490e-99e7-59b375da543f" providerId="ADAL" clId="{F262ED57-1B86-4A54-A5A9-807EE55E14D3}" dt="2025-10-02T22:03:42.376" v="247" actId="20577"/>
          <ac:spMkLst>
            <pc:docMk/>
            <pc:sldMk cId="1672746642" sldId="301"/>
            <ac:spMk id="2" creationId="{D8F4E071-851F-CE02-8617-68EC09F66972}"/>
          </ac:spMkLst>
        </pc:spChg>
      </pc:sldChg>
      <pc:sldChg chg="modSp new mod">
        <pc:chgData name="Rob Campbell" userId="0d977164-a9ab-490e-99e7-59b375da543f" providerId="ADAL" clId="{F262ED57-1B86-4A54-A5A9-807EE55E14D3}" dt="2025-10-06T15:05:52.256" v="1080" actId="20577"/>
        <pc:sldMkLst>
          <pc:docMk/>
          <pc:sldMk cId="3792104681" sldId="302"/>
        </pc:sldMkLst>
        <pc:spChg chg="mod">
          <ac:chgData name="Rob Campbell" userId="0d977164-a9ab-490e-99e7-59b375da543f" providerId="ADAL" clId="{F262ED57-1B86-4A54-A5A9-807EE55E14D3}" dt="2025-10-02T22:04:46.906" v="288" actId="20577"/>
          <ac:spMkLst>
            <pc:docMk/>
            <pc:sldMk cId="3792104681" sldId="302"/>
            <ac:spMk id="2" creationId="{713DB72E-CB18-CB39-3A3F-9F5DB2757AC8}"/>
          </ac:spMkLst>
        </pc:spChg>
        <pc:spChg chg="mod">
          <ac:chgData name="Rob Campbell" userId="0d977164-a9ab-490e-99e7-59b375da543f" providerId="ADAL" clId="{F262ED57-1B86-4A54-A5A9-807EE55E14D3}" dt="2025-10-06T15:05:52.256" v="1080" actId="20577"/>
          <ac:spMkLst>
            <pc:docMk/>
            <pc:sldMk cId="3792104681" sldId="302"/>
            <ac:spMk id="3" creationId="{82BD854D-E96E-2214-8588-45A0E22BFBF1}"/>
          </ac:spMkLst>
        </pc:spChg>
      </pc:sldChg>
      <pc:sldChg chg="modSp new mod">
        <pc:chgData name="Rob Campbell" userId="0d977164-a9ab-490e-99e7-59b375da543f" providerId="ADAL" clId="{F262ED57-1B86-4A54-A5A9-807EE55E14D3}" dt="2025-10-06T14:54:32.175" v="489" actId="20577"/>
        <pc:sldMkLst>
          <pc:docMk/>
          <pc:sldMk cId="1430445558" sldId="303"/>
        </pc:sldMkLst>
        <pc:spChg chg="mod">
          <ac:chgData name="Rob Campbell" userId="0d977164-a9ab-490e-99e7-59b375da543f" providerId="ADAL" clId="{F262ED57-1B86-4A54-A5A9-807EE55E14D3}" dt="2025-10-06T14:54:32.175" v="489" actId="20577"/>
          <ac:spMkLst>
            <pc:docMk/>
            <pc:sldMk cId="1430445558" sldId="303"/>
            <ac:spMk id="3" creationId="{BE4A3116-5992-DBC6-91D9-98973455B455}"/>
          </ac:spMkLst>
        </pc:spChg>
      </pc:sldChg>
      <pc:sldChg chg="modSp add mod">
        <pc:chgData name="Rob Campbell" userId="0d977164-a9ab-490e-99e7-59b375da543f" providerId="ADAL" clId="{F262ED57-1B86-4A54-A5A9-807EE55E14D3}" dt="2025-10-06T15:05:59.953" v="1081" actId="20577"/>
        <pc:sldMkLst>
          <pc:docMk/>
          <pc:sldMk cId="3937456493" sldId="304"/>
        </pc:sldMkLst>
        <pc:spChg chg="mod">
          <ac:chgData name="Rob Campbell" userId="0d977164-a9ab-490e-99e7-59b375da543f" providerId="ADAL" clId="{F262ED57-1B86-4A54-A5A9-807EE55E14D3}" dt="2025-10-06T15:05:59.953" v="1081" actId="20577"/>
          <ac:spMkLst>
            <pc:docMk/>
            <pc:sldMk cId="3937456493" sldId="304"/>
            <ac:spMk id="3" creationId="{4F373CB2-DC0E-68ED-C7AC-EB6AB7CAE701}"/>
          </ac:spMkLst>
        </pc:spChg>
      </pc:sldChg>
      <pc:sldChg chg="add del setBg">
        <pc:chgData name="Rob Campbell" userId="0d977164-a9ab-490e-99e7-59b375da543f" providerId="ADAL" clId="{F262ED57-1B86-4A54-A5A9-807EE55E14D3}" dt="2025-10-02T21:53:59.952" v="1"/>
        <pc:sldMkLst>
          <pc:docMk/>
          <pc:sldMk cId="1852872163" sldId="317"/>
        </pc:sldMkLst>
      </pc:sldChg>
      <pc:sldChg chg="add">
        <pc:chgData name="Rob Campbell" userId="0d977164-a9ab-490e-99e7-59b375da543f" providerId="ADAL" clId="{F262ED57-1B86-4A54-A5A9-807EE55E14D3}" dt="2025-10-06T15:04:48.178" v="965"/>
        <pc:sldMkLst>
          <pc:docMk/>
          <pc:sldMk cId="3862434913" sldId="338"/>
        </pc:sldMkLst>
      </pc:sldChg>
      <pc:sldChg chg="add">
        <pc:chgData name="Rob Campbell" userId="0d977164-a9ab-490e-99e7-59b375da543f" providerId="ADAL" clId="{F262ED57-1B86-4A54-A5A9-807EE55E14D3}" dt="2025-10-06T15:04:48.178" v="965"/>
        <pc:sldMkLst>
          <pc:docMk/>
          <pc:sldMk cId="1602597579" sldId="21348036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3828C-2C66-7E45-B1CC-1AB34016A67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B062F-57FE-A548-9040-91A2DD9BC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5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FFC38-09A0-D24C-B84F-8847A215B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51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(with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72FEDC9-A2A5-5188-E7A1-404B733F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1" y="6446838"/>
            <a:ext cx="2743200" cy="365125"/>
          </a:xfrm>
        </p:spPr>
        <p:txBody>
          <a:bodyPr/>
          <a:lstStyle/>
          <a:p>
            <a:fld id="{FB51135D-CA72-E84E-8E19-AFEA7132D712}" type="datetime1">
              <a:rPr lang="en-US" smtClean="0"/>
              <a:t>10/6/2025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B0D8A64-A9E5-5DB7-D91F-59983B57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838"/>
            <a:ext cx="4114800" cy="365125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ABAA995-8DF9-AB4A-3F41-E716B1DF4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599" y="6446838"/>
            <a:ext cx="2743200" cy="365125"/>
          </a:xfrm>
        </p:spPr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94BE9-6EDF-C802-760A-BA5C32EDBC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7200" y="457200"/>
            <a:ext cx="11277600" cy="594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4" r="1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2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19D320-F28D-E1BC-D685-AC12B211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8D7B-A3F3-8D4E-A1F4-F5F3B20EC8EA}" type="datetime1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E87FB-3BD2-6852-62D5-86D6ED74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B8BC9-9260-F771-988E-E7AF4428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969066-24C7-FC69-96DA-959D1248CEC9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EAB7A6-82F8-D118-01FF-4C08EAF6BFC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181600" y="2367218"/>
            <a:ext cx="1828800" cy="1828800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667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5C292F-99AE-B3A4-FB05-5D3EB43B37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10363200" cy="457200"/>
          </a:xfrm>
        </p:spPr>
        <p:txBody>
          <a:bodyPr lIns="0" tIns="0" rIns="0" bIns="0" anchor="ctr"/>
          <a:lstStyle>
            <a:lvl1pPr algn="ctr">
              <a:defRPr/>
            </a:lvl1pPr>
          </a:lstStyle>
          <a:p>
            <a:r>
              <a:rPr lang="en-US"/>
              <a:t>Meet the Team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C1838A9-D66E-6719-D663-ECCBEF58E6C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235696" y="2367218"/>
            <a:ext cx="1828800" cy="182880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667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  <a:p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88EAC9E-7666-02F6-65A2-D9C70F3FF3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127504" y="2367218"/>
            <a:ext cx="1828800" cy="1828800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667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CB790C3-D2E5-5BB9-20DE-43B9237EE5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3713" y="4382313"/>
            <a:ext cx="2744573" cy="232933"/>
          </a:xfrm>
        </p:spPr>
        <p:txBody>
          <a:bodyPr/>
          <a:lstStyle>
            <a:lvl1pPr marL="0" indent="0" algn="ctr">
              <a:buNone/>
              <a:defRPr sz="2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Employee Name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99CF7EF-1C2A-1C99-8FD6-EA2648F987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3713" y="4661284"/>
            <a:ext cx="2744573" cy="460367"/>
          </a:xfrm>
        </p:spPr>
        <p:txBody>
          <a:bodyPr/>
          <a:lstStyle>
            <a:lvl1pPr marL="0" indent="0" algn="ctr">
              <a:buNone/>
              <a:defRPr sz="1050" spc="100" baseline="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Employee Job Title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AB7DDE2-4E2B-9F89-2C31-8FB566D4E7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73829" y="4382313"/>
            <a:ext cx="2744573" cy="232933"/>
          </a:xfrm>
        </p:spPr>
        <p:txBody>
          <a:bodyPr/>
          <a:lstStyle>
            <a:lvl1pPr marL="0" indent="0" algn="ctr">
              <a:buNone/>
              <a:defRPr sz="2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Employee Name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7023E5F0-2B51-7197-7D27-C6947C1FF6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73829" y="4661284"/>
            <a:ext cx="2744573" cy="460367"/>
          </a:xfrm>
        </p:spPr>
        <p:txBody>
          <a:bodyPr/>
          <a:lstStyle>
            <a:lvl1pPr marL="0" indent="0" algn="ctr">
              <a:buNone/>
              <a:defRPr sz="1050" spc="100" baseline="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Employee Job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819DD9D8-2BED-E399-5D53-41C3C7DDD9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8537" y="4382313"/>
            <a:ext cx="2744573" cy="232933"/>
          </a:xfrm>
        </p:spPr>
        <p:txBody>
          <a:bodyPr/>
          <a:lstStyle>
            <a:lvl1pPr marL="0" indent="0" algn="ctr">
              <a:buNone/>
              <a:defRPr sz="2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Employee Name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B8270DC3-B03A-3288-2B47-217410D0AF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68537" y="4661284"/>
            <a:ext cx="2744573" cy="460367"/>
          </a:xfrm>
        </p:spPr>
        <p:txBody>
          <a:bodyPr/>
          <a:lstStyle>
            <a:lvl1pPr marL="0" indent="0" algn="ctr">
              <a:buNone/>
              <a:defRPr sz="1050" spc="100" baseline="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Employee Job Title</a:t>
            </a:r>
          </a:p>
        </p:txBody>
      </p:sp>
    </p:spTree>
    <p:extLst>
      <p:ext uri="{BB962C8B-B14F-4D97-AF65-F5344CB8AC3E}">
        <p14:creationId xmlns:p14="http://schemas.microsoft.com/office/powerpoint/2010/main" val="167242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CF7C74-96D9-2CD9-1848-6C749556E5F0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7D26-9E84-F251-0E65-5BFAFB30F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199" y="914400"/>
            <a:ext cx="4724400" cy="1143000"/>
          </a:xfrm>
        </p:spPr>
        <p:txBody>
          <a:bodyPr lIns="0" tIns="0" rIns="0" bIns="0"/>
          <a:lstStyle/>
          <a:p>
            <a:r>
              <a:rPr lang="en-US"/>
              <a:t>Meet the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8A21-9882-C64F-AB46-CB0EFDD7AFD8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57201" y="457200"/>
            <a:ext cx="5638799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B192F4-4CBC-4FDA-A642-745006109A8C}"/>
              </a:ext>
            </a:extLst>
          </p:cNvPr>
          <p:cNvCxnSpPr/>
          <p:nvPr userDrawn="1"/>
        </p:nvCxnSpPr>
        <p:spPr>
          <a:xfrm>
            <a:off x="6553199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44F2BAA5-13E5-8179-8612-E463557691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3201" y="3833010"/>
            <a:ext cx="1509486" cy="180191"/>
          </a:xfrm>
        </p:spPr>
        <p:txBody>
          <a:bodyPr anchor="b"/>
          <a:lstStyle>
            <a:lvl1pPr marL="0" indent="0" algn="ctr">
              <a:buNone/>
              <a:defRPr sz="1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r>
              <a:rPr lang="en-US"/>
              <a:t>Name Goes Here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034534C0-6235-66E0-EA91-F3D07B127E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68114" y="3833010"/>
            <a:ext cx="1509486" cy="180191"/>
          </a:xfrm>
        </p:spPr>
        <p:txBody>
          <a:bodyPr anchor="b"/>
          <a:lstStyle>
            <a:lvl1pPr marL="0" indent="0" algn="ctr">
              <a:buNone/>
              <a:defRPr sz="1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r>
              <a:rPr lang="en-US"/>
              <a:t>Name Goes Here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239CB55E-04BE-FE8F-AF5C-1B793AF2DB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0658" y="3833010"/>
            <a:ext cx="1509486" cy="180191"/>
          </a:xfrm>
        </p:spPr>
        <p:txBody>
          <a:bodyPr anchor="b"/>
          <a:lstStyle>
            <a:lvl1pPr marL="0" indent="0" algn="ctr">
              <a:buNone/>
              <a:defRPr sz="1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r>
              <a:rPr lang="en-US"/>
              <a:t>Name Goes Here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A200045F-9093-1DBC-BAEA-EAA288CD9561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05023" y="2723244"/>
            <a:ext cx="1005840" cy="100584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762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]</a:t>
            </a:r>
          </a:p>
          <a:p>
            <a:endParaRPr lang="en-US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615B9B28-ED97-E5AD-668F-8D6CDC4BEA14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10020300" y="2723244"/>
            <a:ext cx="1005840" cy="1005840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762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]</a:t>
            </a:r>
          </a:p>
          <a:p>
            <a:endParaRPr lang="en-US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1A816E60-A6C4-E2BF-2C58-7AF9A0B3AF84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8412662" y="2723244"/>
            <a:ext cx="1005840" cy="1005840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762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]</a:t>
            </a:r>
          </a:p>
          <a:p>
            <a:endParaRPr lang="en-US"/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9F0443AC-A0FB-5846-383C-53043144C1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53201" y="5378782"/>
            <a:ext cx="1509486" cy="180191"/>
          </a:xfrm>
        </p:spPr>
        <p:txBody>
          <a:bodyPr anchor="b"/>
          <a:lstStyle>
            <a:lvl1pPr marL="0" indent="0" algn="ctr">
              <a:buNone/>
              <a:defRPr sz="1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r>
              <a:rPr lang="en-US"/>
              <a:t>Name Goes Here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FA4D757C-E7D5-E63F-D81E-5B8BE9A014E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68114" y="5378782"/>
            <a:ext cx="1509486" cy="180191"/>
          </a:xfrm>
        </p:spPr>
        <p:txBody>
          <a:bodyPr anchor="b"/>
          <a:lstStyle>
            <a:lvl1pPr marL="0" indent="0" algn="ctr">
              <a:buNone/>
              <a:defRPr sz="1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r>
              <a:rPr lang="en-US"/>
              <a:t>Name Goes Here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54D4E948-FAC7-D10E-90A7-EE66D9AF95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60658" y="5378782"/>
            <a:ext cx="1509486" cy="180191"/>
          </a:xfrm>
        </p:spPr>
        <p:txBody>
          <a:bodyPr anchor="b"/>
          <a:lstStyle>
            <a:lvl1pPr marL="0" indent="0" algn="ctr">
              <a:buNone/>
              <a:defRPr sz="1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r>
              <a:rPr lang="en-US"/>
              <a:t>Name Goes Here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EEADA7E8-CC7A-15C2-1D2F-F297DCA211FF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6805023" y="4269016"/>
            <a:ext cx="1005840" cy="1005840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762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[ click to replace ]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C5E94224-A278-A462-6645-824EC7D40276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10020300" y="4269016"/>
            <a:ext cx="1005840" cy="1005840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762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]</a:t>
            </a:r>
          </a:p>
          <a:p>
            <a:endParaRPr lang="en-US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B873DFF4-7192-31F9-8EF1-1B196F96993E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412662" y="4269016"/>
            <a:ext cx="1005840" cy="1005840"/>
          </a:xfrm>
          <a:prstGeom prst="ellipse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762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]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26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19D320-F28D-E1BC-D685-AC12B211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BEB3-3138-3745-8C70-1EEF1DAA9B19}" type="datetime1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E87FB-3BD2-6852-62D5-86D6ED74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B8BC9-9260-F771-988E-E7AF4428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969066-24C7-FC69-96DA-959D1248CEC9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EAB7A6-82F8-D118-01FF-4C08EAF6BFC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181600" y="1315386"/>
            <a:ext cx="1828800" cy="1828800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6675">
            <a:solidFill>
              <a:schemeClr val="bg1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CB790C3-D2E5-5BB9-20DE-43B9237EE5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541" y="3557855"/>
            <a:ext cx="9046564" cy="1486336"/>
          </a:xfrm>
        </p:spPr>
        <p:txBody>
          <a:bodyPr/>
          <a:lstStyle>
            <a:lvl1pPr marL="0" indent="0" algn="ctr">
              <a:buNone/>
              <a:defRPr sz="20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.”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99CF7EF-1C2A-1C99-8FD6-EA2648F987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3713" y="5280866"/>
            <a:ext cx="2744573" cy="460367"/>
          </a:xfrm>
        </p:spPr>
        <p:txBody>
          <a:bodyPr/>
          <a:lstStyle>
            <a:lvl1pPr marL="0" indent="0" algn="ctr">
              <a:buNone/>
              <a:defRPr sz="1400" spc="100" baseline="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  <a:lvl4pPr marL="0" indent="0">
              <a:buNone/>
              <a:defRPr/>
            </a:lvl4pPr>
            <a:lvl5pPr marL="285750" indent="0">
              <a:buNone/>
              <a:defRPr/>
            </a:lvl5pPr>
          </a:lstStyle>
          <a:p>
            <a:pPr lvl="0"/>
            <a:r>
              <a:rPr lang="en-US"/>
              <a:t>— Name Goes Here —</a:t>
            </a:r>
          </a:p>
        </p:txBody>
      </p:sp>
    </p:spTree>
    <p:extLst>
      <p:ext uri="{BB962C8B-B14F-4D97-AF65-F5344CB8AC3E}">
        <p14:creationId xmlns:p14="http://schemas.microsoft.com/office/powerpoint/2010/main" val="3251197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3386F5-845F-A1A8-B5AE-B78B987DF033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69E1-7B05-F9F6-BE65-BA9C533911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4669436"/>
            <a:ext cx="10363199" cy="1274163"/>
          </a:xfrm>
        </p:spPr>
        <p:txBody>
          <a:bodyPr lIns="0" tIns="0" rIns="0" bIns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3FAD-18EA-2F45-A289-5807CBAEA415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457201"/>
            <a:ext cx="11277600" cy="374754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</p:spTree>
    <p:extLst>
      <p:ext uri="{BB962C8B-B14F-4D97-AF65-F5344CB8AC3E}">
        <p14:creationId xmlns:p14="http://schemas.microsoft.com/office/powerpoint/2010/main" val="2385325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743F7EA-19D8-502E-0496-245E82EEBCF2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4DE7D-C9EF-A71C-023A-8BF1681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4E77-A872-2749-A313-6705F285925D}" type="datetime1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06F25-3E03-BEF0-29D4-0DF3B0FB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80ED5-1184-F84C-57B3-2D4B9A67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A97EBE-2947-4F5D-1B4C-C59E72185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32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18977C-6E25-544B-D85D-7BEAB9C211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1" y="2514600"/>
            <a:ext cx="4724400" cy="3429000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443431-4649-64DE-7D86-889389AD70D4}"/>
              </a:ext>
            </a:extLst>
          </p:cNvPr>
          <p:cNvCxnSpPr>
            <a:cxnSpLocks/>
          </p:cNvCxnSpPr>
          <p:nvPr userDrawn="1"/>
        </p:nvCxnSpPr>
        <p:spPr>
          <a:xfrm>
            <a:off x="9144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582FB6-AE99-FB89-F65A-F50AE028217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53200" y="2514600"/>
            <a:ext cx="4724400" cy="3429000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</p:spTree>
    <p:extLst>
      <p:ext uri="{BB962C8B-B14F-4D97-AF65-F5344CB8AC3E}">
        <p14:creationId xmlns:p14="http://schemas.microsoft.com/office/powerpoint/2010/main" val="2937260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743F7EA-19D8-502E-0496-245E82EEBCF2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4DE7D-C9EF-A71C-023A-8BF1681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0FE0F-9F72-1541-98CC-0CE10C198E11}" type="datetime1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06F25-3E03-BEF0-29D4-0DF3B0FB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80ED5-1184-F84C-57B3-2D4B9A67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A97EBE-2947-4F5D-1B4C-C59E72185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32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18977C-6E25-544B-D85D-7BEAB9C211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1" y="3018971"/>
            <a:ext cx="4724400" cy="2924629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443431-4649-64DE-7D86-889389AD70D4}"/>
              </a:ext>
            </a:extLst>
          </p:cNvPr>
          <p:cNvCxnSpPr>
            <a:cxnSpLocks/>
          </p:cNvCxnSpPr>
          <p:nvPr userDrawn="1"/>
        </p:nvCxnSpPr>
        <p:spPr>
          <a:xfrm>
            <a:off x="9144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242B6-9B35-77DB-6E2D-35863915E6F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53200" y="3018971"/>
            <a:ext cx="4724400" cy="2924629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DA36CE8-C460-B83C-064E-51FE836F0A7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14400" y="2583542"/>
            <a:ext cx="4724400" cy="333829"/>
          </a:xfrm>
        </p:spPr>
        <p:txBody>
          <a:bodyPr lIns="0" tIns="0" rIns="0" bIns="0"/>
          <a:lstStyle>
            <a:lvl1pPr marL="0" indent="0">
              <a:buNone/>
              <a:defRPr sz="2800" b="1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Comparison 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30FA803-140E-CD46-DC41-EEC12204306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553200" y="2583542"/>
            <a:ext cx="4724400" cy="333829"/>
          </a:xfrm>
        </p:spPr>
        <p:txBody>
          <a:bodyPr lIns="0" tIns="0" rIns="0" bIns="0"/>
          <a:lstStyle>
            <a:lvl1pPr marL="0" indent="0">
              <a:buNone/>
              <a:defRPr sz="2800" b="1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Comparison B</a:t>
            </a:r>
          </a:p>
        </p:txBody>
      </p:sp>
    </p:spTree>
    <p:extLst>
      <p:ext uri="{BB962C8B-B14F-4D97-AF65-F5344CB8AC3E}">
        <p14:creationId xmlns:p14="http://schemas.microsoft.com/office/powerpoint/2010/main" val="1248263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57EFE-F7F2-E6CD-FA29-4F593CDF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0530-E572-7B4A-9E01-E90B1A6D773F}" type="datetime1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87299-45B6-5E72-4BA3-E99FD4C84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5DA94-D8A2-522F-5FF9-4D2F4C35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D38380-6955-B634-9263-57412E78F3C4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EA96FA-634C-170C-DCD8-4BC154566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32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E27368-B28C-9088-7140-B59A2D2F0476}"/>
              </a:ext>
            </a:extLst>
          </p:cNvPr>
          <p:cNvCxnSpPr/>
          <p:nvPr userDrawn="1"/>
        </p:nvCxnSpPr>
        <p:spPr>
          <a:xfrm>
            <a:off x="9144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056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969066-24C7-FC69-96DA-959D1248CEC9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72FEDC9-A2A5-5188-E7A1-404B733F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1" y="6446838"/>
            <a:ext cx="2743200" cy="365125"/>
          </a:xfrm>
        </p:spPr>
        <p:txBody>
          <a:bodyPr/>
          <a:lstStyle/>
          <a:p>
            <a:fld id="{DE320175-4ED8-9B44-BF09-72B3F3E6E1AC}" type="datetime1">
              <a:rPr lang="en-US" smtClean="0"/>
              <a:t>10/6/2025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B0D8A64-A9E5-5DB7-D91F-59983B57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838"/>
            <a:ext cx="4114800" cy="365125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ABAA995-8DF9-AB4A-3F41-E716B1DF4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599" y="6446838"/>
            <a:ext cx="2743200" cy="365125"/>
          </a:xfrm>
        </p:spPr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8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CF7C74-96D9-2CD9-1848-6C749556E5F0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9A8E-4CBF-6B46-BEE3-A0A9C434DEA8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457200"/>
            <a:ext cx="11277599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</p:spTree>
    <p:extLst>
      <p:ext uri="{BB962C8B-B14F-4D97-AF65-F5344CB8AC3E}">
        <p14:creationId xmlns:p14="http://schemas.microsoft.com/office/powerpoint/2010/main" val="3707352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CF7C74-96D9-2CD9-1848-6C749556E5F0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1DA15-EA5D-8A44-9CCC-E408EC570EFA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457200"/>
            <a:ext cx="5638799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18B27ED-6E23-9321-BAD0-BE402A3772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457200"/>
            <a:ext cx="5638799" cy="59436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rgbClr val="F9C908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</p:spTree>
    <p:extLst>
      <p:ext uri="{BB962C8B-B14F-4D97-AF65-F5344CB8AC3E}">
        <p14:creationId xmlns:p14="http://schemas.microsoft.com/office/powerpoint/2010/main" val="341349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(with emble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72FEDC9-A2A5-5188-E7A1-404B733F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1" y="6446838"/>
            <a:ext cx="2743200" cy="365125"/>
          </a:xfrm>
        </p:spPr>
        <p:txBody>
          <a:bodyPr/>
          <a:lstStyle/>
          <a:p>
            <a:fld id="{FB51135D-CA72-E84E-8E19-AFEA7132D712}" type="datetime1">
              <a:rPr lang="en-US" smtClean="0"/>
              <a:t>10/6/2025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B0D8A64-A9E5-5DB7-D91F-59983B57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838"/>
            <a:ext cx="4114800" cy="365125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ABAA995-8DF9-AB4A-3F41-E716B1DF4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599" y="6446838"/>
            <a:ext cx="2743200" cy="365125"/>
          </a:xfrm>
        </p:spPr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94BE9-6EDF-C802-760A-BA5C32EDBC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7200" y="457200"/>
            <a:ext cx="11277600" cy="594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4" r="1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60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 (3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CF7C74-96D9-2CD9-1848-6C749556E5F0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86AF-BC7F-4041-B4D0-E8DEB89C65C4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457200"/>
            <a:ext cx="5638799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18B27ED-6E23-9321-BAD0-BE402A3772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429000"/>
            <a:ext cx="5638799" cy="29718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3F1B60F-39E0-0B5A-2999-134F10168E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457200"/>
            <a:ext cx="5638800" cy="29718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</p:spTree>
    <p:extLst>
      <p:ext uri="{BB962C8B-B14F-4D97-AF65-F5344CB8AC3E}">
        <p14:creationId xmlns:p14="http://schemas.microsoft.com/office/powerpoint/2010/main" val="3102530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CF7C74-96D9-2CD9-1848-6C749556E5F0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8D0A9-4458-3644-A8C6-C942456F0244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457200"/>
            <a:ext cx="5638799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18B27ED-6E23-9321-BAD0-BE402A3772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429000"/>
            <a:ext cx="5638799" cy="29718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3F1B60F-39E0-0B5A-2999-134F10168E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457200"/>
            <a:ext cx="2825496" cy="29718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4F8275A-9497-1EB0-5F86-4DF0813730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18574" y="457200"/>
            <a:ext cx="2816227" cy="29718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</p:spTree>
    <p:extLst>
      <p:ext uri="{BB962C8B-B14F-4D97-AF65-F5344CB8AC3E}">
        <p14:creationId xmlns:p14="http://schemas.microsoft.com/office/powerpoint/2010/main" val="1624354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E04968-1709-892E-65D7-4B19F7087E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7200" y="457200"/>
            <a:ext cx="11277600" cy="594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4" r="1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2178728-ADF2-BCB9-BA73-0B9A58C40F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67300" y="3586067"/>
            <a:ext cx="2057400" cy="82296"/>
          </a:xfrm>
          <a:solidFill>
            <a:srgbClr val="F9C90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/>
          <a:lstStyle>
            <a:lvl1pPr marL="0" indent="0" algn="ctr">
              <a:buNone/>
              <a:defRPr sz="800" b="0" spc="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[ Do not remove divider 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55EF0-F65A-277B-A47D-04EFC939BF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914401"/>
            <a:ext cx="10363201" cy="2514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F3DC9-533C-E45A-5923-66D2547D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72E50-6326-4543-ABC9-A26527671A63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F9E9D-6111-B6D2-3243-18699A7D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7C215-8E81-8022-F95A-7E72A006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00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CS Logo Stack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id 3x3 Simple" descr="Chart&#10;&#10;Description automatically generated" hidden="1">
            <a:extLst>
              <a:ext uri="{FF2B5EF4-FFF2-40B4-BE49-F238E27FC236}">
                <a16:creationId xmlns:a16="http://schemas.microsoft.com/office/drawing/2014/main" id="{2D878CB8-D568-2EEF-7EF7-05CEEEA67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108" y="0"/>
            <a:ext cx="12199108" cy="6854006"/>
          </a:xfrm>
          <a:prstGeom prst="rect">
            <a:avLst/>
          </a:prstGeom>
        </p:spPr>
      </p:pic>
      <p:pic>
        <p:nvPicPr>
          <p:cNvPr id="3" name="CS Logo Vertical for Tundora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210507-9D28-B02F-E89D-A1A6682343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5987" y="351421"/>
            <a:ext cx="4140025" cy="20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99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CS Logo Horizont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S Logo Horizontal Logo for Tundora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BFCEEC-19D0-8FDE-F9D2-38D50C4998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6648" y="2774951"/>
            <a:ext cx="4638705" cy="103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77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CS Shield Fl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S Emblem for Tundora" descr="Logo, icon&#10;&#10;Description automatically generated">
            <a:extLst>
              <a:ext uri="{FF2B5EF4-FFF2-40B4-BE49-F238E27FC236}">
                <a16:creationId xmlns:a16="http://schemas.microsoft.com/office/drawing/2014/main" id="{0F36AFB9-105A-FB37-86AF-AD8A7C8AB4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1600" y="2490591"/>
            <a:ext cx="1828800" cy="164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2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8852-D7FD-B15F-AC72-F3CB2A5BE3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5234" y="2629841"/>
            <a:ext cx="10212944" cy="610424"/>
          </a:xfrm>
        </p:spPr>
        <p:txBody>
          <a:bodyPr wrap="square" bIns="0" anchor="b">
            <a:spAutoFit/>
          </a:bodyPr>
          <a:lstStyle>
            <a:lvl1pPr algn="ctr">
              <a:lnSpc>
                <a:spcPts val="4350"/>
              </a:lnSpc>
              <a:defRPr sz="4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Click to Edit This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F5407-9D9C-8953-0CE7-50EF4B946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5234" y="3685162"/>
            <a:ext cx="10212945" cy="313932"/>
          </a:xfrm>
        </p:spPr>
        <p:txBody>
          <a:bodyPr>
            <a:spAutoFit/>
          </a:bodyPr>
          <a:lstStyle>
            <a:lvl1pPr marL="0" indent="0" algn="ctr">
              <a:buNone/>
              <a:defRPr sz="1600" b="1" i="0" spc="600">
                <a:solidFill>
                  <a:srgbClr val="CCCCCC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THIS ALL-CAPS SUBTITLE</a:t>
            </a:r>
          </a:p>
        </p:txBody>
      </p:sp>
      <p:sp>
        <p:nvSpPr>
          <p:cNvPr id="9" name="Gold Bar Horizontal">
            <a:extLst>
              <a:ext uri="{FF2B5EF4-FFF2-40B4-BE49-F238E27FC236}">
                <a16:creationId xmlns:a16="http://schemas.microsoft.com/office/drawing/2014/main" id="{DB6233E4-81BF-A7DF-4B1B-CFED348AC2A2}"/>
              </a:ext>
            </a:extLst>
          </p:cNvPr>
          <p:cNvSpPr/>
          <p:nvPr/>
        </p:nvSpPr>
        <p:spPr>
          <a:xfrm>
            <a:off x="5331660" y="3393983"/>
            <a:ext cx="1528680" cy="82550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ld Bar Horizontal">
            <a:extLst>
              <a:ext uri="{FF2B5EF4-FFF2-40B4-BE49-F238E27FC236}">
                <a16:creationId xmlns:a16="http://schemas.microsoft.com/office/drawing/2014/main" id="{03B0685C-7A34-3CE0-9B6A-35321DFAA9F5}"/>
              </a:ext>
            </a:extLst>
          </p:cNvPr>
          <p:cNvSpPr/>
          <p:nvPr userDrawn="1"/>
        </p:nvSpPr>
        <p:spPr>
          <a:xfrm>
            <a:off x="5331660" y="3393983"/>
            <a:ext cx="1528680" cy="82550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36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Light Double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ld Bar Horizontal">
            <a:extLst>
              <a:ext uri="{FF2B5EF4-FFF2-40B4-BE49-F238E27FC236}">
                <a16:creationId xmlns:a16="http://schemas.microsoft.com/office/drawing/2014/main" id="{61D4562D-CECA-67C3-A966-9E93CBAC9C1E}"/>
              </a:ext>
            </a:extLst>
          </p:cNvPr>
          <p:cNvSpPr/>
          <p:nvPr userDrawn="1"/>
        </p:nvSpPr>
        <p:spPr>
          <a:xfrm>
            <a:off x="5331660" y="3646736"/>
            <a:ext cx="1528680" cy="82550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28852-D7FD-B15F-AC72-F3CB2A5BE3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9528" y="2318032"/>
            <a:ext cx="10212944" cy="1174682"/>
          </a:xfrm>
        </p:spPr>
        <p:txBody>
          <a:bodyPr wrap="square" bIns="0" anchor="b">
            <a:spAutoFit/>
          </a:bodyPr>
          <a:lstStyle>
            <a:lvl1pPr algn="ctr">
              <a:lnSpc>
                <a:spcPts val="4350"/>
              </a:lnSpc>
              <a:defRPr sz="4000" b="1" i="0" spc="-15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Click to Edit This</a:t>
            </a:r>
            <a:br>
              <a:rPr lang="en-US"/>
            </a:br>
            <a:r>
              <a:rPr lang="en-US"/>
              <a:t>Double Line 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F5407-9D9C-8953-0CE7-50EF4B946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9528" y="3943164"/>
            <a:ext cx="10212945" cy="313932"/>
          </a:xfrm>
        </p:spPr>
        <p:txBody>
          <a:bodyPr>
            <a:spAutoFit/>
          </a:bodyPr>
          <a:lstStyle>
            <a:lvl1pPr marL="0" indent="0" algn="ctr">
              <a:buNone/>
              <a:defRPr sz="1600" b="1" i="0" spc="600">
                <a:solidFill>
                  <a:srgbClr val="CCCCCC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THIS ALL-CAPS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6DDFDA-9B30-09A5-05BC-5DABCE1A6F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079" y="4357509"/>
            <a:ext cx="5871843" cy="313932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CCCCCC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583975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CS Logo Stacked Fl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S Logo Vertical for Concrete" descr="Logo&#10;&#10;Description automatically generated">
            <a:extLst>
              <a:ext uri="{FF2B5EF4-FFF2-40B4-BE49-F238E27FC236}">
                <a16:creationId xmlns:a16="http://schemas.microsoft.com/office/drawing/2014/main" id="{BE404A7F-2D17-45AD-F89F-12DCC26D51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5494" y="2097398"/>
            <a:ext cx="4121012" cy="20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99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CS Logo Horizontal Fl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S Logo Horizontal for Concrete" descr="Logo&#10;&#10;Description automatically generated">
            <a:extLst>
              <a:ext uri="{FF2B5EF4-FFF2-40B4-BE49-F238E27FC236}">
                <a16:creationId xmlns:a16="http://schemas.microsoft.com/office/drawing/2014/main" id="{18D033AF-FB2C-205F-1697-520AAF81E5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3488" y="2776646"/>
            <a:ext cx="4645025" cy="104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0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9F6FF1-7ADA-B917-C5E1-E8968C0E56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7200" y="457200"/>
            <a:ext cx="11277600" cy="594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4" r="1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2178728-ADF2-BCB9-BA73-0B9A58C40F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 hasCustomPrompt="1"/>
          </p:nvPr>
        </p:nvSpPr>
        <p:spPr>
          <a:xfrm>
            <a:off x="4724400" y="3586067"/>
            <a:ext cx="2743200" cy="82296"/>
          </a:xfrm>
          <a:solidFill>
            <a:srgbClr val="F9C90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/>
          <a:lstStyle>
            <a:lvl1pPr marL="0" indent="0" algn="ctr">
              <a:buNone/>
              <a:defRPr sz="800" b="0" spc="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 [ Do not remove divider 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55EF0-F65A-277B-A47D-04EFC939BF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914401"/>
            <a:ext cx="10363201" cy="2514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F8F4C-56AA-66E8-D259-CF54DCB7C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1" y="3885373"/>
            <a:ext cx="10363199" cy="36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F3DC9-533C-E45A-5923-66D2547D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6254F-F1F7-9B49-84C7-426C922F30CD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F9E9D-6111-B6D2-3243-18699A7D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7C215-8E81-8022-F95A-7E72A006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75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CS Shield Fl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806C6611-8792-06A1-CC12-2257C6B6EC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5738" y="2490590"/>
            <a:ext cx="1825403" cy="163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59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Single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8852-D7FD-B15F-AC72-F3CB2A5BE3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5234" y="2629841"/>
            <a:ext cx="10212944" cy="610424"/>
          </a:xfrm>
        </p:spPr>
        <p:txBody>
          <a:bodyPr wrap="square" bIns="0" anchor="b">
            <a:spAutoFit/>
          </a:bodyPr>
          <a:lstStyle>
            <a:lvl1pPr algn="ctr">
              <a:lnSpc>
                <a:spcPts val="4350"/>
              </a:lnSpc>
              <a:defRPr sz="4000" b="1" i="0">
                <a:solidFill>
                  <a:srgbClr val="4D4D4D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</a:t>
            </a:r>
            <a:r>
              <a:rPr lang="en-US" sz="4000" b="1" spc="-150">
                <a:solidFill>
                  <a:srgbClr val="4D4D4D"/>
                </a:solidFill>
                <a:latin typeface="Montserrat ExtraBold" pitchFamily="2" charset="77"/>
              </a:rPr>
              <a:t>k</a:t>
            </a:r>
            <a:r>
              <a:rPr lang="en-US"/>
              <a:t> to Edit This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F5407-9D9C-8953-0CE7-50EF4B946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5234" y="3685162"/>
            <a:ext cx="10212945" cy="313932"/>
          </a:xfrm>
        </p:spPr>
        <p:txBody>
          <a:bodyPr>
            <a:spAutoFit/>
          </a:bodyPr>
          <a:lstStyle>
            <a:lvl1pPr marL="0" indent="0" algn="ctr">
              <a:buNone/>
              <a:defRPr sz="1600" b="1" i="0" spc="600">
                <a:solidFill>
                  <a:srgbClr val="808080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THIS ALL-CAPS SUBTITLE</a:t>
            </a:r>
          </a:p>
        </p:txBody>
      </p:sp>
      <p:sp>
        <p:nvSpPr>
          <p:cNvPr id="9" name="Gold Bar Horizontal">
            <a:extLst>
              <a:ext uri="{FF2B5EF4-FFF2-40B4-BE49-F238E27FC236}">
                <a16:creationId xmlns:a16="http://schemas.microsoft.com/office/drawing/2014/main" id="{DB6233E4-81BF-A7DF-4B1B-CFED348AC2A2}"/>
              </a:ext>
            </a:extLst>
          </p:cNvPr>
          <p:cNvSpPr/>
          <p:nvPr/>
        </p:nvSpPr>
        <p:spPr>
          <a:xfrm>
            <a:off x="5331660" y="3393983"/>
            <a:ext cx="1528680" cy="82550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ld Bar Horizontal">
            <a:extLst>
              <a:ext uri="{FF2B5EF4-FFF2-40B4-BE49-F238E27FC236}">
                <a16:creationId xmlns:a16="http://schemas.microsoft.com/office/drawing/2014/main" id="{5BA38DDF-FB64-C2DE-59D8-814B17D077F0}"/>
              </a:ext>
            </a:extLst>
          </p:cNvPr>
          <p:cNvSpPr/>
          <p:nvPr userDrawn="1"/>
        </p:nvSpPr>
        <p:spPr>
          <a:xfrm>
            <a:off x="5331660" y="3393983"/>
            <a:ext cx="1528680" cy="82550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61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Double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ld Bar Horizontal">
            <a:extLst>
              <a:ext uri="{FF2B5EF4-FFF2-40B4-BE49-F238E27FC236}">
                <a16:creationId xmlns:a16="http://schemas.microsoft.com/office/drawing/2014/main" id="{61D4562D-CECA-67C3-A966-9E93CBAC9C1E}"/>
              </a:ext>
            </a:extLst>
          </p:cNvPr>
          <p:cNvSpPr/>
          <p:nvPr userDrawn="1"/>
        </p:nvSpPr>
        <p:spPr>
          <a:xfrm>
            <a:off x="5331660" y="3646736"/>
            <a:ext cx="1528680" cy="82550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28852-D7FD-B15F-AC72-F3CB2A5BE3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9528" y="2318032"/>
            <a:ext cx="10212944" cy="1174682"/>
          </a:xfrm>
        </p:spPr>
        <p:txBody>
          <a:bodyPr wrap="square" bIns="0" anchor="b">
            <a:spAutoFit/>
          </a:bodyPr>
          <a:lstStyle>
            <a:lvl1pPr algn="ctr">
              <a:lnSpc>
                <a:spcPts val="4350"/>
              </a:lnSpc>
              <a:defRPr sz="4000" b="1" i="0" spc="-150">
                <a:solidFill>
                  <a:srgbClr val="4D4D4D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Click to Edit This</a:t>
            </a:r>
            <a:br>
              <a:rPr lang="en-US"/>
            </a:br>
            <a:r>
              <a:rPr lang="en-US"/>
              <a:t>Double Line 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F5407-9D9C-8953-0CE7-50EF4B946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9528" y="3943164"/>
            <a:ext cx="10212945" cy="313932"/>
          </a:xfrm>
        </p:spPr>
        <p:txBody>
          <a:bodyPr>
            <a:spAutoFit/>
          </a:bodyPr>
          <a:lstStyle>
            <a:lvl1pPr marL="0" indent="0" algn="ctr">
              <a:buNone/>
              <a:defRPr sz="1600" b="1" i="0" spc="600">
                <a:solidFill>
                  <a:srgbClr val="808080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THIS ALL-CAPS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6DDFDA-9B30-09A5-05BC-5DABCE1A6F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079" y="4357509"/>
            <a:ext cx="5871843" cy="313932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rgbClr val="B3B3B3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590329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ay Cloud Title Slide Single Line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8852-D7FD-B15F-AC72-F3CB2A5BE3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5234" y="3007627"/>
            <a:ext cx="10212944" cy="610424"/>
          </a:xfrm>
        </p:spPr>
        <p:txBody>
          <a:bodyPr wrap="square" lIns="0" bIns="0" anchor="b">
            <a:spAutoFit/>
          </a:bodyPr>
          <a:lstStyle>
            <a:lvl1pPr algn="l">
              <a:lnSpc>
                <a:spcPts val="4350"/>
              </a:lnSpc>
              <a:defRPr sz="4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Click to Edit This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F5407-9D9C-8953-0CE7-50EF4B946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5234" y="2721367"/>
            <a:ext cx="10212945" cy="313932"/>
          </a:xfrm>
        </p:spPr>
        <p:txBody>
          <a:bodyPr lIns="0" anchor="b">
            <a:noAutofit/>
          </a:bodyPr>
          <a:lstStyle>
            <a:lvl1pPr marL="0" indent="0" algn="l">
              <a:buNone/>
              <a:defRPr sz="1600" b="1" i="0" spc="600">
                <a:solidFill>
                  <a:srgbClr val="B3B3B3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THIS ALL-CAPS SUBTITLE</a:t>
            </a:r>
          </a:p>
        </p:txBody>
      </p:sp>
      <p:sp>
        <p:nvSpPr>
          <p:cNvPr id="4" name="Gold Bar Vertical Short">
            <a:extLst>
              <a:ext uri="{FF2B5EF4-FFF2-40B4-BE49-F238E27FC236}">
                <a16:creationId xmlns:a16="http://schemas.microsoft.com/office/drawing/2014/main" id="{3290F242-3023-6695-E98B-99892415ECB3}"/>
              </a:ext>
            </a:extLst>
          </p:cNvPr>
          <p:cNvSpPr/>
          <p:nvPr/>
        </p:nvSpPr>
        <p:spPr>
          <a:xfrm>
            <a:off x="345784" y="3134531"/>
            <a:ext cx="99930" cy="356616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ld Bar Vertical Short">
            <a:extLst>
              <a:ext uri="{FF2B5EF4-FFF2-40B4-BE49-F238E27FC236}">
                <a16:creationId xmlns:a16="http://schemas.microsoft.com/office/drawing/2014/main" id="{39B2C2EF-946E-DCD2-3469-6CC34D0D4E1D}"/>
              </a:ext>
            </a:extLst>
          </p:cNvPr>
          <p:cNvSpPr/>
          <p:nvPr userDrawn="1"/>
        </p:nvSpPr>
        <p:spPr>
          <a:xfrm>
            <a:off x="345784" y="3134531"/>
            <a:ext cx="99930" cy="356616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64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ay Cloud Title Slide Double Line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8852-D7FD-B15F-AC72-F3CB2A5BE3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5234" y="2757778"/>
            <a:ext cx="10212944" cy="1172488"/>
          </a:xfrm>
        </p:spPr>
        <p:txBody>
          <a:bodyPr wrap="square" lIns="0" bIns="0" anchor="t">
            <a:noAutofit/>
          </a:bodyPr>
          <a:lstStyle>
            <a:lvl1pPr algn="l">
              <a:lnSpc>
                <a:spcPts val="4350"/>
              </a:lnSpc>
              <a:defRPr sz="4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Click to Edit This </a:t>
            </a:r>
            <a:br>
              <a:rPr lang="en-US"/>
            </a:br>
            <a:r>
              <a:rPr lang="en-US"/>
              <a:t>Double Line 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F5407-9D9C-8953-0CE7-50EF4B946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5234" y="2467567"/>
            <a:ext cx="10212945" cy="313932"/>
          </a:xfrm>
        </p:spPr>
        <p:txBody>
          <a:bodyPr lIns="0" anchor="b">
            <a:noAutofit/>
          </a:bodyPr>
          <a:lstStyle>
            <a:lvl1pPr marL="0" indent="0" algn="l">
              <a:buNone/>
              <a:defRPr sz="1600" b="1" i="0" spc="600">
                <a:solidFill>
                  <a:srgbClr val="B3B3B3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THIS ALL-CAPS SUBTITLE</a:t>
            </a:r>
          </a:p>
        </p:txBody>
      </p:sp>
      <p:sp>
        <p:nvSpPr>
          <p:cNvPr id="7" name="Gold Bar Vertical Tall">
            <a:extLst>
              <a:ext uri="{FF2B5EF4-FFF2-40B4-BE49-F238E27FC236}">
                <a16:creationId xmlns:a16="http://schemas.microsoft.com/office/drawing/2014/main" id="{7395927E-83D5-2E55-812E-4B32D6A7547A}"/>
              </a:ext>
            </a:extLst>
          </p:cNvPr>
          <p:cNvSpPr/>
          <p:nvPr userDrawn="1"/>
        </p:nvSpPr>
        <p:spPr>
          <a:xfrm>
            <a:off x="345784" y="2879725"/>
            <a:ext cx="99930" cy="913669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21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loud Title Slide Single Line Cen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ld Bar Horizontal">
            <a:extLst>
              <a:ext uri="{FF2B5EF4-FFF2-40B4-BE49-F238E27FC236}">
                <a16:creationId xmlns:a16="http://schemas.microsoft.com/office/drawing/2014/main" id="{8A392045-1001-E737-2150-2B7FBFEFCE4B}"/>
              </a:ext>
            </a:extLst>
          </p:cNvPr>
          <p:cNvSpPr/>
          <p:nvPr userDrawn="1"/>
        </p:nvSpPr>
        <p:spPr>
          <a:xfrm>
            <a:off x="5331660" y="3490805"/>
            <a:ext cx="1528680" cy="82550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F5407-9D9C-8953-0CE7-50EF4B946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9528" y="3789860"/>
            <a:ext cx="10212945" cy="313932"/>
          </a:xfrm>
        </p:spPr>
        <p:txBody>
          <a:bodyPr lIns="0" anchor="t">
            <a:noAutofit/>
          </a:bodyPr>
          <a:lstStyle>
            <a:lvl1pPr marL="0" indent="0" algn="ctr">
              <a:buNone/>
              <a:defRPr sz="1600" b="1" i="0" spc="600">
                <a:solidFill>
                  <a:srgbClr val="CCCCCC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THIS ALL-CAPS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28852-D7FD-B15F-AC72-F3CB2A5BE3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9528" y="2729529"/>
            <a:ext cx="10212944" cy="610424"/>
          </a:xfrm>
        </p:spPr>
        <p:txBody>
          <a:bodyPr wrap="square" lIns="0" bIns="0" anchor="b">
            <a:spAutoFit/>
          </a:bodyPr>
          <a:lstStyle>
            <a:lvl1pPr algn="ctr">
              <a:lnSpc>
                <a:spcPts val="4350"/>
              </a:lnSpc>
              <a:defRPr sz="4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Click to Edit This Title</a:t>
            </a:r>
          </a:p>
        </p:txBody>
      </p:sp>
    </p:spTree>
    <p:extLst>
      <p:ext uri="{BB962C8B-B14F-4D97-AF65-F5344CB8AC3E}">
        <p14:creationId xmlns:p14="http://schemas.microsoft.com/office/powerpoint/2010/main" val="4095074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loud Title Slide Double Line Cen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ld Bar Horizontal">
            <a:extLst>
              <a:ext uri="{FF2B5EF4-FFF2-40B4-BE49-F238E27FC236}">
                <a16:creationId xmlns:a16="http://schemas.microsoft.com/office/drawing/2014/main" id="{8A392045-1001-E737-2150-2B7FBFEFCE4B}"/>
              </a:ext>
            </a:extLst>
          </p:cNvPr>
          <p:cNvSpPr/>
          <p:nvPr userDrawn="1"/>
        </p:nvSpPr>
        <p:spPr>
          <a:xfrm>
            <a:off x="5331660" y="3813033"/>
            <a:ext cx="1528680" cy="82550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F5407-9D9C-8953-0CE7-50EF4B946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9528" y="4101777"/>
            <a:ext cx="10212945" cy="313932"/>
          </a:xfrm>
        </p:spPr>
        <p:txBody>
          <a:bodyPr lIns="0" anchor="t">
            <a:noAutofit/>
          </a:bodyPr>
          <a:lstStyle>
            <a:lvl1pPr marL="0" indent="0" algn="ctr">
              <a:buNone/>
              <a:defRPr sz="1600" b="1" i="0" spc="600">
                <a:solidFill>
                  <a:srgbClr val="CCCCCC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THIS ALL-CAPS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28852-D7FD-B15F-AC72-F3CB2A5BE3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9528" y="2592068"/>
            <a:ext cx="10212944" cy="1174681"/>
          </a:xfrm>
        </p:spPr>
        <p:txBody>
          <a:bodyPr wrap="square" lIns="0" bIns="0" anchor="b">
            <a:noAutofit/>
          </a:bodyPr>
          <a:lstStyle>
            <a:lvl1pPr algn="ctr">
              <a:lnSpc>
                <a:spcPts val="4350"/>
              </a:lnSpc>
              <a:defRPr sz="4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Click to Edit This </a:t>
            </a:r>
            <a:br>
              <a:rPr lang="en-US"/>
            </a:br>
            <a:r>
              <a:rPr lang="en-US"/>
              <a:t>Double Line Title Slide</a:t>
            </a:r>
          </a:p>
        </p:txBody>
      </p:sp>
    </p:spTree>
    <p:extLst>
      <p:ext uri="{BB962C8B-B14F-4D97-AF65-F5344CB8AC3E}">
        <p14:creationId xmlns:p14="http://schemas.microsoft.com/office/powerpoint/2010/main" val="1718445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Half Pic Bot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8852-D7FD-B15F-AC72-F3CB2A5BE3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5234" y="1371151"/>
            <a:ext cx="10212944" cy="610424"/>
          </a:xfrm>
        </p:spPr>
        <p:txBody>
          <a:bodyPr wrap="square" bIns="0" anchor="b">
            <a:spAutoFit/>
          </a:bodyPr>
          <a:lstStyle>
            <a:lvl1pPr algn="ctr">
              <a:lnSpc>
                <a:spcPts val="4350"/>
              </a:lnSpc>
              <a:defRPr sz="4000" b="1" i="0">
                <a:solidFill>
                  <a:srgbClr val="4D4D4D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</a:t>
            </a:r>
            <a:r>
              <a:rPr lang="en-US" sz="4000" b="1" spc="-150">
                <a:solidFill>
                  <a:srgbClr val="4D4D4D"/>
                </a:solidFill>
                <a:latin typeface="Montserrat ExtraBold" pitchFamily="2" charset="77"/>
              </a:rPr>
              <a:t>k</a:t>
            </a:r>
            <a:r>
              <a:rPr lang="en-US"/>
              <a:t> to Edit This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F5407-9D9C-8953-0CE7-50EF4B946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5234" y="2426472"/>
            <a:ext cx="10212945" cy="313932"/>
          </a:xfrm>
        </p:spPr>
        <p:txBody>
          <a:bodyPr>
            <a:spAutoFit/>
          </a:bodyPr>
          <a:lstStyle>
            <a:lvl1pPr marL="0" indent="0" algn="ctr">
              <a:buNone/>
              <a:defRPr sz="1600" b="1" i="0" spc="600">
                <a:solidFill>
                  <a:srgbClr val="808080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THIS ALL-CAPS SUBTITLE</a:t>
            </a:r>
          </a:p>
        </p:txBody>
      </p:sp>
      <p:sp>
        <p:nvSpPr>
          <p:cNvPr id="9" name="Gold Bar Horizontal">
            <a:extLst>
              <a:ext uri="{FF2B5EF4-FFF2-40B4-BE49-F238E27FC236}">
                <a16:creationId xmlns:a16="http://schemas.microsoft.com/office/drawing/2014/main" id="{DB6233E4-81BF-A7DF-4B1B-CFED348AC2A2}"/>
              </a:ext>
            </a:extLst>
          </p:cNvPr>
          <p:cNvSpPr/>
          <p:nvPr/>
        </p:nvSpPr>
        <p:spPr>
          <a:xfrm>
            <a:off x="5331660" y="2135293"/>
            <a:ext cx="1528680" cy="82550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731B92C-2156-D6A1-E727-7C6F0055F2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8343" y="3429001"/>
            <a:ext cx="11495313" cy="308065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picture. If you need to scale and/or crop your picture, go to the Picture Format menu, choose Crop, then adjust your pic. Please don’t change the size and shape of the picture frame.</a:t>
            </a:r>
          </a:p>
        </p:txBody>
      </p:sp>
      <p:sp>
        <p:nvSpPr>
          <p:cNvPr id="4" name="Gold Bar Horizontal">
            <a:extLst>
              <a:ext uri="{FF2B5EF4-FFF2-40B4-BE49-F238E27FC236}">
                <a16:creationId xmlns:a16="http://schemas.microsoft.com/office/drawing/2014/main" id="{BA453D43-6E5F-F65C-91A9-D2FC4844FA97}"/>
              </a:ext>
            </a:extLst>
          </p:cNvPr>
          <p:cNvSpPr/>
          <p:nvPr userDrawn="1"/>
        </p:nvSpPr>
        <p:spPr>
          <a:xfrm>
            <a:off x="5331660" y="2135293"/>
            <a:ext cx="1528680" cy="82550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26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Half Pic Bot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8852-D7FD-B15F-AC72-F3CB2A5BE3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5234" y="1371151"/>
            <a:ext cx="10212944" cy="610424"/>
          </a:xfrm>
        </p:spPr>
        <p:txBody>
          <a:bodyPr wrap="square" bIns="0" anchor="b">
            <a:spAutoFit/>
          </a:bodyPr>
          <a:lstStyle>
            <a:lvl1pPr algn="ctr">
              <a:lnSpc>
                <a:spcPts val="4350"/>
              </a:lnSpc>
              <a:defRPr sz="4000" b="1" i="0">
                <a:solidFill>
                  <a:srgbClr val="4D4D4D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</a:t>
            </a:r>
            <a:r>
              <a:rPr lang="en-US" sz="4000" b="1" spc="-150">
                <a:solidFill>
                  <a:srgbClr val="4D4D4D"/>
                </a:solidFill>
                <a:latin typeface="Montserrat ExtraBold" pitchFamily="2" charset="77"/>
              </a:rPr>
              <a:t>k</a:t>
            </a:r>
            <a:r>
              <a:rPr lang="en-US"/>
              <a:t> to Edit This Aviation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F5407-9D9C-8953-0CE7-50EF4B946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5234" y="2426472"/>
            <a:ext cx="10212945" cy="313932"/>
          </a:xfrm>
        </p:spPr>
        <p:txBody>
          <a:bodyPr>
            <a:spAutoFit/>
          </a:bodyPr>
          <a:lstStyle>
            <a:lvl1pPr marL="0" indent="0" algn="ctr">
              <a:buNone/>
              <a:defRPr sz="1600" b="1" i="0" spc="600">
                <a:solidFill>
                  <a:srgbClr val="808080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THIS ALL-CAPS SUBTITLE</a:t>
            </a:r>
          </a:p>
        </p:txBody>
      </p:sp>
      <p:sp>
        <p:nvSpPr>
          <p:cNvPr id="9" name="Gold Bar Horizontal">
            <a:extLst>
              <a:ext uri="{FF2B5EF4-FFF2-40B4-BE49-F238E27FC236}">
                <a16:creationId xmlns:a16="http://schemas.microsoft.com/office/drawing/2014/main" id="{DB6233E4-81BF-A7DF-4B1B-CFED348AC2A2}"/>
              </a:ext>
            </a:extLst>
          </p:cNvPr>
          <p:cNvSpPr/>
          <p:nvPr/>
        </p:nvSpPr>
        <p:spPr>
          <a:xfrm>
            <a:off x="5331660" y="2135293"/>
            <a:ext cx="1528680" cy="82550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ld Bar Horizontal">
            <a:extLst>
              <a:ext uri="{FF2B5EF4-FFF2-40B4-BE49-F238E27FC236}">
                <a16:creationId xmlns:a16="http://schemas.microsoft.com/office/drawing/2014/main" id="{BA453D43-6E5F-F65C-91A9-D2FC4844FA97}"/>
              </a:ext>
            </a:extLst>
          </p:cNvPr>
          <p:cNvSpPr/>
          <p:nvPr userDrawn="1"/>
        </p:nvSpPr>
        <p:spPr>
          <a:xfrm>
            <a:off x="5331660" y="2135293"/>
            <a:ext cx="1528680" cy="82550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73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Agenda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ld Bar Vertical Short">
            <a:extLst>
              <a:ext uri="{FF2B5EF4-FFF2-40B4-BE49-F238E27FC236}">
                <a16:creationId xmlns:a16="http://schemas.microsoft.com/office/drawing/2014/main" id="{65D69658-1C1C-6E69-F13D-E01581BAF885}"/>
              </a:ext>
            </a:extLst>
          </p:cNvPr>
          <p:cNvSpPr/>
          <p:nvPr userDrawn="1"/>
        </p:nvSpPr>
        <p:spPr>
          <a:xfrm>
            <a:off x="345784" y="2201402"/>
            <a:ext cx="100584" cy="356616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genda Items">
            <a:extLst>
              <a:ext uri="{FF2B5EF4-FFF2-40B4-BE49-F238E27FC236}">
                <a16:creationId xmlns:a16="http://schemas.microsoft.com/office/drawing/2014/main" id="{4871BDCC-0CA8-7298-9A59-9EFE3BECE8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5837" y="2706569"/>
            <a:ext cx="10212341" cy="3140075"/>
          </a:xfrm>
        </p:spPr>
        <p:txBody>
          <a:bodyPr lIns="0">
            <a:noAutofit/>
          </a:bodyPr>
          <a:lstStyle>
            <a:lvl1pPr marL="18288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400" b="0" i="0">
                <a:solidFill>
                  <a:srgbClr val="4D4D4D"/>
                </a:solidFill>
                <a:latin typeface="Montserrat" pitchFamily="2" charset="77"/>
              </a:defRPr>
            </a:lvl1pPr>
          </a:lstStyle>
          <a:p>
            <a:pPr marL="342900" indent="-342900">
              <a:lnSpc>
                <a:spcPts val="2800"/>
              </a:lnSpc>
              <a:buAutoNum type="arabicPeriod"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One</a:t>
            </a:r>
          </a:p>
          <a:p>
            <a:pPr marL="342900" indent="-342900">
              <a:lnSpc>
                <a:spcPts val="2800"/>
              </a:lnSpc>
              <a:buAutoNum type="arabicPeriod"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Two</a:t>
            </a:r>
          </a:p>
          <a:p>
            <a:pPr marL="342900" indent="-342900">
              <a:lnSpc>
                <a:spcPts val="2800"/>
              </a:lnSpc>
              <a:buAutoNum type="arabicPeriod"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Three</a:t>
            </a:r>
          </a:p>
          <a:p>
            <a:pPr marL="342900" indent="-342900">
              <a:lnSpc>
                <a:spcPts val="2800"/>
              </a:lnSpc>
              <a:buAutoNum type="arabicPeriod"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Four</a:t>
            </a:r>
          </a:p>
          <a:p>
            <a:pPr marL="342900" indent="-342900">
              <a:lnSpc>
                <a:spcPts val="2800"/>
              </a:lnSpc>
              <a:buAutoNum type="arabicPeriod"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Five</a:t>
            </a:r>
          </a:p>
          <a:p>
            <a:pPr marL="342900" indent="-342900">
              <a:lnSpc>
                <a:spcPts val="2800"/>
              </a:lnSpc>
              <a:buAutoNum type="arabicPeriod"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Six</a:t>
            </a:r>
            <a:endParaRPr lang="en-US"/>
          </a:p>
        </p:txBody>
      </p:sp>
      <p:sp>
        <p:nvSpPr>
          <p:cNvPr id="12" name="Agenda Title">
            <a:extLst>
              <a:ext uri="{FF2B5EF4-FFF2-40B4-BE49-F238E27FC236}">
                <a16:creationId xmlns:a16="http://schemas.microsoft.com/office/drawing/2014/main" id="{75FCFC67-9DD6-27BE-6BAE-D5D3C23B85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5234" y="2077673"/>
            <a:ext cx="10212945" cy="610424"/>
          </a:xfrm>
        </p:spPr>
        <p:txBody>
          <a:bodyPr wrap="none" lIns="0" bIns="0" anchor="b">
            <a:noAutofit/>
          </a:bodyPr>
          <a:lstStyle>
            <a:lvl1pPr algn="l">
              <a:lnSpc>
                <a:spcPts val="4350"/>
              </a:lnSpc>
              <a:defRPr sz="4000" b="1" i="0" spc="-150">
                <a:solidFill>
                  <a:srgbClr val="4D4D4D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</a:t>
            </a:r>
            <a:r>
              <a:rPr lang="en-US" sz="4000" b="1" spc="-150">
                <a:solidFill>
                  <a:srgbClr val="4D4D4D"/>
                </a:solidFill>
                <a:latin typeface="Montserrat ExtraBold" pitchFamily="2" charset="77"/>
              </a:rPr>
              <a:t>k</a:t>
            </a:r>
            <a:r>
              <a:rPr lang="en-US"/>
              <a:t> to Edit Short Agenda Title</a:t>
            </a:r>
          </a:p>
        </p:txBody>
      </p:sp>
    </p:spTree>
    <p:extLst>
      <p:ext uri="{BB962C8B-B14F-4D97-AF65-F5344CB8AC3E}">
        <p14:creationId xmlns:p14="http://schemas.microsoft.com/office/powerpoint/2010/main" val="269724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C1E575-F3C4-64F2-360F-CC4FA6FF5513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7D26-9E84-F251-0E65-5BFAFB30F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69E1-7B05-F9F6-BE65-BA9C533911C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C7AA-E1D7-5E4F-9CA1-039DDC808F1E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DF2D30-B9E8-CF5B-5F0E-7BE5DB767748}"/>
              </a:ext>
            </a:extLst>
          </p:cNvPr>
          <p:cNvCxnSpPr/>
          <p:nvPr userDrawn="1"/>
        </p:nvCxnSpPr>
        <p:spPr>
          <a:xfrm>
            <a:off x="9144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091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Agenda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ld Bar Vertical Short">
            <a:extLst>
              <a:ext uri="{FF2B5EF4-FFF2-40B4-BE49-F238E27FC236}">
                <a16:creationId xmlns:a16="http://schemas.microsoft.com/office/drawing/2014/main" id="{9A8F21AC-9058-D53B-D9E1-219763955870}"/>
              </a:ext>
            </a:extLst>
          </p:cNvPr>
          <p:cNvSpPr/>
          <p:nvPr/>
        </p:nvSpPr>
        <p:spPr>
          <a:xfrm>
            <a:off x="345784" y="1479758"/>
            <a:ext cx="100584" cy="356616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genda Items">
            <a:extLst>
              <a:ext uri="{FF2B5EF4-FFF2-40B4-BE49-F238E27FC236}">
                <a16:creationId xmlns:a16="http://schemas.microsoft.com/office/drawing/2014/main" id="{4871BDCC-0CA8-7298-9A59-9EFE3BECE8E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85837" y="1973051"/>
            <a:ext cx="10212341" cy="3532095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0" i="0">
                <a:solidFill>
                  <a:srgbClr val="4D4D4D"/>
                </a:solidFill>
                <a:latin typeface="Montserrat" pitchFamily="2" charset="77"/>
              </a:defRPr>
            </a:lvl1pPr>
          </a:lstStyle>
          <a:p>
            <a:pPr marL="342900" indent="-342900">
              <a:lnSpc>
                <a:spcPts val="2800"/>
              </a:lnSpc>
              <a:buAutoNum type="arabicPeriod"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One</a:t>
            </a:r>
          </a:p>
          <a:p>
            <a:pPr marL="342900" indent="-342900">
              <a:lnSpc>
                <a:spcPts val="2800"/>
              </a:lnSpc>
              <a:buAutoNum type="arabicPeriod"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Two</a:t>
            </a:r>
          </a:p>
          <a:p>
            <a:pPr marL="342900" indent="-342900">
              <a:lnSpc>
                <a:spcPts val="2800"/>
              </a:lnSpc>
              <a:buAutoNum type="arabicPeriod"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Three</a:t>
            </a:r>
          </a:p>
          <a:p>
            <a:pPr marL="342900" indent="-342900">
              <a:lnSpc>
                <a:spcPts val="2800"/>
              </a:lnSpc>
              <a:buAutoNum type="arabicPeriod"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Four</a:t>
            </a:r>
          </a:p>
          <a:p>
            <a:pPr marL="342900" indent="-342900">
              <a:lnSpc>
                <a:spcPts val="2800"/>
              </a:lnSpc>
              <a:buAutoNum type="arabicPeriod"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Five</a:t>
            </a:r>
          </a:p>
          <a:p>
            <a:pPr marL="342900" indent="-342900">
              <a:lnSpc>
                <a:spcPts val="2800"/>
              </a:lnSpc>
              <a:buAutoNum type="arabicPeriod"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Six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Seven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Eight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Nine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Agenda Item Number Ten</a:t>
            </a:r>
            <a:endParaRPr lang="en-US"/>
          </a:p>
          <a:p>
            <a:pPr marL="342900" indent="-342900">
              <a:lnSpc>
                <a:spcPts val="2800"/>
              </a:lnSpc>
              <a:buAutoNum type="arabicPeriod"/>
            </a:pPr>
            <a:endParaRPr lang="en-US"/>
          </a:p>
        </p:txBody>
      </p:sp>
      <p:sp>
        <p:nvSpPr>
          <p:cNvPr id="12" name="Agenda Title">
            <a:extLst>
              <a:ext uri="{FF2B5EF4-FFF2-40B4-BE49-F238E27FC236}">
                <a16:creationId xmlns:a16="http://schemas.microsoft.com/office/drawing/2014/main" id="{75FCFC67-9DD6-27BE-6BAE-D5D3C23B856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85234" y="1352854"/>
            <a:ext cx="10212945" cy="610424"/>
          </a:xfrm>
        </p:spPr>
        <p:txBody>
          <a:bodyPr wrap="none" lIns="0" bIns="0" anchor="b">
            <a:noAutofit/>
          </a:bodyPr>
          <a:lstStyle>
            <a:lvl1pPr algn="l">
              <a:lnSpc>
                <a:spcPts val="4350"/>
              </a:lnSpc>
              <a:defRPr sz="4000" b="1" i="0" spc="-150">
                <a:solidFill>
                  <a:srgbClr val="4D4D4D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</a:t>
            </a:r>
            <a:r>
              <a:rPr lang="en-US" sz="4000" b="1" spc="-150">
                <a:solidFill>
                  <a:srgbClr val="4D4D4D"/>
                </a:solidFill>
                <a:latin typeface="Montserrat ExtraBold" pitchFamily="2" charset="77"/>
              </a:rPr>
              <a:t>k</a:t>
            </a:r>
            <a:r>
              <a:rPr lang="en-US"/>
              <a:t> to Edit Long Agenda Title</a:t>
            </a:r>
          </a:p>
        </p:txBody>
      </p:sp>
    </p:spTree>
    <p:extLst>
      <p:ext uri="{BB962C8B-B14F-4D97-AF65-F5344CB8AC3E}">
        <p14:creationId xmlns:p14="http://schemas.microsoft.com/office/powerpoint/2010/main" val="1008402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1760-CC73-096F-C4CD-9A08DDEEC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9A290-0A49-FF26-E8C4-41778B130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609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Gray Grad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8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 Gray Grad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7362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 Gray Fl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2230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duct Description">
            <a:extLst>
              <a:ext uri="{FF2B5EF4-FFF2-40B4-BE49-F238E27FC236}">
                <a16:creationId xmlns:a16="http://schemas.microsoft.com/office/drawing/2014/main" id="{52421C5C-0530-2858-14AC-E94E6C6646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5234" y="3268818"/>
            <a:ext cx="5486400" cy="1828800"/>
          </a:xfrm>
        </p:spPr>
        <p:txBody>
          <a:bodyPr lIns="0" t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>
              <a:defRPr sz="1400"/>
            </a:lvl5pPr>
          </a:lstStyle>
          <a:p>
            <a:pPr algn="l">
              <a:lnSpc>
                <a:spcPts val="2800"/>
              </a:lnSpc>
            </a:pP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Place your body copy here. Lorem ipsum dolor sit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amet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,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consectetuer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adipiscing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elit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, sed diam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nonummy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nibh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euismod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tincidunt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ut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laoreet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dolore magna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aliquam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erat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volutpat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. Ut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wisi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enim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ad minim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veniam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,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quis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nostrud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exerci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tation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ullamcorper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suscipit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</a:t>
            </a:r>
            <a:r>
              <a:rPr lang="en-US" sz="1400" err="1">
                <a:solidFill>
                  <a:srgbClr val="4D4D4D"/>
                </a:solidFill>
                <a:latin typeface="Montserrat" pitchFamily="2" charset="77"/>
              </a:rPr>
              <a:t>lobort</a:t>
            </a:r>
            <a:r>
              <a:rPr lang="en-US" sz="1400">
                <a:solidFill>
                  <a:srgbClr val="4D4D4D"/>
                </a:solidFill>
                <a:latin typeface="Montserrat" pitchFamily="2" charset="77"/>
              </a:rPr>
              <a:t> is.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394DCDA-EADA-C559-2F7D-A16AC79801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5234" y="1662238"/>
            <a:ext cx="6022235" cy="412292"/>
          </a:xfrm>
        </p:spPr>
        <p:txBody>
          <a:bodyPr wrap="square" lIns="0" anchor="b">
            <a:spAutoFit/>
          </a:bodyPr>
          <a:lstStyle>
            <a:lvl1pPr marL="0" indent="0" algn="l">
              <a:buNone/>
              <a:defRPr sz="1600" b="1" i="0" spc="600">
                <a:solidFill>
                  <a:srgbClr val="808080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ALL-CAPS TAGLINE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CC5980-447B-8094-AD71-7CF6276815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9528" y="2040854"/>
            <a:ext cx="6017941" cy="1174682"/>
          </a:xfrm>
        </p:spPr>
        <p:txBody>
          <a:bodyPr wrap="square" lIns="0" bIns="0" anchor="b">
            <a:spAutoFit/>
          </a:bodyPr>
          <a:lstStyle>
            <a:lvl1pPr algn="l">
              <a:lnSpc>
                <a:spcPts val="4350"/>
              </a:lnSpc>
              <a:defRPr sz="4000" b="1" i="0" spc="-150">
                <a:solidFill>
                  <a:srgbClr val="4D4D4D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Click to Edit This</a:t>
            </a:r>
            <a:br>
              <a:rPr lang="en-US"/>
            </a:br>
            <a:r>
              <a:rPr lang="en-US"/>
              <a:t>Product Headline</a:t>
            </a:r>
          </a:p>
        </p:txBody>
      </p:sp>
      <p:sp>
        <p:nvSpPr>
          <p:cNvPr id="4" name="Gold Bar Vertical Tall">
            <a:extLst>
              <a:ext uri="{FF2B5EF4-FFF2-40B4-BE49-F238E27FC236}">
                <a16:creationId xmlns:a16="http://schemas.microsoft.com/office/drawing/2014/main" id="{4BB4F23A-B7D5-A581-F5C0-B13DFE6E8B0D}"/>
              </a:ext>
            </a:extLst>
          </p:cNvPr>
          <p:cNvSpPr/>
          <p:nvPr userDrawn="1"/>
        </p:nvSpPr>
        <p:spPr>
          <a:xfrm>
            <a:off x="344505" y="2171361"/>
            <a:ext cx="99930" cy="913669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C9B9186-4248-F1A7-4EF9-C3731CB5DD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7225" y="890588"/>
            <a:ext cx="4200525" cy="505618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393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C29C1-D80E-42D9-1910-8BC92E95A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200FD-BF93-F53D-FFA7-B683C933F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8C4A3-7805-5ACC-A9FC-6D16F83BE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AAD0A-9E22-8949-B40A-46EAF6BC748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A8665-2F05-9596-2B86-22640628C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9CE04-3672-6804-8FF7-41A0355B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8E9-8200-CC4C-8D84-633377AAC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46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40C11-B7AE-E6A4-DD6A-11FFBE88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359D1-45A9-784E-055B-14EEC3F49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5809B-AFCF-A244-7660-A5612EB1B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90070-E5B1-12EA-F3FD-42A893735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AAD0A-9E22-8949-B40A-46EAF6BC748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D6536-D5C2-8213-ED5C-3782CB550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19025-D0D6-F9BF-555B-8FD8E699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8E9-8200-CC4C-8D84-633377AAC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874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817B-F889-2F60-5C09-AAB60D24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4ABBC-E493-CAEC-8EDA-6BFD5E12C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E9905-B19D-237A-5FBD-752B9D422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306B0-851D-C840-16AA-C30FE01C3D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291B10-AA44-8AA4-1469-368BF8AA6C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56DEFD-4241-11BB-7625-B9C3D475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AAD0A-9E22-8949-B40A-46EAF6BC748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BEA440-4FD6-331D-CFEF-245A9997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63F82-FB1D-6889-9CF8-6F54C87B3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8E9-8200-CC4C-8D84-633377AAC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11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233D-EC04-6463-886C-1EC87C141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05BB6-5F9F-23B6-9207-334A0E80A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AAD0A-9E22-8949-B40A-46EAF6BC748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F1068-86E4-1685-E753-F1B9B1E8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4E41E-40B0-978A-6BA8-40170337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8E9-8200-CC4C-8D84-633377AAC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40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3386F5-845F-A1A8-B5AE-B78B987DF033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7D26-9E84-F251-0E65-5BFAFB30F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914400"/>
            <a:ext cx="67056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69E1-7B05-F9F6-BE65-BA9C533911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0" y="2514600"/>
            <a:ext cx="5486400" cy="3429000"/>
          </a:xfrm>
        </p:spPr>
        <p:txBody>
          <a:bodyPr lIns="0" tIns="0" rIns="0" bIns="0"/>
          <a:lstStyle>
            <a:lvl1pPr marL="0" indent="0" algn="just">
              <a:lnSpc>
                <a:spcPct val="100000"/>
              </a:lnSpc>
              <a:buNone/>
              <a:defRPr sz="18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</a:lstStyle>
          <a:p>
            <a:pPr lvl="0"/>
            <a:r>
              <a:rPr lang="en-US"/>
              <a:t>Section 1</a:t>
            </a:r>
          </a:p>
          <a:p>
            <a:pPr lvl="0"/>
            <a:r>
              <a:rPr lang="en-US"/>
              <a:t>Section 2</a:t>
            </a:r>
          </a:p>
          <a:p>
            <a:pPr lvl="0"/>
            <a:r>
              <a:rPr lang="en-US"/>
              <a:t>Section 3</a:t>
            </a:r>
          </a:p>
          <a:p>
            <a:pPr lvl="0"/>
            <a:r>
              <a:rPr lang="en-US"/>
              <a:t>Section 4</a:t>
            </a:r>
          </a:p>
          <a:p>
            <a:pPr lvl="0"/>
            <a:r>
              <a:rPr lang="en-US"/>
              <a:t>Section 5</a:t>
            </a:r>
          </a:p>
          <a:p>
            <a:pPr lvl="0"/>
            <a:r>
              <a:rPr lang="en-US"/>
              <a:t>Section 6</a:t>
            </a:r>
          </a:p>
          <a:p>
            <a:pPr lvl="0"/>
            <a:r>
              <a:rPr lang="en-US"/>
              <a:t>Section 7</a:t>
            </a:r>
          </a:p>
          <a:p>
            <a:pPr lvl="0"/>
            <a:r>
              <a:rPr lang="en-US"/>
              <a:t>Section 8</a:t>
            </a:r>
          </a:p>
          <a:p>
            <a:pPr lvl="0"/>
            <a:r>
              <a:rPr lang="en-US"/>
              <a:t>Section 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9F2F-D6AC-EC4F-88B8-5563D23BBBD7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B192F4-4CBC-4FDA-A642-745006109A8C}"/>
              </a:ext>
            </a:extLst>
          </p:cNvPr>
          <p:cNvCxnSpPr/>
          <p:nvPr userDrawn="1"/>
        </p:nvCxnSpPr>
        <p:spPr>
          <a:xfrm>
            <a:off x="45720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E00378-8BC9-183D-6305-BFFE1DBBE1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457200"/>
            <a:ext cx="3657599" cy="594359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/>
              <a:t>[ click to replace image ]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2D0723-1A37-3542-AEEE-7BDDA9ECF74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0360152" y="2514600"/>
            <a:ext cx="917448" cy="3429000"/>
          </a:xfr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1800"/>
            </a:lvl1pPr>
            <a:lvl2pPr marL="255588" indent="0">
              <a:buNone/>
              <a:defRPr/>
            </a:lvl2pPr>
            <a:lvl3pPr marL="522288" indent="0">
              <a:buNone/>
              <a:defRPr/>
            </a:lvl3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  <a:p>
            <a:pPr lvl="0"/>
            <a:r>
              <a:rPr lang="en-US"/>
              <a:t>6</a:t>
            </a:r>
          </a:p>
          <a:p>
            <a:pPr lvl="0"/>
            <a:r>
              <a:rPr lang="en-US"/>
              <a:t>7</a:t>
            </a:r>
          </a:p>
          <a:p>
            <a:pPr lvl="0"/>
            <a:r>
              <a:rPr lang="en-US"/>
              <a:t>8</a:t>
            </a:r>
          </a:p>
          <a:p>
            <a:pPr lvl="0"/>
            <a:r>
              <a:rPr lang="en-US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5610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88" userDrawn="1">
          <p15:clr>
            <a:srgbClr val="5ACBF0"/>
          </p15:clr>
        </p15:guide>
        <p15:guide id="3" pos="4800" userDrawn="1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2A0191-2018-5280-EF75-CC9BA3089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AAD0A-9E22-8949-B40A-46EAF6BC748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B3AC2-34AC-285F-260C-54ADFB33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3709E-2885-20B3-415E-2E5C162F0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8E9-8200-CC4C-8D84-633377AAC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36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1A162-59C9-2E62-1CD7-3E0359EC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2B1AF-FD83-A5D0-12FC-8E1FF2611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A4A20-E1DD-91D2-2611-42BEB3379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622C1-9D90-B4E2-3478-888FAF258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AAD0A-9E22-8949-B40A-46EAF6BC748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7E437-40C9-7FFA-A051-C9B305BB9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B97AB-BDB2-1895-ACE8-0990E246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8E9-8200-CC4C-8D84-633377AAC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781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C39CA-5C17-986E-91C9-BD949C3C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5A5A13-7194-8942-8C77-7838B0019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A1027-4631-6FFA-4775-226085FCA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CA7D1-D712-7AC0-AD79-401307C36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AAD0A-9E22-8949-B40A-46EAF6BC748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D1883-3E89-FBFB-3D5E-2702E92F8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DAB88-9F49-0470-99D2-33FD002A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8E9-8200-CC4C-8D84-633377AAC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14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3F0E-47EC-1DE8-998C-F22D39EB0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B5966-6E99-3BF1-DCC0-B5D05A6A8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43FCF-2BFA-70DC-69AD-105004A8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AAD0A-9E22-8949-B40A-46EAF6BC748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33759-DB5A-0AE3-0508-E169F884C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4195F-A80A-D30F-82EB-5798D4E4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8E9-8200-CC4C-8D84-633377AAC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918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83F703-E678-BC0C-4E43-B87233E23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B1757C-621C-8954-F210-D0C94B00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EF109-A766-61DD-7C4B-101F6D2D3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AAD0A-9E22-8949-B40A-46EAF6BC748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C61CB-BFDC-938B-1E54-A65A3750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74FF1-52AD-2B4A-75AB-7FDB24F4C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8E9-8200-CC4C-8D84-633377AAC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90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Half Pic Bot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8852-D7FD-B15F-AC72-F3CB2A5BE3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5234" y="1371151"/>
            <a:ext cx="10212944" cy="610424"/>
          </a:xfrm>
        </p:spPr>
        <p:txBody>
          <a:bodyPr wrap="square" bIns="0" anchor="b">
            <a:spAutoFit/>
          </a:bodyPr>
          <a:lstStyle>
            <a:lvl1pPr algn="ctr">
              <a:lnSpc>
                <a:spcPts val="4350"/>
              </a:lnSpc>
              <a:defRPr sz="4000" b="1" i="0">
                <a:solidFill>
                  <a:srgbClr val="4D4D4D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</a:t>
            </a:r>
            <a:r>
              <a:rPr lang="en-US" sz="4000" b="1" spc="-150">
                <a:solidFill>
                  <a:srgbClr val="4D4D4D"/>
                </a:solidFill>
                <a:latin typeface="Montserrat ExtraBold" pitchFamily="2" charset="77"/>
              </a:rPr>
              <a:t>k</a:t>
            </a:r>
            <a:r>
              <a:rPr lang="en-US"/>
              <a:t> to Edit This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F5407-9D9C-8953-0CE7-50EF4B946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5234" y="2426472"/>
            <a:ext cx="10212945" cy="313932"/>
          </a:xfrm>
        </p:spPr>
        <p:txBody>
          <a:bodyPr>
            <a:spAutoFit/>
          </a:bodyPr>
          <a:lstStyle>
            <a:lvl1pPr marL="0" indent="0" algn="ctr">
              <a:buNone/>
              <a:defRPr sz="1600" b="1" i="0" spc="600">
                <a:solidFill>
                  <a:srgbClr val="808080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THIS ALL CAPS SUBTITLE</a:t>
            </a:r>
          </a:p>
        </p:txBody>
      </p:sp>
      <p:sp>
        <p:nvSpPr>
          <p:cNvPr id="9" name="Gold Bar Horizontal">
            <a:extLst>
              <a:ext uri="{FF2B5EF4-FFF2-40B4-BE49-F238E27FC236}">
                <a16:creationId xmlns:a16="http://schemas.microsoft.com/office/drawing/2014/main" id="{DB6233E4-81BF-A7DF-4B1B-CFED348AC2A2}"/>
              </a:ext>
            </a:extLst>
          </p:cNvPr>
          <p:cNvSpPr/>
          <p:nvPr userDrawn="1"/>
        </p:nvSpPr>
        <p:spPr>
          <a:xfrm>
            <a:off x="5331660" y="2135293"/>
            <a:ext cx="1528680" cy="82550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731B92C-2156-D6A1-E727-7C6F0055F2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8343" y="3429001"/>
            <a:ext cx="11495313" cy="3080656"/>
          </a:xfrm>
        </p:spPr>
        <p:txBody>
          <a:bodyPr>
            <a:normAutofit/>
          </a:bodyPr>
          <a:lstStyle>
            <a:lvl1pPr>
              <a:defRPr sz="2000" b="0" i="0">
                <a:latin typeface="Montserrat" pitchFamily="2" charset="77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1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3386F5-845F-A1A8-B5AE-B78B987DF033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7D26-9E84-F251-0E65-5BFAFB30F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47244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69E1-7B05-F9F6-BE65-BA9C533911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1" y="2514600"/>
            <a:ext cx="4724400" cy="3429000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A7C0-FA72-E341-AF7E-44FD63282FED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457200"/>
            <a:ext cx="5638800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rgbClr val="4D4D4D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B192F4-4CBC-4FDA-A642-745006109A8C}"/>
              </a:ext>
            </a:extLst>
          </p:cNvPr>
          <p:cNvCxnSpPr/>
          <p:nvPr userDrawn="1"/>
        </p:nvCxnSpPr>
        <p:spPr>
          <a:xfrm>
            <a:off x="9144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07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CF7C74-96D9-2CD9-1848-6C749556E5F0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7D26-9E84-F251-0E65-5BFAFB30F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199" y="914400"/>
            <a:ext cx="47244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69E1-7B05-F9F6-BE65-BA9C533911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53200" y="2514600"/>
            <a:ext cx="4724400" cy="3429000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288C-4B91-B54F-94C9-A7BDD312C1F9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25263B-DD73-48B9-DA89-1E8C0B98F8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457200"/>
            <a:ext cx="5638799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B192F4-4CBC-4FDA-A642-745006109A8C}"/>
              </a:ext>
            </a:extLst>
          </p:cNvPr>
          <p:cNvCxnSpPr/>
          <p:nvPr userDrawn="1"/>
        </p:nvCxnSpPr>
        <p:spPr>
          <a:xfrm>
            <a:off x="6553199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89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Small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3386F5-845F-A1A8-B5AE-B78B987DF033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7D26-9E84-F251-0E65-5BFAFB30F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67056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69E1-7B05-F9F6-BE65-BA9C533911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514600"/>
            <a:ext cx="6705599" cy="3429000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3733-6382-F844-A16F-90923E04BCCD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B192F4-4CBC-4FDA-A642-745006109A8C}"/>
              </a:ext>
            </a:extLst>
          </p:cNvPr>
          <p:cNvCxnSpPr/>
          <p:nvPr userDrawn="1"/>
        </p:nvCxnSpPr>
        <p:spPr>
          <a:xfrm>
            <a:off x="9144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E00378-8BC9-183D-6305-BFFE1DBBE13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077200" y="457200"/>
            <a:ext cx="3657600" cy="594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</p:spTree>
    <p:extLst>
      <p:ext uri="{BB962C8B-B14F-4D97-AF65-F5344CB8AC3E}">
        <p14:creationId xmlns:p14="http://schemas.microsoft.com/office/powerpoint/2010/main" val="289038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88" userDrawn="1">
          <p15:clr>
            <a:srgbClr val="5ACBF0"/>
          </p15:clr>
        </p15:guide>
        <p15:guide id="3" pos="4800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Small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3386F5-845F-A1A8-B5AE-B78B987DF033}"/>
              </a:ext>
            </a:extLst>
          </p:cNvPr>
          <p:cNvSpPr/>
          <p:nvPr userDrawn="1"/>
        </p:nvSpPr>
        <p:spPr>
          <a:xfrm>
            <a:off x="457200" y="457200"/>
            <a:ext cx="11277599" cy="59436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47D26-9E84-F251-0E65-5BFAFB30F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914400"/>
            <a:ext cx="6705600" cy="1143000"/>
          </a:xfrm>
        </p:spPr>
        <p:txBody>
          <a:bodyPr lIns="0" tIns="0" rIns="0" bIns="0"/>
          <a:lstStyle/>
          <a:p>
            <a:r>
              <a:rPr lang="en-US"/>
              <a:t>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69E1-7B05-F9F6-BE65-BA9C533911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0" y="2514600"/>
            <a:ext cx="6705599" cy="3429000"/>
          </a:xfrm>
        </p:spPr>
        <p:txBody>
          <a:bodyPr lIns="0" tIns="0" rIns="0" bIns="0"/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5900-F53D-9B93-107F-326CE98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A12B2-84EC-1D41-BBFC-EF755D401CD1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16B1-B363-4DA9-F2FB-1F5694D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077-6D2C-60F8-225D-EA0EC673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B192F4-4CBC-4FDA-A642-745006109A8C}"/>
              </a:ext>
            </a:extLst>
          </p:cNvPr>
          <p:cNvCxnSpPr/>
          <p:nvPr userDrawn="1"/>
        </p:nvCxnSpPr>
        <p:spPr>
          <a:xfrm>
            <a:off x="4572000" y="2240900"/>
            <a:ext cx="2743200" cy="0"/>
          </a:xfrm>
          <a:prstGeom prst="line">
            <a:avLst/>
          </a:prstGeom>
          <a:ln w="88900">
            <a:solidFill>
              <a:srgbClr val="F9C9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E00378-8BC9-183D-6305-BFFE1DBBE1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457200"/>
            <a:ext cx="3657599" cy="594359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4D4D4D"/>
              </a:buClr>
              <a:buSzPct val="86000"/>
              <a:buFont typeface="Wingdings" pitchFamily="2" charset="2"/>
              <a:buNone/>
              <a:tabLst/>
              <a:defRPr/>
            </a:pPr>
            <a:r>
              <a:rPr lang="en-US"/>
              <a:t>[ click to replace image ]</a:t>
            </a:r>
          </a:p>
        </p:txBody>
      </p:sp>
    </p:spTree>
    <p:extLst>
      <p:ext uri="{BB962C8B-B14F-4D97-AF65-F5344CB8AC3E}">
        <p14:creationId xmlns:p14="http://schemas.microsoft.com/office/powerpoint/2010/main" val="3283473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88" userDrawn="1">
          <p15:clr>
            <a:srgbClr val="5ACBF0"/>
          </p15:clr>
        </p15:guide>
        <p15:guide id="3" pos="4800" userDrawn="1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E38FA7-36CD-9BFE-95F7-25137FD26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3200" cy="1143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A1F18-E7C5-124F-813C-40FB7E7A2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514600"/>
            <a:ext cx="10363199" cy="3429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Body Copy (Large)</a:t>
            </a:r>
          </a:p>
          <a:p>
            <a:pPr lvl="1"/>
            <a:r>
              <a:rPr lang="en-US"/>
              <a:t>Bullet Level 1</a:t>
            </a:r>
          </a:p>
          <a:p>
            <a:pPr lvl="2"/>
            <a:r>
              <a:rPr lang="en-US"/>
              <a:t>Bullet Level 2</a:t>
            </a:r>
          </a:p>
          <a:p>
            <a:pPr lvl="3"/>
            <a:r>
              <a:rPr lang="en-US"/>
              <a:t>Bullet Level 3</a:t>
            </a:r>
          </a:p>
          <a:p>
            <a:pPr lvl="4"/>
            <a:r>
              <a:rPr lang="en-US"/>
              <a:t>Bullet Level 4</a:t>
            </a:r>
          </a:p>
          <a:p>
            <a:pPr lvl="5"/>
            <a:r>
              <a:rPr lang="en-US"/>
              <a:t>Bullet Level 5</a:t>
            </a:r>
          </a:p>
          <a:p>
            <a:pPr lvl="6"/>
            <a:r>
              <a:rPr lang="en-US"/>
              <a:t>Bullet Level 6</a:t>
            </a:r>
          </a:p>
          <a:p>
            <a:pPr lvl="7"/>
            <a:r>
              <a:rPr lang="en-US"/>
              <a:t>Bullet Level 7</a:t>
            </a:r>
          </a:p>
          <a:p>
            <a:pPr lvl="8"/>
            <a:r>
              <a:rPr lang="en-US"/>
              <a:t>Bullet Level 8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551DC-A785-ACD9-6139-88F228C77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1" y="6446838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1000" b="0" i="0" kern="1200" spc="300" smtClean="0">
                <a:solidFill>
                  <a:schemeClr val="tx1">
                    <a:tint val="82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A99A671E-2742-E04A-AB35-BD55CD67DEC6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85A03-B7D7-DF9D-A1CD-4E3C541E5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46838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 i="0" spc="300">
                <a:solidFill>
                  <a:schemeClr val="tx1">
                    <a:tint val="82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A4F8B-9199-3A46-5E0D-590B1BC32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599" y="6446838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000" b="0" i="0" kern="1200" spc="300" smtClean="0">
                <a:solidFill>
                  <a:schemeClr val="tx1">
                    <a:tint val="82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F5E89B55-8495-1F4C-B9C0-4E6F50A48D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659EE1-EC24-4E64-5348-A17B5B83F241}"/>
              </a:ext>
            </a:extLst>
          </p:cNvPr>
          <p:cNvSpPr/>
          <p:nvPr userDrawn="1"/>
        </p:nvSpPr>
        <p:spPr>
          <a:xfrm>
            <a:off x="13385582" y="3175427"/>
            <a:ext cx="685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200" b="0" i="0" spc="0">
                <a:solidFill>
                  <a:schemeClr val="bg1"/>
                </a:solidFill>
                <a:effectLst>
                  <a:outerShdw blurRad="193597" dist="9188" dir="5400000" algn="ctr" rotWithShape="0">
                    <a:srgbClr val="000000">
                      <a:alpha val="50027"/>
                    </a:srgbClr>
                  </a:outerShdw>
                </a:effectLst>
                <a:latin typeface="Montserrat Medium" pitchFamily="2" charset="77"/>
              </a:rPr>
              <a:t>3/4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9C7360-318C-47F9-C636-5E13242CF281}"/>
              </a:ext>
            </a:extLst>
          </p:cNvPr>
          <p:cNvSpPr/>
          <p:nvPr userDrawn="1"/>
        </p:nvSpPr>
        <p:spPr>
          <a:xfrm>
            <a:off x="14310547" y="2946827"/>
            <a:ext cx="914400" cy="914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200" b="0" i="0" spc="0">
                <a:solidFill>
                  <a:schemeClr val="bg1"/>
                </a:solidFill>
                <a:effectLst>
                  <a:outerShdw blurRad="193597" dist="9188" dir="5400000" algn="ctr" rotWithShape="0">
                    <a:srgbClr val="000000">
                      <a:alpha val="50027"/>
                    </a:srgbClr>
                  </a:outerShdw>
                </a:effectLst>
                <a:latin typeface="Montserrat Medium" pitchFamily="2" charset="77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99784F-74C8-02B0-D483-525AC7828D88}"/>
              </a:ext>
            </a:extLst>
          </p:cNvPr>
          <p:cNvSpPr/>
          <p:nvPr userDrawn="1"/>
        </p:nvSpPr>
        <p:spPr>
          <a:xfrm>
            <a:off x="12716107" y="3429000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1200" b="0" i="0" spc="0">
                <a:solidFill>
                  <a:schemeClr val="bg1"/>
                </a:solidFill>
                <a:effectLst>
                  <a:outerShdw blurRad="193597" dist="9188" dir="5400000" algn="ctr" rotWithShape="0">
                    <a:srgbClr val="000000">
                      <a:alpha val="50027"/>
                    </a:srgbClr>
                  </a:outerShdw>
                </a:effectLst>
                <a:latin typeface="Montserrat Medium" pitchFamily="2" charset="77"/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147348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49" r:id="rId3"/>
    <p:sldLayoutId id="2147483650" r:id="rId4"/>
    <p:sldLayoutId id="2147483663" r:id="rId5"/>
    <p:sldLayoutId id="2147483658" r:id="rId6"/>
    <p:sldLayoutId id="2147483659" r:id="rId7"/>
    <p:sldLayoutId id="2147483661" r:id="rId8"/>
    <p:sldLayoutId id="2147483662" r:id="rId9"/>
    <p:sldLayoutId id="2147483655" r:id="rId10"/>
    <p:sldLayoutId id="2147483666" r:id="rId11"/>
    <p:sldLayoutId id="2147483672" r:id="rId12"/>
    <p:sldLayoutId id="2147483673" r:id="rId13"/>
    <p:sldLayoutId id="2147483665" r:id="rId14"/>
    <p:sldLayoutId id="2147483667" r:id="rId15"/>
    <p:sldLayoutId id="2147483654" r:id="rId16"/>
    <p:sldLayoutId id="2147483660" r:id="rId17"/>
    <p:sldLayoutId id="2147483669" r:id="rId18"/>
    <p:sldLayoutId id="2147483670" r:id="rId19"/>
    <p:sldLayoutId id="2147483671" r:id="rId20"/>
    <p:sldLayoutId id="2147483668" r:id="rId21"/>
    <p:sldLayoutId id="2147483674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spc="-30" baseline="0">
          <a:solidFill>
            <a:srgbClr val="4D4D4D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800"/>
        </a:lnSpc>
        <a:spcBef>
          <a:spcPts val="1000"/>
        </a:spcBef>
        <a:buClr>
          <a:srgbClr val="4D4D4D"/>
        </a:buClr>
        <a:buSzPct val="86000"/>
        <a:buFont typeface="Wingdings" pitchFamily="2" charset="2"/>
        <a:buChar char="§"/>
        <a:defRPr sz="2200" b="0" i="0" kern="1200" spc="-30" baseline="0">
          <a:solidFill>
            <a:srgbClr val="4D4D4D"/>
          </a:solidFill>
          <a:latin typeface="Montserrat Medium" pitchFamily="2" charset="77"/>
          <a:ea typeface="+mn-ea"/>
          <a:cs typeface="+mn-cs"/>
        </a:defRPr>
      </a:lvl1pPr>
      <a:lvl2pPr marL="522288" indent="-266700" algn="l" defTabSz="914400" rtl="0" eaLnBrk="1" latinLnBrk="0" hangingPunct="1">
        <a:lnSpc>
          <a:spcPts val="2800"/>
        </a:lnSpc>
        <a:spcBef>
          <a:spcPts val="500"/>
        </a:spcBef>
        <a:buClr>
          <a:srgbClr val="4D4D4D"/>
        </a:buClr>
        <a:buSzPct val="86000"/>
        <a:buFont typeface="Wingdings" pitchFamily="2" charset="2"/>
        <a:buChar char="§"/>
        <a:tabLst/>
        <a:defRPr sz="2000" b="0" i="0" kern="1200" spc="-30" baseline="0">
          <a:solidFill>
            <a:srgbClr val="4D4D4D"/>
          </a:solidFill>
          <a:latin typeface="Montserrat Medium" pitchFamily="2" charset="77"/>
          <a:ea typeface="+mn-ea"/>
          <a:cs typeface="+mn-cs"/>
        </a:defRPr>
      </a:lvl2pPr>
      <a:lvl3pPr marL="804672" indent="-285750" algn="l" defTabSz="914400" rtl="0" eaLnBrk="1" latinLnBrk="0" hangingPunct="1">
        <a:lnSpc>
          <a:spcPts val="2800"/>
        </a:lnSpc>
        <a:spcBef>
          <a:spcPts val="500"/>
        </a:spcBef>
        <a:buClr>
          <a:srgbClr val="4D4D4D"/>
        </a:buClr>
        <a:buSzPct val="86000"/>
        <a:buFont typeface="Wingdings" pitchFamily="2" charset="2"/>
        <a:buChar char="§"/>
        <a:tabLst/>
        <a:defRPr sz="2000" b="0" i="0" kern="1200" spc="-30" baseline="0">
          <a:solidFill>
            <a:srgbClr val="4D4D4D"/>
          </a:solidFill>
          <a:latin typeface="Montserrat Medium" pitchFamily="2" charset="77"/>
          <a:ea typeface="+mn-ea"/>
          <a:cs typeface="+mn-cs"/>
        </a:defRPr>
      </a:lvl3pPr>
      <a:lvl4pPr marL="804672" indent="-285750" algn="l" defTabSz="914400" rtl="0" eaLnBrk="1" latinLnBrk="0" hangingPunct="1">
        <a:lnSpc>
          <a:spcPts val="2800"/>
        </a:lnSpc>
        <a:spcBef>
          <a:spcPts val="500"/>
        </a:spcBef>
        <a:buClr>
          <a:srgbClr val="4D4D4D"/>
        </a:buClr>
        <a:buSzPct val="86000"/>
        <a:buFont typeface="Wingdings" pitchFamily="2" charset="2"/>
        <a:buChar char="§"/>
        <a:tabLst/>
        <a:defRPr sz="2000" b="0" i="0" kern="1200" spc="-30" baseline="0">
          <a:solidFill>
            <a:srgbClr val="4D4D4D"/>
          </a:solidFill>
          <a:latin typeface="Montserrat Medium" pitchFamily="2" charset="77"/>
          <a:ea typeface="+mn-ea"/>
          <a:cs typeface="+mn-cs"/>
        </a:defRPr>
      </a:lvl4pPr>
      <a:lvl5pPr marL="804672" indent="-285750" algn="l" defTabSz="914400" rtl="0" eaLnBrk="1" latinLnBrk="0" hangingPunct="1">
        <a:lnSpc>
          <a:spcPts val="2800"/>
        </a:lnSpc>
        <a:spcBef>
          <a:spcPts val="500"/>
        </a:spcBef>
        <a:buClr>
          <a:srgbClr val="4D4D4D"/>
        </a:buClr>
        <a:buSzPct val="86000"/>
        <a:buFont typeface="Wingdings" pitchFamily="2" charset="2"/>
        <a:buChar char="§"/>
        <a:tabLst/>
        <a:defRPr sz="2000" b="0" i="0" kern="1200" spc="-30" baseline="0">
          <a:solidFill>
            <a:srgbClr val="4D4D4D"/>
          </a:solidFill>
          <a:latin typeface="Montserrat Medium" pitchFamily="2" charset="77"/>
          <a:ea typeface="+mn-ea"/>
          <a:cs typeface="+mn-cs"/>
        </a:defRPr>
      </a:lvl5pPr>
      <a:lvl6pPr marL="804672" indent="-285750" algn="l" defTabSz="914400" rtl="0" eaLnBrk="1" latinLnBrk="0" hangingPunct="1">
        <a:lnSpc>
          <a:spcPts val="2800"/>
        </a:lnSpc>
        <a:spcBef>
          <a:spcPts val="500"/>
        </a:spcBef>
        <a:buSzPct val="86000"/>
        <a:buFont typeface="Wingdings" pitchFamily="2" charset="2"/>
        <a:buChar char="§"/>
        <a:tabLst/>
        <a:defRPr lang="en-US" sz="2000" b="0" i="0" kern="1200" spc="-30" baseline="0" dirty="0" smtClean="0">
          <a:solidFill>
            <a:srgbClr val="4D4D4D"/>
          </a:solidFill>
          <a:latin typeface="Montserrat Medium" pitchFamily="2" charset="77"/>
          <a:ea typeface="+mn-ea"/>
          <a:cs typeface="+mn-cs"/>
        </a:defRPr>
      </a:lvl6pPr>
      <a:lvl7pPr marL="804672" indent="-285750" algn="l" defTabSz="914400" rtl="0" eaLnBrk="1" latinLnBrk="0" hangingPunct="1">
        <a:lnSpc>
          <a:spcPts val="2800"/>
        </a:lnSpc>
        <a:spcBef>
          <a:spcPts val="500"/>
        </a:spcBef>
        <a:buSzPct val="86000"/>
        <a:buFont typeface="Wingdings" pitchFamily="2" charset="2"/>
        <a:buChar char="§"/>
        <a:tabLst/>
        <a:defRPr sz="2000" b="0" i="0" kern="1200" spc="-30">
          <a:solidFill>
            <a:srgbClr val="4D4D4D"/>
          </a:solidFill>
          <a:latin typeface="Montserrat Medium" pitchFamily="2" charset="77"/>
          <a:ea typeface="+mn-ea"/>
          <a:cs typeface="+mn-cs"/>
        </a:defRPr>
      </a:lvl7pPr>
      <a:lvl8pPr marL="804672" indent="-285750" algn="l" defTabSz="914400" rtl="0" eaLnBrk="1" latinLnBrk="0" hangingPunct="1">
        <a:lnSpc>
          <a:spcPts val="2800"/>
        </a:lnSpc>
        <a:spcBef>
          <a:spcPts val="500"/>
        </a:spcBef>
        <a:buSzPct val="86000"/>
        <a:buFont typeface="Wingdings" pitchFamily="2" charset="2"/>
        <a:buChar char="§"/>
        <a:tabLst/>
        <a:defRPr sz="2000" b="0" i="0" kern="1200" spc="-30">
          <a:solidFill>
            <a:srgbClr val="4D4D4D"/>
          </a:solidFill>
          <a:latin typeface="Montserrat Medium" pitchFamily="2" charset="77"/>
          <a:ea typeface="+mn-ea"/>
          <a:cs typeface="+mn-cs"/>
        </a:defRPr>
      </a:lvl8pPr>
      <a:lvl9pPr marL="804672" indent="-285750" algn="l" defTabSz="914400" rtl="0" eaLnBrk="1" latinLnBrk="0" hangingPunct="1">
        <a:lnSpc>
          <a:spcPts val="2800"/>
        </a:lnSpc>
        <a:spcBef>
          <a:spcPts val="500"/>
        </a:spcBef>
        <a:buSzPct val="86000"/>
        <a:buFont typeface="Wingdings" pitchFamily="2" charset="2"/>
        <a:buChar char="§"/>
        <a:tabLst/>
        <a:defRPr sz="2000" b="0" i="0" kern="1200" spc="-30">
          <a:solidFill>
            <a:srgbClr val="4D4D4D"/>
          </a:solidFill>
          <a:latin typeface="Montserrat Medium" pitchFamily="2" charset="77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288" userDrawn="1">
          <p15:clr>
            <a:srgbClr val="547EBF"/>
          </p15:clr>
        </p15:guide>
        <p15:guide id="4" orient="horz" pos="288" userDrawn="1">
          <p15:clr>
            <a:srgbClr val="547EBF"/>
          </p15:clr>
        </p15:guide>
        <p15:guide id="5" pos="7392" userDrawn="1">
          <p15:clr>
            <a:srgbClr val="547EBF"/>
          </p15:clr>
        </p15:guide>
        <p15:guide id="6" orient="horz" pos="4032" userDrawn="1">
          <p15:clr>
            <a:srgbClr val="547EBF"/>
          </p15:clr>
        </p15:guide>
        <p15:guide id="7" pos="576" userDrawn="1">
          <p15:clr>
            <a:srgbClr val="F26B43"/>
          </p15:clr>
        </p15:guide>
        <p15:guide id="8" pos="7104" userDrawn="1">
          <p15:clr>
            <a:srgbClr val="F26B43"/>
          </p15:clr>
        </p15:guide>
        <p15:guide id="9" orient="horz" pos="576" userDrawn="1">
          <p15:clr>
            <a:srgbClr val="F26B43"/>
          </p15:clr>
        </p15:guide>
        <p15:guide id="10" orient="horz" pos="3744" userDrawn="1">
          <p15:clr>
            <a:srgbClr val="F26B43"/>
          </p15:clr>
        </p15:guide>
        <p15:guide id="11" pos="4128" userDrawn="1">
          <p15:clr>
            <a:srgbClr val="9FCC3B"/>
          </p15:clr>
        </p15:guide>
        <p15:guide id="12" pos="3552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B1DD7-D110-CE82-A9E0-7EEB5CC3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470EB-F29B-C75E-9FB6-15E0FA964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69CA3-A9E8-6874-4C6D-99B18EA19A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B3B3B3"/>
                </a:solidFill>
                <a:latin typeface="Montserrat" pitchFamily="2" charset="77"/>
              </a:defRPr>
            </a:lvl1pPr>
          </a:lstStyle>
          <a:p>
            <a:fld id="{2D4AAD0A-9E22-8949-B40A-46EAF6BC748C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4D022-615A-9451-5C32-A9F9542DB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rgbClr val="B3B3B3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48404-1791-4567-B7A4-3542D3186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B3B3B3"/>
                </a:solidFill>
                <a:latin typeface="Montserrat Light" pitchFamily="2" charset="77"/>
              </a:defRPr>
            </a:lvl1pPr>
          </a:lstStyle>
          <a:p>
            <a:fld id="{8099A8E9-8200-CC4C-8D84-633377AAC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0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spc="-150">
          <a:solidFill>
            <a:srgbClr val="4D4D4D"/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800"/>
        </a:lnSpc>
        <a:spcBef>
          <a:spcPts val="1000"/>
        </a:spcBef>
        <a:buFont typeface="Wingdings" pitchFamily="2" charset="2"/>
        <a:buChar char="§"/>
        <a:defRPr sz="2000" b="0" i="0" kern="1200">
          <a:solidFill>
            <a:srgbClr val="808080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8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808080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800"/>
        </a:lnSpc>
        <a:spcBef>
          <a:spcPts val="500"/>
        </a:spcBef>
        <a:buFont typeface="Wingdings" pitchFamily="2" charset="2"/>
        <a:buChar char="§"/>
        <a:defRPr sz="1600" b="0" i="0" kern="1200">
          <a:solidFill>
            <a:srgbClr val="808080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800"/>
        </a:lnSpc>
        <a:spcBef>
          <a:spcPts val="500"/>
        </a:spcBef>
        <a:buFont typeface="Wingdings" pitchFamily="2" charset="2"/>
        <a:buChar char="§"/>
        <a:defRPr sz="1400" b="0" i="0" kern="1200">
          <a:solidFill>
            <a:srgbClr val="808080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800"/>
        </a:lnSpc>
        <a:spcBef>
          <a:spcPts val="500"/>
        </a:spcBef>
        <a:buFont typeface="Wingdings" pitchFamily="2" charset="2"/>
        <a:buChar char="§"/>
        <a:defRPr sz="1200" b="0" i="0" kern="1200">
          <a:solidFill>
            <a:srgbClr val="808080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185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68490-7588-8A3B-1DC6-345CAFB6D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C76D3-19FD-4F26-0A90-F0479EE7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Campbell Scientific Aviation Weather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73CB2-DC0E-68ED-C7AC-EB6AB7CAE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Won many Campbell Aero airport AWOS projects globally. </a:t>
            </a:r>
          </a:p>
          <a:p>
            <a:r>
              <a:rPr lang="en-US" dirty="0"/>
              <a:t>World class optical sensors for visibility, present weather and cloud height</a:t>
            </a:r>
          </a:p>
          <a:p>
            <a:r>
              <a:rPr lang="en-US" dirty="0"/>
              <a:t>Open hardware and software ecosystem solution where we integrate third party sensors - offering freedom and flexibility to clients to create the system that is right for them.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D57BA-A9B4-BDAF-7AC7-774F56CB7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C7AA-E1D7-5E4F-9CA1-039DDC808F1E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A5A57-D988-FE3F-4AF5-E49F9F5D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E5A1B-21F8-ED67-02EE-61E57B556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6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19763-D619-E073-EDAB-BF5EB6636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Content Placeholder 1">
            <a:extLst>
              <a:ext uri="{FF2B5EF4-FFF2-40B4-BE49-F238E27FC236}">
                <a16:creationId xmlns:a16="http://schemas.microsoft.com/office/drawing/2014/main" id="{BEA4F18C-CF83-88C2-5B2F-E12AE9E6F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4669436"/>
            <a:ext cx="10363199" cy="1274163"/>
          </a:xfrm>
        </p:spPr>
        <p:txBody>
          <a:bodyPr/>
          <a:lstStyle/>
          <a:p>
            <a:r>
              <a:rPr lang="en-US" dirty="0"/>
              <a:t>First experience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5002D-3786-EBFC-296D-F3CAC9187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1" y="64468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E320175-4ED8-9B44-BF09-72B3F3E6E1AC}" type="datetime1">
              <a:rPr lang="en-US" smtClean="0"/>
              <a:pPr>
                <a:spcAft>
                  <a:spcPts val="600"/>
                </a:spcAft>
              </a:pPr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9ACE84-5EB5-72B4-EBD8-DCC2EE43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838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6E082-677F-C103-2CEC-6DD0EC60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599" y="64468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5E89B55-8495-1F4C-B9C0-4E6F50A48D2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2050" name="Picture 2" descr="Prepare for Winter Storm Jonas with These Driving Safety Tips">
            <a:extLst>
              <a:ext uri="{FF2B5EF4-FFF2-40B4-BE49-F238E27FC236}">
                <a16:creationId xmlns:a16="http://schemas.microsoft.com/office/drawing/2014/main" id="{4FF5A03C-5187-8407-1912-80E8EB254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1" b="27849"/>
          <a:stretch>
            <a:fillRect/>
          </a:stretch>
        </p:blipFill>
        <p:spPr bwMode="auto">
          <a:xfrm>
            <a:off x="457200" y="457201"/>
            <a:ext cx="11277600" cy="374754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607615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66E70-FD62-1E32-403A-1B509E99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Importance of Aviation Weather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28394-A663-073A-CB18-9C53803D9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Airports are vitally important to the economic growth of the surrounding community</a:t>
            </a:r>
          </a:p>
          <a:p>
            <a:r>
              <a:rPr lang="en-US" dirty="0"/>
              <a:t>We believe that by being a part of a growing, thriving aviation community we help:</a:t>
            </a:r>
          </a:p>
          <a:p>
            <a:pPr lvl="1"/>
            <a:r>
              <a:rPr lang="en-US" dirty="0"/>
              <a:t>Save lives</a:t>
            </a:r>
          </a:p>
          <a:p>
            <a:pPr lvl="1"/>
            <a:r>
              <a:rPr lang="en-US" dirty="0"/>
              <a:t>Save time / logistics</a:t>
            </a:r>
          </a:p>
          <a:p>
            <a:pPr lvl="1"/>
            <a:r>
              <a:rPr lang="en-US" dirty="0"/>
              <a:t>Communities grow </a:t>
            </a:r>
            <a:r>
              <a:rPr lang="en-US"/>
              <a:t>and prosper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07BB9-C4AE-FC8A-5627-2B7BBB9EF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C7AA-E1D7-5E4F-9CA1-039DDC808F1E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D0F2D-C24A-43BD-FEC3-5D871C12E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B68C6-8E59-8042-163F-AE01B3202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31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F4E071-851F-CE02-8617-68EC09F66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Thank-you for allowing us to host the Fall 2025 FPAW Meetings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33ABB4-7B42-59F4-DFD0-79B92DAFE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3FAD-18EA-2F45-A289-5807CBAEA415}" type="datetime1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7C9388-DC73-D1D7-061A-52A4DDD52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6A7FF2-2BA2-E667-BF64-822A81C7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12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75FFD9E-7533-4359-3157-3BBB89A74E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46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B3C6D58-CFEC-8EC4-0902-D16BEEDBF963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457199" y="457199"/>
            <a:ext cx="11277601" cy="594360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729E23-D059-CD5A-7E1F-32403A87E5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1025EE-9301-8396-A9A7-D698A3133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 and enjoy the meeting!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908F6-2980-6EA4-4B68-C1C5B0FEA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EBDB4-9382-27F4-F80D-5AC7EAA4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94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9112D4-9945-1BCE-9612-48EA14D02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Welcome Friends and Partners of Aviation Weather!</a:t>
            </a:r>
          </a:p>
          <a:p>
            <a:r>
              <a:rPr lang="en-US"/>
              <a:t>Fall 2025 Meeting</a:t>
            </a:r>
          </a:p>
          <a:p>
            <a:r>
              <a:rPr lang="en-US"/>
              <a:t>Campell Scientific, Logan, Utah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8CB7B-8329-B08D-D744-D11A6A5B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1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04D8FF-3228-9212-2D2B-94A545F7C1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4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F0F596D-3977-DF06-02EE-384090F766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6675">
            <a:solidFill>
              <a:prstClr val="white"/>
            </a:solidFill>
          </a:ln>
          <a:effectLst>
            <a:outerShdw blurRad="210757" dist="50800" dir="5400000" algn="ctr" rotWithShape="0">
              <a:srgbClr val="000000">
                <a:alpha val="27461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B4EB11-770C-AB79-6137-253B1953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your hosts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840684BE-D7CF-8D21-6FA2-B5FE18BF5E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/>
        </p:blipFill>
        <p:spPr/>
      </p:pic>
      <p:pic>
        <p:nvPicPr>
          <p:cNvPr id="16" name="Picture Placeholder 15" descr="A person in a blue shirt&#10;&#10;AI-generated content may be incorrect.">
            <a:extLst>
              <a:ext uri="{FF2B5EF4-FFF2-40B4-BE49-F238E27FC236}">
                <a16:creationId xmlns:a16="http://schemas.microsoft.com/office/drawing/2014/main" id="{EFDC26CD-74DD-4883-A16F-DE78D6DF85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358DFF-1E8A-A0F4-4A0B-81AD194849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Aspen Neilsen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E1A564-3B8A-B511-9DDF-1CAB473B74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Marketing Specialist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5326FE-0408-A2FE-1CB8-23296E5F3E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Nick Demetriades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902A61-41FF-45E8-2C8B-05D756D2AB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Environmental Division Director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435112-F49C-06ED-63A5-9675B507982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Jesse Heers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EB65FF4-9EAD-9620-B357-25440326F7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Business Development Director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7A18805-6AAA-6A69-929E-5A4A6E975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46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71372-BCB8-C1D7-D809-8BBDAC58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36E70A-6659-212E-27D9-7235D6C7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items to cover: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570B6B-8693-AB3E-6824-6616CC6E0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96802"/>
            <a:ext cx="4724400" cy="3466670"/>
          </a:xfrm>
        </p:spPr>
        <p:txBody>
          <a:bodyPr/>
          <a:lstStyle/>
          <a:p>
            <a:r>
              <a:rPr lang="en-US" dirty="0"/>
              <a:t>Limit picture taking to the main meeting room and front lobby area (ISO 27001:2013)</a:t>
            </a:r>
          </a:p>
          <a:p>
            <a:r>
              <a:rPr lang="en-US" dirty="0"/>
              <a:t>Avoid wandering past the breakroom, lobby, and restrooms areas without escort</a:t>
            </a:r>
          </a:p>
          <a:p>
            <a:r>
              <a:rPr lang="en-US" dirty="0"/>
              <a:t>During lunches, feel free to bring food back into meeting rooms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561686-EE75-C4FC-192D-B004F08B14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3200" y="2396802"/>
            <a:ext cx="4724400" cy="2924629"/>
          </a:xfrm>
        </p:spPr>
        <p:txBody>
          <a:bodyPr/>
          <a:lstStyle/>
          <a:p>
            <a:r>
              <a:rPr lang="en-US" dirty="0"/>
              <a:t>Talk to a Campbell Scientific host if you need a conference room reserved (or any other need)</a:t>
            </a:r>
          </a:p>
          <a:p>
            <a:r>
              <a:rPr lang="en-US" dirty="0"/>
              <a:t>Always wear your name badge</a:t>
            </a:r>
          </a:p>
          <a:p>
            <a:r>
              <a:rPr lang="en-US" dirty="0"/>
              <a:t>For the tours and dinner on Wednesday, no sign-up necessary, </a:t>
            </a:r>
            <a:r>
              <a:rPr lang="en-US"/>
              <a:t>we’ll make it work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3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683B753-A7C2-0632-DA9A-76A1C0429E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4A3116-5992-DBC6-91D9-98973455B4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Campbell Scientific Introduction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E44E936-662D-ED0C-A9E5-CCEDF9EE67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CBCAF-1A3A-35FB-B851-4FAFE838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6254F-F1F7-9B49-84C7-426C922F30CD}" type="datetime1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7917B-6A1F-CA55-2FB9-277A72CB5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38AE4-309E-2B04-8E74-72A063D9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4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E0871F-D832-F885-A7C0-FFFCD02C1942}"/>
              </a:ext>
            </a:extLst>
          </p:cNvPr>
          <p:cNvSpPr/>
          <p:nvPr/>
        </p:nvSpPr>
        <p:spPr>
          <a:xfrm>
            <a:off x="355600" y="325120"/>
            <a:ext cx="3982720" cy="6207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8E815-12C0-6693-00AD-139567D47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Campbell Scientific?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A4105-68EA-3882-5A89-CB1371D1C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1974, co-founding brothers, Eric and Evan Campbell develop the CA-9 Path-Averaging Laser Anemometer.​</a:t>
            </a:r>
          </a:p>
          <a:p>
            <a:r>
              <a:rPr lang="en-US"/>
              <a:t>In 1975 Campbell Scientific introduces their first datalogger, the CR5 Digital Recorder.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1D4EF-1631-B282-54D1-69C6D367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A12B2-84EC-1D41-BBFC-EF755D401CD1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6D099-4917-9F20-60AC-90975CFB8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5424F-0CB0-F389-A595-DC3139255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5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8F8F13B-8C40-2179-21FF-96B0AB10A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7" y="452755"/>
            <a:ext cx="22574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B5A6946-64A4-8752-3FE3-7FB557F3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589338"/>
            <a:ext cx="2143759" cy="235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856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8DED7-3C9B-A767-047C-2E5733B38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D2C0F4-66B3-6E42-2658-ADDC574FCFFA}"/>
              </a:ext>
            </a:extLst>
          </p:cNvPr>
          <p:cNvSpPr>
            <a:spLocks noChangeAspect="1"/>
          </p:cNvSpPr>
          <p:nvPr/>
        </p:nvSpPr>
        <p:spPr>
          <a:xfrm>
            <a:off x="344424" y="342900"/>
            <a:ext cx="11503152" cy="6172200"/>
          </a:xfrm>
          <a:prstGeom prst="rect">
            <a:avLst/>
          </a:prstGeom>
          <a:solidFill>
            <a:srgbClr val="F2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61774-C417-7E2F-863A-BCE8B3F6B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185" y="1493906"/>
            <a:ext cx="4015476" cy="714510"/>
          </a:xfrm>
        </p:spPr>
        <p:txBody>
          <a:bodyPr anchor="t">
            <a:normAutofit fontScale="90000"/>
          </a:bodyPr>
          <a:lstStyle/>
          <a:p>
            <a:pPr algn="l">
              <a:lnSpc>
                <a:spcPts val="4200"/>
              </a:lnSpc>
            </a:pPr>
            <a:r>
              <a:rPr lang="en-US" sz="4000" b="1" spc="-150">
                <a:solidFill>
                  <a:srgbClr val="4D4D4D"/>
                </a:solidFill>
                <a:latin typeface="Montserrat ExtraBold" pitchFamily="2" charset="77"/>
              </a:rPr>
              <a:t>Company Profile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A827BB-B2A9-1EAD-7E8A-403DE3BAD01D}"/>
              </a:ext>
            </a:extLst>
          </p:cNvPr>
          <p:cNvSpPr/>
          <p:nvPr/>
        </p:nvSpPr>
        <p:spPr>
          <a:xfrm>
            <a:off x="344424" y="1537725"/>
            <a:ext cx="109728" cy="469232"/>
          </a:xfrm>
          <a:prstGeom prst="rect">
            <a:avLst/>
          </a:prstGeom>
          <a:solidFill>
            <a:srgbClr val="F9C9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E6A77-C53C-6AB5-9695-E62D123EA751}"/>
              </a:ext>
            </a:extLst>
          </p:cNvPr>
          <p:cNvSpPr txBox="1"/>
          <p:nvPr/>
        </p:nvSpPr>
        <p:spPr>
          <a:xfrm>
            <a:off x="976186" y="2056224"/>
            <a:ext cx="4413961" cy="3278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 global company with 16 offices around</a:t>
            </a:r>
          </a:p>
          <a:p>
            <a:pPr marL="285750" marR="0" lvl="0" indent="-28575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the world​</a:t>
            </a:r>
          </a:p>
          <a:p>
            <a:pPr marL="285750" marR="0" lvl="0" indent="-28575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Over 675 Employees​</a:t>
            </a:r>
          </a:p>
          <a:p>
            <a:pPr marL="285750" marR="0" lvl="0" indent="-28575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 remain a privately held by employees, former employees, and the Campbell family​</a:t>
            </a:r>
          </a:p>
          <a:p>
            <a:pPr marL="285750" marR="0" lvl="0" indent="-28575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No “exit strategy” – we maintain a long-term perspective​</a:t>
            </a:r>
          </a:p>
          <a:p>
            <a:pPr marL="285750" marR="0" lvl="0" indent="-28575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Strong guiding philosophy of giving back to the communities in which we live and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D03A1-7E95-4AF1-7D79-CAAB23BEF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098" y="2809374"/>
            <a:ext cx="4258511" cy="1110916"/>
          </a:xfrm>
          <a:prstGeom prst="rect">
            <a:avLst/>
          </a:prstGeom>
        </p:spPr>
      </p:pic>
      <p:pic>
        <p:nvPicPr>
          <p:cNvPr id="8" name="Picture 7" descr="A map of the world&#10;&#10;AI-generated content may be incorrect.">
            <a:extLst>
              <a:ext uri="{FF2B5EF4-FFF2-40B4-BE49-F238E27FC236}">
                <a16:creationId xmlns:a16="http://schemas.microsoft.com/office/drawing/2014/main" id="{8CE7F9BB-A724-ACBE-D1C9-447EE7FEE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79" y="342900"/>
            <a:ext cx="1173484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97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id 3x3 Simple" descr="Chart&#10;&#10;Description automatically generated" hidden="1">
            <a:extLst>
              <a:ext uri="{FF2B5EF4-FFF2-40B4-BE49-F238E27FC236}">
                <a16:creationId xmlns:a16="http://schemas.microsoft.com/office/drawing/2014/main" id="{FEFB4FFB-99F3-308A-1833-3A843BA85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7"/>
            <a:ext cx="12192000" cy="68500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FD3031-53CE-6A00-D080-D49741E806B4}"/>
              </a:ext>
            </a:extLst>
          </p:cNvPr>
          <p:cNvSpPr txBox="1">
            <a:spLocks/>
          </p:cNvSpPr>
          <p:nvPr/>
        </p:nvSpPr>
        <p:spPr>
          <a:xfrm>
            <a:off x="991423" y="808578"/>
            <a:ext cx="10365097" cy="66305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21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ontserrat ExtraBold" pitchFamily="2" charset="77"/>
                <a:ea typeface="+mj-ea"/>
                <a:cs typeface="+mj-cs"/>
              </a:rPr>
              <a:t>Global Presence</a:t>
            </a:r>
          </a:p>
        </p:txBody>
      </p:sp>
      <p:sp>
        <p:nvSpPr>
          <p:cNvPr id="4" name="Gold Bar Vertical Short">
            <a:extLst>
              <a:ext uri="{FF2B5EF4-FFF2-40B4-BE49-F238E27FC236}">
                <a16:creationId xmlns:a16="http://schemas.microsoft.com/office/drawing/2014/main" id="{98845EA6-6519-9869-E2E1-0A00F8ED14FE}"/>
              </a:ext>
            </a:extLst>
          </p:cNvPr>
          <p:cNvSpPr/>
          <p:nvPr/>
        </p:nvSpPr>
        <p:spPr>
          <a:xfrm>
            <a:off x="345784" y="909277"/>
            <a:ext cx="100584" cy="356616"/>
          </a:xfrm>
          <a:prstGeom prst="rect">
            <a:avLst/>
          </a:prstGeom>
          <a:solidFill>
            <a:srgbClr val="F8C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9203AF4B-814A-03EC-B39D-C6138770A3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2" t="44107" r="22" b="20288"/>
          <a:stretch/>
        </p:blipFill>
        <p:spPr>
          <a:xfrm>
            <a:off x="348024" y="1725817"/>
            <a:ext cx="11495313" cy="27271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EDDDE5-280A-3603-6993-93CE66944BB7}"/>
              </a:ext>
            </a:extLst>
          </p:cNvPr>
          <p:cNvSpPr/>
          <p:nvPr/>
        </p:nvSpPr>
        <p:spPr>
          <a:xfrm>
            <a:off x="348024" y="1725816"/>
            <a:ext cx="11495314" cy="534757"/>
          </a:xfrm>
          <a:prstGeom prst="rect">
            <a:avLst/>
          </a:prstGeom>
          <a:solidFill>
            <a:schemeClr val="bg1">
              <a:alpha val="598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82025602-F20B-D643-BA71-DAAC0B8DD2B0}"/>
              </a:ext>
            </a:extLst>
          </p:cNvPr>
          <p:cNvSpPr txBox="1">
            <a:spLocks/>
          </p:cNvSpPr>
          <p:nvPr/>
        </p:nvSpPr>
        <p:spPr>
          <a:xfrm>
            <a:off x="4900345" y="1831800"/>
            <a:ext cx="2390670" cy="3307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+mj-cs"/>
              </a:rPr>
              <a:t>UNITED STATES</a:t>
            </a:r>
            <a:endParaRPr kumimoji="0" lang="en-US" sz="2000" b="1" i="0" u="none" strike="noStrike" kern="1200" cap="none" spc="300" normalizeH="0" baseline="3000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ontserrat SemiBold" pitchFamily="2" charset="77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4CCB5A-7E61-B19E-EC3C-6C5EBA23A9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2" t="11929" r="8137" b="7337"/>
          <a:stretch/>
        </p:blipFill>
        <p:spPr>
          <a:xfrm>
            <a:off x="4008329" y="4453004"/>
            <a:ext cx="4171345" cy="2058918"/>
          </a:xfrm>
          <a:prstGeom prst="rect">
            <a:avLst/>
          </a:prstGeom>
        </p:spPr>
      </p:pic>
      <p:sp>
        <p:nvSpPr>
          <p:cNvPr id="15" name="Title 5">
            <a:extLst>
              <a:ext uri="{FF2B5EF4-FFF2-40B4-BE49-F238E27FC236}">
                <a16:creationId xmlns:a16="http://schemas.microsoft.com/office/drawing/2014/main" id="{ACDB8E0D-598E-48E7-8444-A18722563A05}"/>
              </a:ext>
            </a:extLst>
          </p:cNvPr>
          <p:cNvSpPr txBox="1">
            <a:spLocks/>
          </p:cNvSpPr>
          <p:nvPr/>
        </p:nvSpPr>
        <p:spPr>
          <a:xfrm>
            <a:off x="4902540" y="4523280"/>
            <a:ext cx="2390670" cy="3307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+mj-cs"/>
              </a:rPr>
              <a:t>CANADA</a:t>
            </a:r>
            <a:endParaRPr kumimoji="0" lang="en-US" sz="2000" b="1" i="0" u="none" strike="noStrike" kern="1200" cap="none" spc="30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C34D6-F198-5CB7-9F4D-F917D45897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9" r="22953"/>
          <a:stretch/>
        </p:blipFill>
        <p:spPr>
          <a:xfrm>
            <a:off x="8172130" y="4453004"/>
            <a:ext cx="3666730" cy="2058918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599BF30C-0437-24CA-20E6-BB7AB01BA9F5}"/>
              </a:ext>
            </a:extLst>
          </p:cNvPr>
          <p:cNvSpPr txBox="1">
            <a:spLocks/>
          </p:cNvSpPr>
          <p:nvPr/>
        </p:nvSpPr>
        <p:spPr>
          <a:xfrm>
            <a:off x="8810160" y="4523280"/>
            <a:ext cx="2390670" cy="3307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+mj-cs"/>
              </a:rPr>
              <a:t>AUSTRALIA</a:t>
            </a:r>
            <a:endParaRPr kumimoji="0" lang="en-US" sz="2000" b="1" i="0" u="none" strike="noStrike" kern="1200" cap="none" spc="30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0C2B872-86EE-284E-7FBB-DB42E082FC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92" t="7248" r="2186" b="24679"/>
          <a:stretch/>
        </p:blipFill>
        <p:spPr>
          <a:xfrm>
            <a:off x="349780" y="4453004"/>
            <a:ext cx="3658549" cy="2058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1612F2E-0F97-434D-7E1E-B2D4CDBE268E}"/>
              </a:ext>
            </a:extLst>
          </p:cNvPr>
          <p:cNvSpPr/>
          <p:nvPr/>
        </p:nvSpPr>
        <p:spPr>
          <a:xfrm>
            <a:off x="345784" y="4453004"/>
            <a:ext cx="11493076" cy="38184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BC55F5C7-605D-8A2F-CA8A-5AD86E4AFC5D}"/>
              </a:ext>
            </a:extLst>
          </p:cNvPr>
          <p:cNvSpPr txBox="1">
            <a:spLocks/>
          </p:cNvSpPr>
          <p:nvPr/>
        </p:nvSpPr>
        <p:spPr>
          <a:xfrm>
            <a:off x="983719" y="4523280"/>
            <a:ext cx="2390670" cy="3307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+mj-cs"/>
              </a:rPr>
              <a:t>UK</a:t>
            </a:r>
            <a:endParaRPr kumimoji="0" lang="en-US" sz="2000" b="1" i="0" u="none" strike="noStrike" kern="1200" cap="none" spc="300" normalizeH="0" baseline="3000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ontserrat SemiBold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2434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DB72E-CB18-CB39-3A3F-9F5DB275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Campbell Scientific Aviation Weather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D854D-E96E-2214-8588-45A0E22BF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Campbell Scientific involvement in aviation weather instrumentation started years ago - mostly peripherally involved providing sensors to the market</a:t>
            </a:r>
          </a:p>
          <a:p>
            <a:r>
              <a:rPr lang="en-US" dirty="0"/>
              <a:t>In 2016 we purchased Coastal Environmental to further our involvement in the aviation weather market</a:t>
            </a:r>
          </a:p>
          <a:p>
            <a:r>
              <a:rPr lang="en-US" dirty="0"/>
              <a:t>Today we offer a full suite of products – sensors, systems and software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24270-7E5B-BEFC-A03D-51E967E55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C7AA-E1D7-5E4F-9CA1-039DDC808F1E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4B02C-CC33-205D-828B-B17B1E05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3515D-304B-E4D3-B021-D753763A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9B55-8495-1F4C-B9C0-4E6F50A48D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04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5C31D5A0-4658-4982-AFA7-F24929DCDEC5}" vid="{B37D056D-83AD-4157-9C47-11E2C508A62C}"/>
    </a:ext>
  </a:extLst>
</a:theme>
</file>

<file path=ppt/theme/theme2.xml><?xml version="1.0" encoding="utf-8"?>
<a:theme xmlns:a="http://schemas.openxmlformats.org/drawingml/2006/main" name="Campbell Bra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A37EECF-A9DB-9D41-80A0-52A671522F72}" vid="{19F08847-C5B3-DA48-8FCC-EB7CD8ECF66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92F425E3F09C4080273B191765CA7F" ma:contentTypeVersion="14" ma:contentTypeDescription="Create a new document." ma:contentTypeScope="" ma:versionID="b70c38b84f84d75191b6af60302a7cf4">
  <xsd:schema xmlns:xsd="http://www.w3.org/2001/XMLSchema" xmlns:xs="http://www.w3.org/2001/XMLSchema" xmlns:p="http://schemas.microsoft.com/office/2006/metadata/properties" xmlns:ns2="9f735c11-0147-4763-bed8-af1869589bb6" xmlns:ns3="902c86b5-51da-4115-a52a-8454cf916844" targetNamespace="http://schemas.microsoft.com/office/2006/metadata/properties" ma:root="true" ma:fieldsID="129dcaa7dd2772a250bf007ba08dbce5" ns2:_="" ns3:_="">
    <xsd:import namespace="9f735c11-0147-4763-bed8-af1869589bb6"/>
    <xsd:import namespace="902c86b5-51da-4115-a52a-8454cf9168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735c11-0147-4763-bed8-af1869589b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4afc62c-5bd0-4289-8551-49c5f78763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c86b5-51da-4115-a52a-8454cf91684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771eb63-46bd-4d5b-90b7-fc1b1370a5f3}" ma:internalName="TaxCatchAll" ma:showField="CatchAllData" ma:web="902c86b5-51da-4115-a52a-8454cf9168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735c11-0147-4763-bed8-af1869589bb6">
      <Terms xmlns="http://schemas.microsoft.com/office/infopath/2007/PartnerControls"/>
    </lcf76f155ced4ddcb4097134ff3c332f>
    <TaxCatchAll xmlns="902c86b5-51da-4115-a52a-8454cf916844" xsi:nil="true"/>
  </documentManagement>
</p:properties>
</file>

<file path=customXml/itemProps1.xml><?xml version="1.0" encoding="utf-8"?>
<ds:datastoreItem xmlns:ds="http://schemas.openxmlformats.org/officeDocument/2006/customXml" ds:itemID="{B0692157-7968-472C-A48F-6339F6D71D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055CE0-F516-4326-9C5D-EEE851BD617E}">
  <ds:schemaRefs>
    <ds:schemaRef ds:uri="902c86b5-51da-4115-a52a-8454cf916844"/>
    <ds:schemaRef ds:uri="9f735c11-0147-4763-bed8-af1869589bb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EB603E8-7CA9-4A4A-9A85-BCB9FF319E76}">
  <ds:schemaRefs>
    <ds:schemaRef ds:uri="902c86b5-51da-4115-a52a-8454cf916844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9f735c11-0147-4763-bed8-af1869589bb6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FPAW welcome remarks and keynote JH RC 10-2-25</Template>
  <TotalTime>4</TotalTime>
  <Words>422</Words>
  <Application>Microsoft Office PowerPoint</Application>
  <PresentationFormat>Widescreen</PresentationFormat>
  <Paragraphs>76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Montserrat</vt:lpstr>
      <vt:lpstr>Montserrat Medium</vt:lpstr>
      <vt:lpstr>Calibri</vt:lpstr>
      <vt:lpstr>Arial</vt:lpstr>
      <vt:lpstr>Wingdings</vt:lpstr>
      <vt:lpstr>Montserrat ExtraBold</vt:lpstr>
      <vt:lpstr>Aptos</vt:lpstr>
      <vt:lpstr>Open Sans Light</vt:lpstr>
      <vt:lpstr>Montserrat Light</vt:lpstr>
      <vt:lpstr>Montserrat SemiBold</vt:lpstr>
      <vt:lpstr>Office Theme</vt:lpstr>
      <vt:lpstr>Campbell Brand</vt:lpstr>
      <vt:lpstr>PowerPoint Presentation</vt:lpstr>
      <vt:lpstr>PowerPoint Presentation</vt:lpstr>
      <vt:lpstr>Meet your hosts</vt:lpstr>
      <vt:lpstr>A few items to cover:</vt:lpstr>
      <vt:lpstr>Campbell Scientific Introduction</vt:lpstr>
      <vt:lpstr>Who is Campbell Scientific?</vt:lpstr>
      <vt:lpstr>Company Profile</vt:lpstr>
      <vt:lpstr>PowerPoint Presentation</vt:lpstr>
      <vt:lpstr>Campbell Scientific Aviation Weather</vt:lpstr>
      <vt:lpstr>Campbell Scientific Aviation Weather</vt:lpstr>
      <vt:lpstr>PowerPoint Presentation</vt:lpstr>
      <vt:lpstr>Importance of Aviation Weather</vt:lpstr>
      <vt:lpstr>PowerPoint Presentation</vt:lpstr>
      <vt:lpstr>Thank you and enjoy the meeting!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Jesse Heers</dc:creator>
  <cp:lastModifiedBy>Jesse Heers</cp:lastModifiedBy>
  <cp:revision>1</cp:revision>
  <dcterms:created xsi:type="dcterms:W3CDTF">2025-10-02T16:36:17Z</dcterms:created>
  <dcterms:modified xsi:type="dcterms:W3CDTF">2025-10-07T02:20:52Z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34ff75c-06bb-41b3-ac47-ce70f3a9faee_Enabled">
    <vt:lpwstr>true</vt:lpwstr>
  </property>
  <property fmtid="{D5CDD505-2E9C-101B-9397-08002B2CF9AE}" pid="3" name="MSIP_Label_134ff75c-06bb-41b3-ac47-ce70f3a9faee_SetDate">
    <vt:lpwstr>2024-11-22T23:14:45Z</vt:lpwstr>
  </property>
  <property fmtid="{D5CDD505-2E9C-101B-9397-08002B2CF9AE}" pid="4" name="MSIP_Label_134ff75c-06bb-41b3-ac47-ce70f3a9faee_Method">
    <vt:lpwstr>Standard</vt:lpwstr>
  </property>
  <property fmtid="{D5CDD505-2E9C-101B-9397-08002B2CF9AE}" pid="5" name="MSIP_Label_134ff75c-06bb-41b3-ac47-ce70f3a9faee_Name">
    <vt:lpwstr>Internal</vt:lpwstr>
  </property>
  <property fmtid="{D5CDD505-2E9C-101B-9397-08002B2CF9AE}" pid="6" name="MSIP_Label_134ff75c-06bb-41b3-ac47-ce70f3a9faee_SiteId">
    <vt:lpwstr>75258168-0fa1-459e-94a6-968aabb9186a</vt:lpwstr>
  </property>
  <property fmtid="{D5CDD505-2E9C-101B-9397-08002B2CF9AE}" pid="7" name="MSIP_Label_134ff75c-06bb-41b3-ac47-ce70f3a9faee_ActionId">
    <vt:lpwstr>e229c08f-0f83-482e-b361-194e95cd44a7</vt:lpwstr>
  </property>
  <property fmtid="{D5CDD505-2E9C-101B-9397-08002B2CF9AE}" pid="8" name="MSIP_Label_134ff75c-06bb-41b3-ac47-ce70f3a9faee_ContentBits">
    <vt:lpwstr>0</vt:lpwstr>
  </property>
  <property fmtid="{D5CDD505-2E9C-101B-9397-08002B2CF9AE}" pid="9" name="ContentTypeId">
    <vt:lpwstr>0x0101001092F425E3F09C4080273B191765CA7F</vt:lpwstr>
  </property>
</Properties>
</file>