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</p:sldIdLst>
  <p:sldSz cy="6858000" cx="12192000"/>
  <p:notesSz cx="6858000" cy="9144000"/>
  <p:embeddedFontLst>
    <p:embeddedFont>
      <p:font typeface="Roboto"/>
      <p:regular r:id="rId8"/>
      <p:bold r:id="rId9"/>
      <p:italic r:id="rId10"/>
      <p:boldItalic r:id="rId11"/>
    </p:embeddedFont>
    <p:embeddedFont>
      <p:font typeface="Poppins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6" roundtripDataSignature="AMtx7mij+3IfSBTezLWxeRNAovQUfDRu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oboto-boldItalic.fntdata"/><Relationship Id="rId10" Type="http://schemas.openxmlformats.org/officeDocument/2006/relationships/font" Target="fonts/Roboto-italic.fntdata"/><Relationship Id="rId13" Type="http://schemas.openxmlformats.org/officeDocument/2006/relationships/font" Target="fonts/Poppins-bold.fntdata"/><Relationship Id="rId12" Type="http://schemas.openxmlformats.org/officeDocument/2006/relationships/font" Target="fonts/Poppins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Roboto-bold.fntdata"/><Relationship Id="rId15" Type="http://schemas.openxmlformats.org/officeDocument/2006/relationships/font" Target="fonts/Poppins-boldItalic.fntdata"/><Relationship Id="rId14" Type="http://schemas.openxmlformats.org/officeDocument/2006/relationships/font" Target="fonts/Poppins-italic.fntdata"/><Relationship Id="rId16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76" name="Google Shape;76;p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Vertical Title and Text">
  <p:cSld name="8_Vertical Title and 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/>
          <p:nvPr>
            <p:ph type="title"/>
          </p:nvPr>
        </p:nvSpPr>
        <p:spPr>
          <a:xfrm>
            <a:off x="0" y="477103"/>
            <a:ext cx="12191999" cy="5997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305B"/>
              </a:buClr>
              <a:buSzPts val="3200"/>
              <a:buFont typeface="Poppins"/>
              <a:buNone/>
              <a:defRPr b="1" sz="3200">
                <a:solidFill>
                  <a:srgbClr val="1A305B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Vertical Title and Text">
  <p:cSld name="6_Vertical Title and Tex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6"/>
          <p:cNvSpPr/>
          <p:nvPr>
            <p:ph idx="2" type="pic"/>
          </p:nvPr>
        </p:nvSpPr>
        <p:spPr>
          <a:xfrm>
            <a:off x="5840413" y="1332089"/>
            <a:ext cx="6351587" cy="4775200"/>
          </a:xfrm>
          <a:prstGeom prst="rect">
            <a:avLst/>
          </a:prstGeom>
          <a:noFill/>
          <a:ln>
            <a:noFill/>
          </a:ln>
        </p:spPr>
      </p:sp>
      <p:sp>
        <p:nvSpPr>
          <p:cNvPr id="20" name="Google Shape;20;p6"/>
          <p:cNvSpPr txBox="1"/>
          <p:nvPr>
            <p:ph type="title"/>
          </p:nvPr>
        </p:nvSpPr>
        <p:spPr>
          <a:xfrm>
            <a:off x="420511" y="365126"/>
            <a:ext cx="10515600" cy="5997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305B"/>
              </a:buClr>
              <a:buSzPts val="2800"/>
              <a:buFont typeface="Poppins"/>
              <a:buNone/>
              <a:defRPr b="1" sz="2800">
                <a:solidFill>
                  <a:srgbClr val="1A305B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6"/>
          <p:cNvSpPr txBox="1"/>
          <p:nvPr>
            <p:ph idx="1" type="body"/>
          </p:nvPr>
        </p:nvSpPr>
        <p:spPr>
          <a:xfrm>
            <a:off x="420511" y="1332089"/>
            <a:ext cx="3552825" cy="2198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sz="1800">
                <a:solidFill>
                  <a:srgbClr val="595959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Char char="•"/>
              <a:defRPr sz="1600">
                <a:solidFill>
                  <a:srgbClr val="595959"/>
                </a:solidFill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Char char="•"/>
              <a:defRPr sz="1400">
                <a:solidFill>
                  <a:srgbClr val="595959"/>
                </a:solidFill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200"/>
              <a:buChar char="•"/>
              <a:defRPr sz="1200">
                <a:solidFill>
                  <a:srgbClr val="595959"/>
                </a:solidFill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200"/>
              <a:buChar char="•"/>
              <a:defRPr sz="1200">
                <a:solidFill>
                  <a:srgbClr val="59595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22" name="Google Shape;22;p6"/>
          <p:cNvGrpSpPr/>
          <p:nvPr/>
        </p:nvGrpSpPr>
        <p:grpSpPr>
          <a:xfrm>
            <a:off x="-48725" y="-9900"/>
            <a:ext cx="12240600" cy="174900"/>
            <a:chOff x="-48725" y="-9900"/>
            <a:chExt cx="12240600" cy="174900"/>
          </a:xfrm>
        </p:grpSpPr>
        <p:sp>
          <p:nvSpPr>
            <p:cNvPr id="23" name="Google Shape;23;p6"/>
            <p:cNvSpPr/>
            <p:nvPr/>
          </p:nvSpPr>
          <p:spPr>
            <a:xfrm>
              <a:off x="-48725" y="-9900"/>
              <a:ext cx="3697500" cy="174900"/>
            </a:xfrm>
            <a:prstGeom prst="rect">
              <a:avLst/>
            </a:prstGeom>
            <a:solidFill>
              <a:srgbClr val="20489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" name="Google Shape;24;p6"/>
            <p:cNvSpPr/>
            <p:nvPr/>
          </p:nvSpPr>
          <p:spPr>
            <a:xfrm>
              <a:off x="3648775" y="-9900"/>
              <a:ext cx="8543100" cy="174900"/>
            </a:xfrm>
            <a:prstGeom prst="rect">
              <a:avLst/>
            </a:prstGeom>
            <a:solidFill>
              <a:srgbClr val="75C1E0"/>
            </a:solidFill>
            <a:ln cap="flat" cmpd="sng" w="9525">
              <a:solidFill>
                <a:srgbClr val="75C1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Vertical Title and Text">
  <p:cSld name="5_Vertical Title and 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/>
          <p:nvPr>
            <p:ph type="title"/>
          </p:nvPr>
        </p:nvSpPr>
        <p:spPr>
          <a:xfrm>
            <a:off x="420511" y="365126"/>
            <a:ext cx="10515600" cy="5997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305B"/>
              </a:buClr>
              <a:buSzPts val="2800"/>
              <a:buFont typeface="Poppins"/>
              <a:buNone/>
              <a:defRPr b="1" sz="2800">
                <a:solidFill>
                  <a:srgbClr val="1A305B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7" name="Google Shape;27;p7"/>
          <p:cNvGrpSpPr/>
          <p:nvPr/>
        </p:nvGrpSpPr>
        <p:grpSpPr>
          <a:xfrm>
            <a:off x="-48725" y="-9900"/>
            <a:ext cx="12240600" cy="174900"/>
            <a:chOff x="-48725" y="-9900"/>
            <a:chExt cx="12240600" cy="174900"/>
          </a:xfrm>
        </p:grpSpPr>
        <p:sp>
          <p:nvSpPr>
            <p:cNvPr id="28" name="Google Shape;28;p7"/>
            <p:cNvSpPr/>
            <p:nvPr/>
          </p:nvSpPr>
          <p:spPr>
            <a:xfrm>
              <a:off x="-48725" y="-9900"/>
              <a:ext cx="3697500" cy="174900"/>
            </a:xfrm>
            <a:prstGeom prst="rect">
              <a:avLst/>
            </a:prstGeom>
            <a:solidFill>
              <a:srgbClr val="20489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" name="Google Shape;29;p7"/>
            <p:cNvSpPr/>
            <p:nvPr/>
          </p:nvSpPr>
          <p:spPr>
            <a:xfrm>
              <a:off x="3648775" y="-9900"/>
              <a:ext cx="8543100" cy="174900"/>
            </a:xfrm>
            <a:prstGeom prst="rect">
              <a:avLst/>
            </a:prstGeom>
            <a:solidFill>
              <a:srgbClr val="75C1E0"/>
            </a:solidFill>
            <a:ln cap="flat" cmpd="sng" w="9525">
              <a:solidFill>
                <a:srgbClr val="75C1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Vertical Title and Text">
  <p:cSld name="2_Vertical Title and 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/>
          <p:nvPr>
            <p:ph idx="2" type="pic"/>
          </p:nvPr>
        </p:nvSpPr>
        <p:spPr>
          <a:xfrm>
            <a:off x="6266569" y="964848"/>
            <a:ext cx="5504920" cy="2317397"/>
          </a:xfrm>
          <a:prstGeom prst="rect">
            <a:avLst/>
          </a:prstGeom>
          <a:noFill/>
          <a:ln>
            <a:noFill/>
          </a:ln>
        </p:spPr>
      </p:sp>
      <p:sp>
        <p:nvSpPr>
          <p:cNvPr id="32" name="Google Shape;32;p8"/>
          <p:cNvSpPr/>
          <p:nvPr>
            <p:ph idx="3" type="pic"/>
          </p:nvPr>
        </p:nvSpPr>
        <p:spPr>
          <a:xfrm>
            <a:off x="6266569" y="3685823"/>
            <a:ext cx="5504920" cy="2317397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8"/>
          <p:cNvSpPr txBox="1"/>
          <p:nvPr>
            <p:ph type="title"/>
          </p:nvPr>
        </p:nvSpPr>
        <p:spPr>
          <a:xfrm>
            <a:off x="420511" y="365126"/>
            <a:ext cx="10515600" cy="5997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305B"/>
              </a:buClr>
              <a:buSzPts val="2800"/>
              <a:buFont typeface="Poppins"/>
              <a:buNone/>
              <a:defRPr b="1" sz="2800">
                <a:solidFill>
                  <a:srgbClr val="1A305B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8"/>
          <p:cNvSpPr txBox="1"/>
          <p:nvPr>
            <p:ph idx="1" type="body"/>
          </p:nvPr>
        </p:nvSpPr>
        <p:spPr>
          <a:xfrm>
            <a:off x="420511" y="1926995"/>
            <a:ext cx="5505450" cy="1776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b="0" i="0" sz="14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b="0" i="0" sz="14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b="0" i="0" sz="14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b="0" i="0" sz="14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b="0" i="0" sz="14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4" type="body"/>
          </p:nvPr>
        </p:nvSpPr>
        <p:spPr>
          <a:xfrm>
            <a:off x="420511" y="1449299"/>
            <a:ext cx="5099050" cy="3336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b="1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b="1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b="1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b="1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36" name="Google Shape;36;p8"/>
          <p:cNvGrpSpPr/>
          <p:nvPr/>
        </p:nvGrpSpPr>
        <p:grpSpPr>
          <a:xfrm>
            <a:off x="-48725" y="-9900"/>
            <a:ext cx="12240600" cy="174900"/>
            <a:chOff x="-48725" y="-9900"/>
            <a:chExt cx="12240600" cy="174900"/>
          </a:xfrm>
        </p:grpSpPr>
        <p:sp>
          <p:nvSpPr>
            <p:cNvPr id="37" name="Google Shape;37;p8"/>
            <p:cNvSpPr/>
            <p:nvPr/>
          </p:nvSpPr>
          <p:spPr>
            <a:xfrm>
              <a:off x="-48725" y="-9900"/>
              <a:ext cx="3697500" cy="174900"/>
            </a:xfrm>
            <a:prstGeom prst="rect">
              <a:avLst/>
            </a:prstGeom>
            <a:solidFill>
              <a:srgbClr val="20489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" name="Google Shape;38;p8"/>
            <p:cNvSpPr/>
            <p:nvPr/>
          </p:nvSpPr>
          <p:spPr>
            <a:xfrm>
              <a:off x="3648775" y="-9900"/>
              <a:ext cx="8543100" cy="174900"/>
            </a:xfrm>
            <a:prstGeom prst="rect">
              <a:avLst/>
            </a:prstGeom>
            <a:solidFill>
              <a:srgbClr val="75C1E0"/>
            </a:solidFill>
            <a:ln cap="flat" cmpd="sng" w="9525">
              <a:solidFill>
                <a:srgbClr val="75C1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9"/>
          <p:cNvPicPr preferRelativeResize="0"/>
          <p:nvPr/>
        </p:nvPicPr>
        <p:blipFill rotWithShape="1">
          <a:blip r:embed="rId2">
            <a:alphaModFix/>
          </a:blip>
          <a:srcRect b="0" l="0" r="0" t="12337"/>
          <a:stretch/>
        </p:blipFill>
        <p:spPr>
          <a:xfrm>
            <a:off x="-36236" y="0"/>
            <a:ext cx="1226447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9"/>
          <p:cNvSpPr/>
          <p:nvPr/>
        </p:nvSpPr>
        <p:spPr>
          <a:xfrm>
            <a:off x="6888480" y="4246880"/>
            <a:ext cx="5339756" cy="1524000"/>
          </a:xfrm>
          <a:prstGeom prst="rect">
            <a:avLst/>
          </a:prstGeom>
          <a:solidFill>
            <a:srgbClr val="75C1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" name="Google Shape;42;p9"/>
          <p:cNvSpPr txBox="1"/>
          <p:nvPr/>
        </p:nvSpPr>
        <p:spPr>
          <a:xfrm>
            <a:off x="7270240" y="4542373"/>
            <a:ext cx="4027763" cy="16768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oppins"/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[Section break, enter a title] </a:t>
            </a:r>
            <a:endParaRPr b="1" i="0" sz="32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Vertical Title and Text">
  <p:cSld name="10_Vertical Title and 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type="title"/>
          </p:nvPr>
        </p:nvSpPr>
        <p:spPr>
          <a:xfrm>
            <a:off x="420511" y="365126"/>
            <a:ext cx="10515600" cy="5997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305B"/>
              </a:buClr>
              <a:buSzPts val="2800"/>
              <a:buFont typeface="Poppins"/>
              <a:buNone/>
              <a:defRPr b="1" sz="2800">
                <a:solidFill>
                  <a:srgbClr val="1A305B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502194" y="1907623"/>
            <a:ext cx="6101373" cy="1204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0"/>
          <p:cNvSpPr txBox="1"/>
          <p:nvPr>
            <p:ph idx="2" type="body"/>
          </p:nvPr>
        </p:nvSpPr>
        <p:spPr>
          <a:xfrm>
            <a:off x="502194" y="1435136"/>
            <a:ext cx="3956050" cy="3516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3" type="body"/>
          </p:nvPr>
        </p:nvSpPr>
        <p:spPr>
          <a:xfrm>
            <a:off x="502194" y="3968595"/>
            <a:ext cx="3956050" cy="3516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0"/>
          <p:cNvSpPr txBox="1"/>
          <p:nvPr>
            <p:ph idx="4" type="body"/>
          </p:nvPr>
        </p:nvSpPr>
        <p:spPr>
          <a:xfrm>
            <a:off x="502194" y="4397097"/>
            <a:ext cx="5713480" cy="1776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solidFill>
                  <a:srgbClr val="595959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49" name="Google Shape;49;p10"/>
          <p:cNvGrpSpPr/>
          <p:nvPr/>
        </p:nvGrpSpPr>
        <p:grpSpPr>
          <a:xfrm>
            <a:off x="-48725" y="-9900"/>
            <a:ext cx="12240600" cy="174900"/>
            <a:chOff x="-48725" y="-9900"/>
            <a:chExt cx="12240600" cy="174900"/>
          </a:xfrm>
        </p:grpSpPr>
        <p:sp>
          <p:nvSpPr>
            <p:cNvPr id="50" name="Google Shape;50;p10"/>
            <p:cNvSpPr/>
            <p:nvPr/>
          </p:nvSpPr>
          <p:spPr>
            <a:xfrm>
              <a:off x="-48725" y="-9900"/>
              <a:ext cx="3697500" cy="174900"/>
            </a:xfrm>
            <a:prstGeom prst="rect">
              <a:avLst/>
            </a:prstGeom>
            <a:solidFill>
              <a:srgbClr val="20489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" name="Google Shape;51;p10"/>
            <p:cNvSpPr/>
            <p:nvPr/>
          </p:nvSpPr>
          <p:spPr>
            <a:xfrm>
              <a:off x="3648775" y="-9900"/>
              <a:ext cx="8543100" cy="174900"/>
            </a:xfrm>
            <a:prstGeom prst="rect">
              <a:avLst/>
            </a:prstGeom>
            <a:solidFill>
              <a:srgbClr val="75C1E0"/>
            </a:solidFill>
            <a:ln cap="flat" cmpd="sng" w="9525">
              <a:solidFill>
                <a:srgbClr val="75C1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Vertical Title and Text">
  <p:cSld name="1_Vertical Title and 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11"/>
          <p:cNvPicPr preferRelativeResize="0"/>
          <p:nvPr/>
        </p:nvPicPr>
        <p:blipFill rotWithShape="1">
          <a:blip r:embed="rId2">
            <a:alphaModFix/>
          </a:blip>
          <a:srcRect b="19084" l="0" r="0" t="19084"/>
          <a:stretch/>
        </p:blipFill>
        <p:spPr>
          <a:xfrm>
            <a:off x="2361" y="1785323"/>
            <a:ext cx="12185569" cy="4709160"/>
          </a:xfrm>
          <a:custGeom>
            <a:rect b="b" l="l" r="r" t="t"/>
            <a:pathLst>
              <a:path extrusionOk="0" h="3979430" w="10297297">
                <a:moveTo>
                  <a:pt x="5157526" y="0"/>
                </a:moveTo>
                <a:cubicBezTo>
                  <a:pt x="7058820" y="0"/>
                  <a:pt x="8813868" y="370170"/>
                  <a:pt x="10227706" y="995252"/>
                </a:cubicBezTo>
                <a:lnTo>
                  <a:pt x="10297297" y="1027582"/>
                </a:lnTo>
                <a:lnTo>
                  <a:pt x="10297297" y="3971008"/>
                </a:lnTo>
                <a:lnTo>
                  <a:pt x="10293729" y="3969316"/>
                </a:lnTo>
                <a:cubicBezTo>
                  <a:pt x="8868677" y="3326405"/>
                  <a:pt x="7088527" y="2944577"/>
                  <a:pt x="5157526" y="2944577"/>
                </a:cubicBezTo>
                <a:cubicBezTo>
                  <a:pt x="3226525" y="2944577"/>
                  <a:pt x="1446376" y="3326405"/>
                  <a:pt x="21324" y="3969316"/>
                </a:cubicBezTo>
                <a:lnTo>
                  <a:pt x="0" y="3979430"/>
                </a:lnTo>
                <a:lnTo>
                  <a:pt x="0" y="1035831"/>
                </a:lnTo>
                <a:lnTo>
                  <a:pt x="87347" y="995252"/>
                </a:lnTo>
                <a:cubicBezTo>
                  <a:pt x="1501185" y="370170"/>
                  <a:pt x="3256233" y="0"/>
                  <a:pt x="5157526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Vertical Title and Text">
  <p:cSld name="7_Vertical Title and 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/>
          <p:nvPr>
            <p:ph idx="2" type="pic"/>
          </p:nvPr>
        </p:nvSpPr>
        <p:spPr>
          <a:xfrm>
            <a:off x="5840413" y="1332089"/>
            <a:ext cx="6351587" cy="47752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56" name="Google Shape;56;p12"/>
          <p:cNvGrpSpPr/>
          <p:nvPr/>
        </p:nvGrpSpPr>
        <p:grpSpPr>
          <a:xfrm>
            <a:off x="-48725" y="-9900"/>
            <a:ext cx="12240600" cy="174900"/>
            <a:chOff x="-48725" y="-9900"/>
            <a:chExt cx="12240600" cy="174900"/>
          </a:xfrm>
        </p:grpSpPr>
        <p:sp>
          <p:nvSpPr>
            <p:cNvPr id="57" name="Google Shape;57;p12"/>
            <p:cNvSpPr/>
            <p:nvPr/>
          </p:nvSpPr>
          <p:spPr>
            <a:xfrm>
              <a:off x="-48725" y="-9900"/>
              <a:ext cx="3697500" cy="174900"/>
            </a:xfrm>
            <a:prstGeom prst="rect">
              <a:avLst/>
            </a:prstGeom>
            <a:solidFill>
              <a:srgbClr val="20489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8" name="Google Shape;58;p12"/>
            <p:cNvSpPr/>
            <p:nvPr/>
          </p:nvSpPr>
          <p:spPr>
            <a:xfrm>
              <a:off x="3648775" y="-9900"/>
              <a:ext cx="8543100" cy="174900"/>
            </a:xfrm>
            <a:prstGeom prst="rect">
              <a:avLst/>
            </a:prstGeom>
            <a:solidFill>
              <a:srgbClr val="75C1E0"/>
            </a:solidFill>
            <a:ln cap="flat" cmpd="sng" w="9525">
              <a:solidFill>
                <a:srgbClr val="75C1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Vertical Title and Text">
  <p:cSld name="4_Vertical Title and 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/>
          <p:nvPr/>
        </p:nvSpPr>
        <p:spPr>
          <a:xfrm>
            <a:off x="-48600" y="2540000"/>
            <a:ext cx="12240600" cy="4317900"/>
          </a:xfrm>
          <a:prstGeom prst="rect">
            <a:avLst/>
          </a:prstGeom>
          <a:solidFill>
            <a:srgbClr val="20489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84329" y="903907"/>
            <a:ext cx="4212327" cy="8173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" name="Google Shape;62;p13"/>
          <p:cNvGrpSpPr/>
          <p:nvPr/>
        </p:nvGrpSpPr>
        <p:grpSpPr>
          <a:xfrm>
            <a:off x="-48725" y="-9900"/>
            <a:ext cx="12240600" cy="174900"/>
            <a:chOff x="-48725" y="-9900"/>
            <a:chExt cx="12240600" cy="174900"/>
          </a:xfrm>
        </p:grpSpPr>
        <p:sp>
          <p:nvSpPr>
            <p:cNvPr id="63" name="Google Shape;63;p13"/>
            <p:cNvSpPr/>
            <p:nvPr/>
          </p:nvSpPr>
          <p:spPr>
            <a:xfrm>
              <a:off x="-48725" y="-9900"/>
              <a:ext cx="3697500" cy="174900"/>
            </a:xfrm>
            <a:prstGeom prst="rect">
              <a:avLst/>
            </a:prstGeom>
            <a:solidFill>
              <a:srgbClr val="20489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3648775" y="-9900"/>
              <a:ext cx="8543100" cy="174900"/>
            </a:xfrm>
            <a:prstGeom prst="rect">
              <a:avLst/>
            </a:prstGeom>
            <a:solidFill>
              <a:srgbClr val="75C1E0"/>
            </a:solidFill>
            <a:ln cap="flat" cmpd="sng" w="9525">
              <a:solidFill>
                <a:srgbClr val="75C1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305B"/>
              </a:buClr>
              <a:buSzPts val="3200"/>
              <a:buFont typeface="Poppins"/>
              <a:buNone/>
              <a:defRPr b="1" i="0" sz="3200" u="none" cap="none" strike="noStrike">
                <a:solidFill>
                  <a:srgbClr val="1A305B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12" name="Google Shape;12;p4"/>
          <p:cNvGrpSpPr/>
          <p:nvPr/>
        </p:nvGrpSpPr>
        <p:grpSpPr>
          <a:xfrm>
            <a:off x="-48725" y="-9900"/>
            <a:ext cx="12240600" cy="174900"/>
            <a:chOff x="-48725" y="-9900"/>
            <a:chExt cx="12240600" cy="174900"/>
          </a:xfrm>
        </p:grpSpPr>
        <p:sp>
          <p:nvSpPr>
            <p:cNvPr id="13" name="Google Shape;13;p4"/>
            <p:cNvSpPr/>
            <p:nvPr/>
          </p:nvSpPr>
          <p:spPr>
            <a:xfrm>
              <a:off x="-48725" y="-9900"/>
              <a:ext cx="3697500" cy="174900"/>
            </a:xfrm>
            <a:prstGeom prst="rect">
              <a:avLst/>
            </a:prstGeom>
            <a:solidFill>
              <a:srgbClr val="20489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" name="Google Shape;14;p4"/>
            <p:cNvSpPr/>
            <p:nvPr/>
          </p:nvSpPr>
          <p:spPr>
            <a:xfrm>
              <a:off x="3648775" y="-9900"/>
              <a:ext cx="8543100" cy="174900"/>
            </a:xfrm>
            <a:prstGeom prst="rect">
              <a:avLst/>
            </a:prstGeom>
            <a:solidFill>
              <a:srgbClr val="75C1E0"/>
            </a:solidFill>
            <a:ln cap="flat" cmpd="sng" w="9525">
              <a:solidFill>
                <a:srgbClr val="75C1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descr="Aviation Weather | FPAW" id="15" name="Google Shape;15;p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399668" y="6176646"/>
            <a:ext cx="2601973" cy="59236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Relationship Id="rId6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Relationship Id="rId6" Type="http://schemas.openxmlformats.org/officeDocument/2006/relationships/image" Target="../media/image15.png"/><Relationship Id="rId7" Type="http://schemas.openxmlformats.org/officeDocument/2006/relationships/image" Target="../media/image9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ommercial aircraft taking off" id="69" name="Google Shape;69;p1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-38099" y="174812"/>
            <a:ext cx="12230099" cy="6683188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"/>
          <p:cNvSpPr txBox="1"/>
          <p:nvPr>
            <p:ph type="title"/>
          </p:nvPr>
        </p:nvSpPr>
        <p:spPr>
          <a:xfrm>
            <a:off x="0" y="477103"/>
            <a:ext cx="12191999" cy="5997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305B"/>
              </a:buClr>
              <a:buSzPct val="111111"/>
              <a:buFont typeface="Poppins"/>
              <a:buNone/>
            </a:pPr>
            <a:r>
              <a:rPr lang="en-US"/>
              <a:t>Friends and Partners in Aviation Weather 2025 Fall Meeting</a:t>
            </a:r>
            <a:endParaRPr/>
          </a:p>
        </p:txBody>
      </p:sp>
      <p:sp>
        <p:nvSpPr>
          <p:cNvPr id="71" name="Google Shape;71;p1"/>
          <p:cNvSpPr txBox="1"/>
          <p:nvPr/>
        </p:nvSpPr>
        <p:spPr>
          <a:xfrm>
            <a:off x="1491342" y="4927975"/>
            <a:ext cx="9209313" cy="11647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305B"/>
              </a:buClr>
              <a:buSzPct val="142697"/>
              <a:buFont typeface="Poppins"/>
              <a:buNone/>
            </a:pPr>
            <a:r>
              <a:rPr b="1" i="0" lang="en-US" sz="2300" u="none" cap="none" strike="noStrike">
                <a:solidFill>
                  <a:srgbClr val="1A305B"/>
                </a:solidFill>
                <a:latin typeface="Poppins"/>
                <a:ea typeface="Poppins"/>
                <a:cs typeface="Poppins"/>
                <a:sym typeface="Poppins"/>
              </a:rPr>
              <a:t>Co-Chairs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305B"/>
              </a:buClr>
              <a:buSzPct val="142697"/>
              <a:buFont typeface="Poppins"/>
              <a:buNone/>
            </a:pPr>
            <a:r>
              <a:rPr b="0" i="0" lang="en-US" sz="2300" u="none" cap="none" strike="noStrike">
                <a:solidFill>
                  <a:srgbClr val="1A305B"/>
                </a:solidFill>
                <a:latin typeface="Poppins"/>
                <a:ea typeface="Poppins"/>
                <a:cs typeface="Poppins"/>
                <a:sym typeface="Poppins"/>
              </a:rPr>
              <a:t>Scott Landolt - UCAR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305B"/>
              </a:buClr>
              <a:buSzPct val="142697"/>
              <a:buFont typeface="Poppins"/>
              <a:buNone/>
            </a:pPr>
            <a:r>
              <a:rPr b="0" i="0" lang="en-US" sz="2300" u="none" cap="none" strike="noStrike">
                <a:solidFill>
                  <a:srgbClr val="1A305B"/>
                </a:solidFill>
                <a:latin typeface="Poppins"/>
                <a:ea typeface="Poppins"/>
                <a:cs typeface="Poppins"/>
                <a:sym typeface="Poppins"/>
              </a:rPr>
              <a:t>Elizabeth Wilson – Synoptic Data PBC</a:t>
            </a:r>
            <a:endParaRPr/>
          </a:p>
        </p:txBody>
      </p:sp>
      <p:sp>
        <p:nvSpPr>
          <p:cNvPr id="72" name="Google Shape;72;p1"/>
          <p:cNvSpPr txBox="1"/>
          <p:nvPr/>
        </p:nvSpPr>
        <p:spPr>
          <a:xfrm>
            <a:off x="1491342" y="2668171"/>
            <a:ext cx="9209313" cy="11647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305B"/>
              </a:buClr>
              <a:buSzPts val="3200"/>
              <a:buFont typeface="Poppins"/>
              <a:buNone/>
            </a:pPr>
            <a:r>
              <a:rPr b="1" i="0" lang="en-US" sz="2800" u="none" cap="none" strike="noStrike">
                <a:solidFill>
                  <a:srgbClr val="1A305B"/>
                </a:solidFill>
                <a:latin typeface="Poppins"/>
                <a:ea typeface="Poppins"/>
                <a:cs typeface="Poppins"/>
                <a:sym typeface="Poppins"/>
              </a:rPr>
              <a:t>Session 1b: Cleared for Takeoff: Improving Aviation Decisions through Better Weather Observations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"/>
          <p:cNvSpPr txBox="1"/>
          <p:nvPr>
            <p:ph type="title"/>
          </p:nvPr>
        </p:nvSpPr>
        <p:spPr>
          <a:xfrm>
            <a:off x="420510" y="365126"/>
            <a:ext cx="11500143" cy="59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Session 1b: Cleared for Takeoff: Improving Aviation Decisions through Better Weather Observations</a:t>
            </a:r>
            <a:endParaRPr/>
          </a:p>
        </p:txBody>
      </p:sp>
      <p:pic>
        <p:nvPicPr>
          <p:cNvPr id="79" name="Google Shape;7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3313" y="2498847"/>
            <a:ext cx="1152931" cy="1152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3313" y="1155371"/>
            <a:ext cx="1152931" cy="1152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7159" y="5185799"/>
            <a:ext cx="1199085" cy="1199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7160" y="3842323"/>
            <a:ext cx="1199084" cy="1199084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2"/>
          <p:cNvSpPr txBox="1"/>
          <p:nvPr/>
        </p:nvSpPr>
        <p:spPr>
          <a:xfrm>
            <a:off x="1802995" y="1431986"/>
            <a:ext cx="11500143" cy="59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305B"/>
              </a:buClr>
              <a:buSzPct val="179487"/>
              <a:buFont typeface="Poppins"/>
              <a:buNone/>
            </a:pPr>
            <a:r>
              <a:rPr b="1" i="0" lang="en-US" sz="1600" u="none" cap="none" strike="noStrike">
                <a:solidFill>
                  <a:srgbClr val="1A305B"/>
                </a:solidFill>
                <a:latin typeface="Poppins"/>
                <a:ea typeface="Poppins"/>
                <a:cs typeface="Poppins"/>
                <a:sym typeface="Poppins"/>
              </a:rPr>
              <a:t>Correlating Information from Certified and Non-Certified Weather Sources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305B"/>
              </a:buClr>
              <a:buSzPct val="179487"/>
              <a:buFont typeface="Poppins"/>
              <a:buNone/>
            </a:pPr>
            <a:r>
              <a:rPr b="1" i="0" lang="en-US" sz="1600" u="none" cap="none" strike="noStrike">
                <a:solidFill>
                  <a:srgbClr val="1A305B"/>
                </a:solidFill>
                <a:latin typeface="Poppins"/>
                <a:ea typeface="Poppins"/>
                <a:cs typeface="Poppins"/>
                <a:sym typeface="Poppins"/>
              </a:rPr>
              <a:t>Gary Pokodner/FAA</a:t>
            </a:r>
            <a:endParaRPr/>
          </a:p>
        </p:txBody>
      </p:sp>
      <p:sp>
        <p:nvSpPr>
          <p:cNvPr id="84" name="Google Shape;84;p2"/>
          <p:cNvSpPr txBox="1"/>
          <p:nvPr/>
        </p:nvSpPr>
        <p:spPr>
          <a:xfrm>
            <a:off x="1890081" y="2775462"/>
            <a:ext cx="11500143" cy="59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305B"/>
              </a:buClr>
              <a:buSzPct val="179487"/>
              <a:buFont typeface="Poppins"/>
              <a:buNone/>
            </a:pPr>
            <a:r>
              <a:rPr b="1" i="0" lang="en-US" sz="1600" u="none" cap="none" strike="noStrike">
                <a:solidFill>
                  <a:srgbClr val="1A305B"/>
                </a:solidFill>
                <a:latin typeface="Poppins"/>
                <a:ea typeface="Poppins"/>
                <a:cs typeface="Poppins"/>
                <a:sym typeface="Poppins"/>
              </a:rPr>
              <a:t>An Inventory of Non-Certified Weather Sources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305B"/>
              </a:buClr>
              <a:buSzPct val="179487"/>
              <a:buFont typeface="Poppins"/>
              <a:buNone/>
            </a:pPr>
            <a:r>
              <a:rPr b="1" i="0" lang="en-US" sz="1600" u="none" cap="none" strike="noStrike">
                <a:solidFill>
                  <a:srgbClr val="1A305B"/>
                </a:solidFill>
                <a:latin typeface="Poppins"/>
                <a:ea typeface="Poppins"/>
                <a:cs typeface="Poppins"/>
                <a:sym typeface="Poppins"/>
              </a:rPr>
              <a:t>Elizabeth Wilson/Synoptic Data PBC</a:t>
            </a:r>
            <a:endParaRPr/>
          </a:p>
        </p:txBody>
      </p:sp>
      <p:sp>
        <p:nvSpPr>
          <p:cNvPr id="85" name="Google Shape;85;p2"/>
          <p:cNvSpPr txBox="1"/>
          <p:nvPr/>
        </p:nvSpPr>
        <p:spPr>
          <a:xfrm>
            <a:off x="1890080" y="4118938"/>
            <a:ext cx="11500143" cy="59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305B"/>
              </a:buClr>
              <a:buSzPct val="179487"/>
              <a:buFont typeface="Poppins"/>
              <a:buNone/>
            </a:pPr>
            <a:r>
              <a:rPr b="1" i="0" lang="en-US" sz="1600" u="none" cap="none" strike="noStrike">
                <a:solidFill>
                  <a:srgbClr val="1A305B"/>
                </a:solidFill>
                <a:latin typeface="Poppins"/>
                <a:ea typeface="Poppins"/>
                <a:cs typeface="Poppins"/>
                <a:sym typeface="Poppins"/>
              </a:rPr>
              <a:t>Testing and Evaluating ASTM F38 Weather Standards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305B"/>
              </a:buClr>
              <a:buSzPct val="179487"/>
              <a:buFont typeface="Poppins"/>
              <a:buNone/>
            </a:pPr>
            <a:r>
              <a:rPr b="1" i="0" lang="en-US" sz="1600" u="none" cap="none" strike="noStrike">
                <a:solidFill>
                  <a:srgbClr val="1A305B"/>
                </a:solidFill>
                <a:latin typeface="Poppins"/>
                <a:ea typeface="Poppins"/>
                <a:cs typeface="Poppins"/>
                <a:sym typeface="Poppins"/>
              </a:rPr>
              <a:t>Chris Zarzar/TruWeather</a:t>
            </a:r>
            <a:endParaRPr/>
          </a:p>
        </p:txBody>
      </p:sp>
      <p:sp>
        <p:nvSpPr>
          <p:cNvPr id="86" name="Google Shape;86;p2"/>
          <p:cNvSpPr txBox="1"/>
          <p:nvPr/>
        </p:nvSpPr>
        <p:spPr>
          <a:xfrm>
            <a:off x="1890080" y="5439180"/>
            <a:ext cx="11500143" cy="59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305B"/>
              </a:buClr>
              <a:buSzPct val="179487"/>
              <a:buFont typeface="Poppins"/>
              <a:buNone/>
            </a:pPr>
            <a:r>
              <a:rPr b="1" i="0" lang="en-US" sz="1600" u="none" cap="none" strike="noStrike">
                <a:solidFill>
                  <a:srgbClr val="1A305B"/>
                </a:solidFill>
                <a:latin typeface="Poppins"/>
                <a:ea typeface="Poppins"/>
                <a:cs typeface="Poppins"/>
                <a:sym typeface="Poppins"/>
              </a:rPr>
              <a:t>Flipping the Observation Paradigm on its Head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305B"/>
              </a:buClr>
              <a:buSzPct val="179487"/>
              <a:buFont typeface="Poppins"/>
              <a:buNone/>
            </a:pPr>
            <a:r>
              <a:rPr b="1" i="0" lang="en-US" sz="1600" u="none" cap="none" strike="noStrike">
                <a:solidFill>
                  <a:srgbClr val="1A305B"/>
                </a:solidFill>
                <a:latin typeface="Poppins"/>
                <a:ea typeface="Poppins"/>
                <a:cs typeface="Poppins"/>
                <a:sym typeface="Poppins"/>
              </a:rPr>
              <a:t>Ethan Krimins/FlightProfiler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"/>
          <p:cNvSpPr txBox="1"/>
          <p:nvPr>
            <p:ph type="title"/>
          </p:nvPr>
        </p:nvSpPr>
        <p:spPr>
          <a:xfrm>
            <a:off x="420511" y="365126"/>
            <a:ext cx="10515600" cy="5997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Session 1b: Panel Discussion – On Using Non-Certified Weather 		Information in the NAS</a:t>
            </a:r>
            <a:endParaRPr/>
          </a:p>
        </p:txBody>
      </p:sp>
      <p:pic>
        <p:nvPicPr>
          <p:cNvPr id="92" name="Google Shape;9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4253" y="2187390"/>
            <a:ext cx="979265" cy="979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4198" y="1079170"/>
            <a:ext cx="979265" cy="979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8044" y="4411571"/>
            <a:ext cx="979265" cy="979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8044" y="5527367"/>
            <a:ext cx="979098" cy="979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08044" y="3295776"/>
            <a:ext cx="979265" cy="97926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3"/>
          <p:cNvSpPr txBox="1"/>
          <p:nvPr/>
        </p:nvSpPr>
        <p:spPr>
          <a:xfrm>
            <a:off x="1770339" y="1230762"/>
            <a:ext cx="2485976" cy="59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305B"/>
              </a:buClr>
              <a:buSzPct val="179487"/>
              <a:buFont typeface="Poppins"/>
              <a:buNone/>
            </a:pPr>
            <a:r>
              <a:rPr b="1" i="0" lang="en-US" sz="1600" u="none" cap="none" strike="noStrike">
                <a:solidFill>
                  <a:srgbClr val="1A305B"/>
                </a:solidFill>
                <a:latin typeface="Poppins"/>
                <a:ea typeface="Poppins"/>
                <a:cs typeface="Poppins"/>
                <a:sym typeface="Poppins"/>
              </a:rPr>
              <a:t>Gary Pokodner/FAA</a:t>
            </a:r>
            <a:endParaRPr/>
          </a:p>
        </p:txBody>
      </p:sp>
      <p:sp>
        <p:nvSpPr>
          <p:cNvPr id="98" name="Google Shape;98;p3"/>
          <p:cNvSpPr txBox="1"/>
          <p:nvPr/>
        </p:nvSpPr>
        <p:spPr>
          <a:xfrm>
            <a:off x="1770337" y="2311245"/>
            <a:ext cx="11500143" cy="59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305B"/>
              </a:buClr>
              <a:buSzPct val="179487"/>
              <a:buFont typeface="Poppins"/>
              <a:buNone/>
            </a:pPr>
            <a:r>
              <a:rPr b="1" i="0" lang="en-US" sz="1600" u="none" cap="none" strike="noStrike">
                <a:solidFill>
                  <a:srgbClr val="1A305B"/>
                </a:solidFill>
                <a:latin typeface="Poppins"/>
                <a:ea typeface="Poppins"/>
                <a:cs typeface="Poppins"/>
                <a:sym typeface="Poppins"/>
              </a:rPr>
              <a:t>Elizabeth Wilson/Synoptic Data PBC</a:t>
            </a:r>
            <a:endParaRPr/>
          </a:p>
        </p:txBody>
      </p:sp>
      <p:sp>
        <p:nvSpPr>
          <p:cNvPr id="99" name="Google Shape;99;p3"/>
          <p:cNvSpPr txBox="1"/>
          <p:nvPr/>
        </p:nvSpPr>
        <p:spPr>
          <a:xfrm>
            <a:off x="1770338" y="3466273"/>
            <a:ext cx="4616175" cy="59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305B"/>
              </a:buClr>
              <a:buSzPct val="179487"/>
              <a:buFont typeface="Poppins"/>
              <a:buNone/>
            </a:pPr>
            <a:r>
              <a:rPr b="1" i="0" lang="en-US" sz="1600" u="none" cap="none" strike="noStrike">
                <a:solidFill>
                  <a:srgbClr val="1A305B"/>
                </a:solidFill>
                <a:latin typeface="Poppins"/>
                <a:ea typeface="Poppins"/>
                <a:cs typeface="Poppins"/>
                <a:sym typeface="Poppins"/>
              </a:rPr>
              <a:t>Chris Zarzar/TruWeather</a:t>
            </a:r>
            <a:endParaRPr/>
          </a:p>
        </p:txBody>
      </p:sp>
      <p:sp>
        <p:nvSpPr>
          <p:cNvPr id="100" name="Google Shape;100;p3"/>
          <p:cNvSpPr txBox="1"/>
          <p:nvPr/>
        </p:nvSpPr>
        <p:spPr>
          <a:xfrm>
            <a:off x="1770337" y="4621301"/>
            <a:ext cx="11500143" cy="59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305B"/>
              </a:buClr>
              <a:buSzPct val="179487"/>
              <a:buFont typeface="Poppins"/>
              <a:buNone/>
            </a:pPr>
            <a:r>
              <a:rPr b="1" i="0" lang="en-US" sz="1600" u="none" cap="none" strike="noStrike">
                <a:solidFill>
                  <a:srgbClr val="1A305B"/>
                </a:solidFill>
                <a:latin typeface="Poppins"/>
                <a:ea typeface="Poppins"/>
                <a:cs typeface="Poppins"/>
                <a:sym typeface="Poppins"/>
              </a:rPr>
              <a:t>Ethan Krimins/FlightProfiler</a:t>
            </a:r>
            <a:endParaRPr/>
          </a:p>
        </p:txBody>
      </p:sp>
      <p:sp>
        <p:nvSpPr>
          <p:cNvPr id="101" name="Google Shape;101;p3"/>
          <p:cNvSpPr txBox="1"/>
          <p:nvPr/>
        </p:nvSpPr>
        <p:spPr>
          <a:xfrm>
            <a:off x="1770336" y="5747449"/>
            <a:ext cx="11500143" cy="59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305B"/>
              </a:buClr>
              <a:buSzPct val="179487"/>
              <a:buFont typeface="Poppins"/>
              <a:buNone/>
            </a:pPr>
            <a:r>
              <a:rPr b="1" i="0" lang="en-US" sz="1600" u="none" cap="none" strike="noStrike">
                <a:solidFill>
                  <a:srgbClr val="1A305B"/>
                </a:solidFill>
                <a:latin typeface="Poppins"/>
                <a:ea typeface="Poppins"/>
                <a:cs typeface="Poppins"/>
                <a:sym typeface="Poppins"/>
              </a:rPr>
              <a:t>Jesse Heers/Campbell Scientific</a:t>
            </a:r>
            <a:endParaRPr/>
          </a:p>
        </p:txBody>
      </p:sp>
      <p:sp>
        <p:nvSpPr>
          <p:cNvPr id="102" name="Google Shape;102;p3"/>
          <p:cNvSpPr txBox="1"/>
          <p:nvPr/>
        </p:nvSpPr>
        <p:spPr>
          <a:xfrm>
            <a:off x="8868880" y="3235733"/>
            <a:ext cx="2332520" cy="59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305B"/>
              </a:buClr>
              <a:buSzPct val="179487"/>
              <a:buFont typeface="Poppins"/>
              <a:buNone/>
            </a:pPr>
            <a:r>
              <a:rPr b="1" i="0" lang="en-US" sz="1600" u="none" cap="none" strike="noStrike">
                <a:solidFill>
                  <a:srgbClr val="1A305B"/>
                </a:solidFill>
                <a:latin typeface="Poppins"/>
                <a:ea typeface="Poppins"/>
                <a:cs typeface="Poppins"/>
                <a:sym typeface="Poppins"/>
              </a:rPr>
              <a:t>Scott Landolt/UCAR</a:t>
            </a:r>
            <a:endParaRPr/>
          </a:p>
        </p:txBody>
      </p:sp>
      <p:pic>
        <p:nvPicPr>
          <p:cNvPr id="103" name="Google Shape;103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829270" y="3122238"/>
            <a:ext cx="878263" cy="878263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3"/>
          <p:cNvSpPr txBox="1"/>
          <p:nvPr/>
        </p:nvSpPr>
        <p:spPr>
          <a:xfrm>
            <a:off x="7806020" y="2409266"/>
            <a:ext cx="2737332" cy="59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305B"/>
              </a:buClr>
              <a:buSzPct val="143589"/>
              <a:buFont typeface="Poppins"/>
              <a:buNone/>
            </a:pPr>
            <a:r>
              <a:rPr b="1" i="0" lang="en-US" sz="2000" u="none" cap="none" strike="noStrike">
                <a:solidFill>
                  <a:srgbClr val="1A305B"/>
                </a:solidFill>
                <a:latin typeface="Poppins"/>
                <a:ea typeface="Poppins"/>
                <a:cs typeface="Poppins"/>
                <a:sym typeface="Poppins"/>
              </a:rPr>
              <a:t>Moderator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2025-10-02T17:11:55Z</dcterms:created>
  <dc:creator>Elizabeth Wilson</dc:creator>
</cp:coreProperties>
</file>