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8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Montserrat"/>
      <p:regular r:id="rId19"/>
      <p:bold r:id="rId20"/>
      <p:italic r:id="rId21"/>
      <p:boldItalic r:id="rId22"/>
    </p:embeddedFont>
    <p:embeddedFont>
      <p:font typeface="Lato Light"/>
      <p:regular r:id="rId23"/>
      <p:bold r:id="rId24"/>
      <p:italic r:id="rId25"/>
      <p:boldItalic r:id="rId26"/>
    </p:embeddedFont>
    <p:embeddedFont>
      <p:font typeface="Montserrat Light"/>
      <p:regular r:id="rId27"/>
      <p:bold r:id="rId28"/>
      <p:italic r:id="rId29"/>
      <p:boldItalic r:id="rId30"/>
    </p:embeddedFont>
    <p:embeddedFont>
      <p:font typeface="Quattrocento Sans"/>
      <p:regular r:id="rId31"/>
      <p:bold r:id="rId32"/>
      <p:italic r:id="rId33"/>
      <p:boldItalic r:id="rId34"/>
    </p:embeddedFont>
    <p:embeddedFont>
      <p:font typeface="Montserrat Thin"/>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e6MfpgohqPRsyhyY4sthbhSje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Light-bold.fntdata"/><Relationship Id="rId23" Type="http://schemas.openxmlformats.org/officeDocument/2006/relationships/font" Target="fonts/Lato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Light-boldItalic.fntdata"/><Relationship Id="rId25" Type="http://schemas.openxmlformats.org/officeDocument/2006/relationships/font" Target="fonts/LatoLight-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regular.fntdata"/><Relationship Id="rId30" Type="http://schemas.openxmlformats.org/officeDocument/2006/relationships/font" Target="fonts/MontserratLight-boldItalic.fntdata"/><Relationship Id="rId11" Type="http://schemas.openxmlformats.org/officeDocument/2006/relationships/slide" Target="slides/slide6.xml"/><Relationship Id="rId33" Type="http://schemas.openxmlformats.org/officeDocument/2006/relationships/font" Target="fonts/QuattrocentoSans-italic.fntdata"/><Relationship Id="rId10" Type="http://schemas.openxmlformats.org/officeDocument/2006/relationships/slide" Target="slides/slide5.xml"/><Relationship Id="rId32" Type="http://schemas.openxmlformats.org/officeDocument/2006/relationships/font" Target="fonts/QuattrocentoSans-bold.fntdata"/><Relationship Id="rId13" Type="http://schemas.openxmlformats.org/officeDocument/2006/relationships/slide" Target="slides/slide8.xml"/><Relationship Id="rId35" Type="http://schemas.openxmlformats.org/officeDocument/2006/relationships/font" Target="fonts/MontserratThin-regular.fntdata"/><Relationship Id="rId12" Type="http://schemas.openxmlformats.org/officeDocument/2006/relationships/slide" Target="slides/slide7.xml"/><Relationship Id="rId34" Type="http://schemas.openxmlformats.org/officeDocument/2006/relationships/font" Target="fonts/QuattrocentoSans-boldItalic.fntdata"/><Relationship Id="rId15" Type="http://schemas.openxmlformats.org/officeDocument/2006/relationships/slide" Target="slides/slide10.xml"/><Relationship Id="rId37" Type="http://schemas.openxmlformats.org/officeDocument/2006/relationships/font" Target="fonts/MontserratThin-italic.fntdata"/><Relationship Id="rId14" Type="http://schemas.openxmlformats.org/officeDocument/2006/relationships/slide" Target="slides/slide9.xml"/><Relationship Id="rId36" Type="http://schemas.openxmlformats.org/officeDocument/2006/relationships/font" Target="fonts/MontserratThin-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MontserratThin-boldItalic.fntdata"/><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Give quick overview of TruWeather as well</a:t>
            </a:r>
            <a:endParaRPr/>
          </a:p>
        </p:txBody>
      </p:sp>
      <p:sp>
        <p:nvSpPr>
          <p:cNvPr id="272" name="Google Shape;27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404" name="Google Shape;40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And risk mitigation based on platform and payload characteristics</a:t>
            </a:r>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a:t>Weather data already has dynamic uncertainty (e.g. radar data impacted by ground clutter, hail spikes, bird migrations)</a:t>
            </a:r>
            <a:endParaRPr/>
          </a:p>
          <a:p>
            <a:pPr indent="0" lvl="1" marL="457200" rtl="0" algn="l">
              <a:spcBef>
                <a:spcPts val="0"/>
              </a:spcBef>
              <a:spcAft>
                <a:spcPts val="0"/>
              </a:spcAft>
              <a:buNone/>
            </a:pPr>
            <a:r>
              <a:rPr lang="en-US"/>
              <a:t>Today: meteorologists interpret uncertainty for human operators</a:t>
            </a:r>
            <a:endParaRPr/>
          </a:p>
          <a:p>
            <a:pPr indent="0" lvl="1" marL="457200" rtl="0" algn="l">
              <a:spcBef>
                <a:spcPts val="0"/>
              </a:spcBef>
              <a:spcAft>
                <a:spcPts val="0"/>
              </a:spcAft>
              <a:buNone/>
            </a:pPr>
            <a:r>
              <a:rPr lang="en-US"/>
              <a:t>Tomorrow: machines will need direct uncertainty inputs to assess risk in real time</a:t>
            </a:r>
            <a:endParaRPr/>
          </a:p>
          <a:p>
            <a:pPr indent="0" lvl="0" marL="0" rtl="0" algn="l">
              <a:spcBef>
                <a:spcPts val="0"/>
              </a:spcBef>
              <a:spcAft>
                <a:spcPts val="0"/>
              </a:spcAft>
              <a:buNone/>
            </a:pPr>
            <a:r>
              <a:t/>
            </a:r>
            <a:endParaRPr/>
          </a:p>
        </p:txBody>
      </p:sp>
      <p:sp>
        <p:nvSpPr>
          <p:cNvPr id="411" name="Google Shape;4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200"/>
              <a:buFont typeface="Arial"/>
              <a:buNone/>
            </a:pPr>
            <a:r>
              <a:rPr lang="en-US"/>
              <a:t>Focus on the initial poll slide. I can add to talk through this as people work through the poll. People often review to Table 1 which has the Tiers, but I am intentionally not putting that up because that is an important but only partial portion of the standard, there are numerous other quality control, metadata, and data reliability, security, and management requirements that must also be addressed by the WIP providing these services. </a:t>
            </a:r>
            <a:endParaRPr/>
          </a:p>
          <a:p>
            <a:pPr indent="0" lvl="0" marL="0" rtl="0" algn="l">
              <a:lnSpc>
                <a:spcPct val="120000"/>
              </a:lnSpc>
              <a:spcBef>
                <a:spcPts val="1200"/>
              </a:spcBef>
              <a:spcAft>
                <a:spcPts val="0"/>
              </a:spcAft>
              <a:buNone/>
            </a:pPr>
            <a:br>
              <a:rPr lang="en-US"/>
            </a:br>
            <a:br>
              <a:rPr lang="en-US"/>
            </a:br>
            <a:r>
              <a:rPr b="1" lang="en-US"/>
              <a:t>Purpose</a:t>
            </a:r>
            <a:r>
              <a:rPr lang="en-US"/>
              <a:t>: Define performance requirements for Weather Information Providers (WIPs) </a:t>
            </a:r>
            <a:r>
              <a:rPr lang="en-US">
                <a:solidFill>
                  <a:srgbClr val="FEFEFE"/>
                </a:solidFill>
              </a:rPr>
              <a:t>to ensure weather data is reliable, secure, and from a trusted source for Part 108, Part 135, and Part 91 operations.  </a:t>
            </a:r>
            <a:endParaRPr u="sng">
              <a:solidFill>
                <a:srgbClr val="FEFEFE"/>
              </a:solidFill>
            </a:endParaRPr>
          </a:p>
          <a:p>
            <a:pPr indent="0" lvl="0" marL="0" rtl="0" algn="l">
              <a:lnSpc>
                <a:spcPct val="120000"/>
              </a:lnSpc>
              <a:spcBef>
                <a:spcPts val="1200"/>
              </a:spcBef>
              <a:spcAft>
                <a:spcPts val="0"/>
              </a:spcAft>
              <a:buNone/>
            </a:pPr>
            <a:r>
              <a:rPr b="1" lang="en-US"/>
              <a:t>Scope</a:t>
            </a:r>
            <a:r>
              <a:rPr lang="en-US"/>
              <a:t>: Extensible traffic management systems, uncrewed aircraft systems, and vertical takeoff and landing systems operating from the surface to 5000 ft above ground level.</a:t>
            </a:r>
            <a:endParaRPr/>
          </a:p>
          <a:p>
            <a:pPr indent="0" lvl="0" marL="0" rtl="0" algn="l">
              <a:lnSpc>
                <a:spcPct val="120000"/>
              </a:lnSpc>
              <a:spcBef>
                <a:spcPts val="1200"/>
              </a:spcBef>
              <a:spcAft>
                <a:spcPts val="0"/>
              </a:spcAft>
              <a:buNone/>
            </a:pPr>
            <a:r>
              <a:rPr b="1" lang="en-US"/>
              <a:t>Approach</a:t>
            </a:r>
            <a:r>
              <a:rPr lang="en-US"/>
              <a:t>: Data performance approach that leverages a tier-based weather data quantification framework.</a:t>
            </a:r>
            <a:endParaRPr/>
          </a:p>
          <a:p>
            <a:pPr indent="0" lvl="0" marL="0" rtl="0" algn="l">
              <a:lnSpc>
                <a:spcPct val="120000"/>
              </a:lnSpc>
              <a:spcBef>
                <a:spcPts val="1200"/>
              </a:spcBef>
              <a:spcAft>
                <a:spcPts val="0"/>
              </a:spcAft>
              <a:buNone/>
            </a:pPr>
            <a:r>
              <a:rPr b="1" lang="en-US"/>
              <a:t>Key Principle</a:t>
            </a:r>
            <a:r>
              <a:rPr lang="en-US"/>
              <a:t>: The standard of performance depends on the reporting of data performance accuracy </a:t>
            </a:r>
            <a:r>
              <a:rPr lang="en-US">
                <a:solidFill>
                  <a:srgbClr val="FEFEFE"/>
                </a:solidFill>
              </a:rPr>
              <a:t>from reliable sources meeting security requirements.</a:t>
            </a:r>
            <a:endParaRPr/>
          </a:p>
          <a:p>
            <a:pPr indent="0" lvl="0" marL="0" rtl="0" algn="l">
              <a:spcBef>
                <a:spcPts val="1200"/>
              </a:spcBef>
              <a:spcAft>
                <a:spcPts val="0"/>
              </a:spcAft>
              <a:buNone/>
            </a:pPr>
            <a:r>
              <a:rPr b="1" lang="en-US"/>
              <a:t>Primary Components</a:t>
            </a:r>
            <a:endParaRPr/>
          </a:p>
          <a:p>
            <a:pPr indent="-342900" lvl="0" marL="687070" rtl="0" algn="l">
              <a:spcBef>
                <a:spcPts val="0"/>
              </a:spcBef>
              <a:spcAft>
                <a:spcPts val="0"/>
              </a:spcAft>
              <a:buClr>
                <a:schemeClr val="dk1"/>
              </a:buClr>
              <a:buSzPts val="1100"/>
              <a:buFont typeface="Arial"/>
              <a:buChar char="-"/>
            </a:pPr>
            <a:r>
              <a:rPr lang="en-US" sz="1100"/>
              <a:t>Weather Data Performance and Tiering</a:t>
            </a:r>
            <a:endParaRPr/>
          </a:p>
          <a:p>
            <a:pPr indent="-342900" lvl="0" marL="687070" rtl="0" algn="l">
              <a:spcBef>
                <a:spcPts val="0"/>
              </a:spcBef>
              <a:spcAft>
                <a:spcPts val="0"/>
              </a:spcAft>
              <a:buClr>
                <a:schemeClr val="dk1"/>
              </a:buClr>
              <a:buSzPts val="1100"/>
              <a:buFont typeface="Arial"/>
              <a:buChar char="-"/>
            </a:pPr>
            <a:r>
              <a:rPr lang="en-US" sz="1100"/>
              <a:t>Quality Control Measures</a:t>
            </a:r>
            <a:endParaRPr/>
          </a:p>
          <a:p>
            <a:pPr indent="-342900" lvl="0" marL="687070" rtl="0" algn="l">
              <a:spcBef>
                <a:spcPts val="0"/>
              </a:spcBef>
              <a:spcAft>
                <a:spcPts val="0"/>
              </a:spcAft>
              <a:buClr>
                <a:schemeClr val="dk1"/>
              </a:buClr>
              <a:buSzPts val="1100"/>
              <a:buFont typeface="Arial"/>
              <a:buChar char="-"/>
            </a:pPr>
            <a:r>
              <a:rPr lang="en-US" sz="1100"/>
              <a:t>Data Reliability, Security, and Management</a:t>
            </a:r>
            <a:endParaRPr/>
          </a:p>
          <a:p>
            <a:pPr indent="-342900" lvl="0" marL="687070" rtl="0" algn="l">
              <a:spcBef>
                <a:spcPts val="0"/>
              </a:spcBef>
              <a:spcAft>
                <a:spcPts val="0"/>
              </a:spcAft>
              <a:buClr>
                <a:schemeClr val="dk1"/>
              </a:buClr>
              <a:buSzPts val="1100"/>
              <a:buFont typeface="Arial"/>
              <a:buChar char="-"/>
            </a:pPr>
            <a:r>
              <a:rPr lang="en-US" sz="1100"/>
              <a:t>Metadata</a:t>
            </a:r>
            <a:endParaRPr/>
          </a:p>
          <a:p>
            <a:pPr indent="0" lvl="0" marL="0" rtl="0" algn="l">
              <a:spcBef>
                <a:spcPts val="0"/>
              </a:spcBef>
              <a:spcAft>
                <a:spcPts val="0"/>
              </a:spcAft>
              <a:buNone/>
            </a:pPr>
            <a:r>
              <a:t/>
            </a:r>
            <a:endParaRPr/>
          </a:p>
        </p:txBody>
      </p:sp>
      <p:sp>
        <p:nvSpPr>
          <p:cNvPr id="281" name="Google Shape;28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Focus on the initial poll slide. I can add to talk through this as people work through the poll. People often review to Table 1 which has the Tiers, but I am intentionally not putting that up because that is an important but only partial portion of the standard, there are numerous other quality control, metadata, and data reliability, security, and management requirements that must also be addressed by the WIP providing these services. </a:t>
            </a:r>
            <a:endParaRPr/>
          </a:p>
        </p:txBody>
      </p:sp>
      <p:sp>
        <p:nvSpPr>
          <p:cNvPr id="290" name="Google Shape;29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297" name="Google Shape;2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Briefly explain NTAP and how we are working directly with FAA to understand the current state of the standard, but the challenge of this approach with the knowledge of a forthcoming revisions.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MOP Project will: </a:t>
            </a:r>
            <a:endParaRPr/>
          </a:p>
          <a:p>
            <a:pPr indent="0" lvl="1" marL="457200" rtl="0" algn="l">
              <a:lnSpc>
                <a:spcPct val="100000"/>
              </a:lnSpc>
              <a:spcBef>
                <a:spcPts val="0"/>
              </a:spcBef>
              <a:spcAft>
                <a:spcPts val="0"/>
              </a:spcAft>
              <a:buNone/>
            </a:pPr>
            <a:r>
              <a:rPr lang="en-US"/>
              <a:t>Focus on safe integration of 3PWP information into the NAS</a:t>
            </a:r>
            <a:endParaRPr/>
          </a:p>
          <a:p>
            <a:pPr indent="0" lvl="1" marL="457200" rtl="0" algn="l">
              <a:lnSpc>
                <a:spcPct val="100000"/>
              </a:lnSpc>
              <a:spcBef>
                <a:spcPts val="1200"/>
              </a:spcBef>
              <a:spcAft>
                <a:spcPts val="0"/>
              </a:spcAft>
              <a:buNone/>
            </a:pPr>
            <a:r>
              <a:rPr lang="en-US"/>
              <a:t>Testing campaign designed to evaluate ASTM F3673-24 requirements in practice</a:t>
            </a:r>
            <a:endParaRPr/>
          </a:p>
          <a:p>
            <a:pPr indent="0" lvl="1" marL="457200" rtl="0" algn="l">
              <a:lnSpc>
                <a:spcPct val="100000"/>
              </a:lnSpc>
              <a:spcBef>
                <a:spcPts val="1200"/>
              </a:spcBef>
              <a:spcAft>
                <a:spcPts val="0"/>
              </a:spcAft>
              <a:buNone/>
            </a:pPr>
            <a:r>
              <a:rPr lang="en-US"/>
              <a:t>Leverage TruWeather testbeds</a:t>
            </a:r>
            <a:endParaRPr/>
          </a:p>
          <a:p>
            <a:pPr indent="0" lvl="0" marL="0" marR="0" rtl="0" algn="l">
              <a:lnSpc>
                <a:spcPct val="100000"/>
              </a:lnSpc>
              <a:spcBef>
                <a:spcPts val="1200"/>
              </a:spcBef>
              <a:spcAft>
                <a:spcPts val="0"/>
              </a:spcAft>
              <a:buClr>
                <a:schemeClr val="dk1"/>
              </a:buClr>
              <a:buSzPts val="1200"/>
              <a:buFont typeface="Arial"/>
              <a:buNone/>
            </a:pPr>
            <a:r>
              <a:t/>
            </a:r>
            <a:endParaRPr/>
          </a:p>
        </p:txBody>
      </p:sp>
      <p:sp>
        <p:nvSpPr>
          <p:cNvPr id="304" name="Google Shape;30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Briefly explain NTAP and how we are working directly with FAA to understand the current state of the standard, but the challenge of this approach with the knowledge of a forthcoming revisions.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MOP Project will: </a:t>
            </a:r>
            <a:endParaRPr/>
          </a:p>
          <a:p>
            <a:pPr indent="0" lvl="1" marL="457200" rtl="0" algn="l">
              <a:lnSpc>
                <a:spcPct val="100000"/>
              </a:lnSpc>
              <a:spcBef>
                <a:spcPts val="0"/>
              </a:spcBef>
              <a:spcAft>
                <a:spcPts val="0"/>
              </a:spcAft>
              <a:buNone/>
            </a:pPr>
            <a:r>
              <a:rPr lang="en-US"/>
              <a:t>Focus on safe integration of 3PWP information into the NAS</a:t>
            </a:r>
            <a:endParaRPr/>
          </a:p>
          <a:p>
            <a:pPr indent="0" lvl="1" marL="457200" rtl="0" algn="l">
              <a:lnSpc>
                <a:spcPct val="100000"/>
              </a:lnSpc>
              <a:spcBef>
                <a:spcPts val="1200"/>
              </a:spcBef>
              <a:spcAft>
                <a:spcPts val="0"/>
              </a:spcAft>
              <a:buNone/>
            </a:pPr>
            <a:r>
              <a:rPr lang="en-US"/>
              <a:t>Testing campaign designed to evaluate ASTM F3673-24 requirements in practice</a:t>
            </a:r>
            <a:endParaRPr/>
          </a:p>
          <a:p>
            <a:pPr indent="0" lvl="1" marL="457200" rtl="0" algn="l">
              <a:lnSpc>
                <a:spcPct val="100000"/>
              </a:lnSpc>
              <a:spcBef>
                <a:spcPts val="1200"/>
              </a:spcBef>
              <a:spcAft>
                <a:spcPts val="0"/>
              </a:spcAft>
              <a:buNone/>
            </a:pPr>
            <a:r>
              <a:rPr lang="en-US"/>
              <a:t>Leverage TruWeather testbeds</a:t>
            </a:r>
            <a:endParaRPr/>
          </a:p>
          <a:p>
            <a:pPr indent="0" lvl="0" marL="0" marR="0" rtl="0" algn="l">
              <a:lnSpc>
                <a:spcPct val="100000"/>
              </a:lnSpc>
              <a:spcBef>
                <a:spcPts val="1200"/>
              </a:spcBef>
              <a:spcAft>
                <a:spcPts val="0"/>
              </a:spcAft>
              <a:buClr>
                <a:schemeClr val="dk1"/>
              </a:buClr>
              <a:buSzPts val="1200"/>
              <a:buFont typeface="Arial"/>
              <a:buNone/>
            </a:pPr>
            <a:r>
              <a:t/>
            </a:r>
            <a:endParaRPr/>
          </a:p>
        </p:txBody>
      </p:sp>
      <p:sp>
        <p:nvSpPr>
          <p:cNvPr id="311" name="Google Shape;31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the different testbeds and how our initial effort for both pathways is focused on the Dallas-Fort Worth Area. Dallas is where we are working with an operator through the NTAP process. The goal with NTAP is that TruWeather will receive a letter of authorization which allows the Champion Operator we are working with to leverage the weather data we provide them to support their Part 135 operations. </a:t>
            </a:r>
            <a:endParaRPr/>
          </a:p>
        </p:txBody>
      </p:sp>
      <p:sp>
        <p:nvSpPr>
          <p:cNvPr id="318" name="Google Shape;31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zooming to Fort Worth is where I will maintain much of my focus when discussing the second pathway because this is where we will initiate the effort because of the opportunity to evaluate a variety of weather data information sources. </a:t>
            </a:r>
            <a:endParaRPr/>
          </a:p>
        </p:txBody>
      </p:sp>
      <p:sp>
        <p:nvSpPr>
          <p:cNvPr id="331" name="Google Shape;3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Expecting to evaluate:</a:t>
            </a:r>
            <a:endParaRPr/>
          </a:p>
          <a:p>
            <a:pPr indent="0" lvl="1" marL="457200" rtl="0" algn="l">
              <a:spcBef>
                <a:spcPts val="1200"/>
              </a:spcBef>
              <a:spcAft>
                <a:spcPts val="0"/>
              </a:spcAft>
              <a:buNone/>
            </a:pPr>
            <a:r>
              <a:rPr lang="en-US"/>
              <a:t>Comparison with qualified reference sources (ASOS, AWOS)</a:t>
            </a:r>
            <a:endParaRPr/>
          </a:p>
          <a:p>
            <a:pPr indent="0" lvl="1" marL="457200" rtl="0" algn="l">
              <a:spcBef>
                <a:spcPts val="0"/>
              </a:spcBef>
              <a:spcAft>
                <a:spcPts val="0"/>
              </a:spcAft>
              <a:buNone/>
            </a:pPr>
            <a:r>
              <a:rPr lang="en-US"/>
              <a:t>Laboratory calibration with manufacturers</a:t>
            </a:r>
            <a:endParaRPr/>
          </a:p>
          <a:p>
            <a:pPr indent="0" lvl="1" marL="457200" rtl="0" algn="l">
              <a:spcBef>
                <a:spcPts val="0"/>
              </a:spcBef>
              <a:spcAft>
                <a:spcPts val="0"/>
              </a:spcAft>
              <a:buNone/>
            </a:pPr>
            <a:r>
              <a:rPr lang="en-US"/>
              <a:t>Cross-validation against neighboring data sources </a:t>
            </a:r>
            <a:endParaRPr/>
          </a:p>
          <a:p>
            <a:pPr indent="0" lvl="1" marL="457200" rtl="0" algn="l">
              <a:spcBef>
                <a:spcPts val="0"/>
              </a:spcBef>
              <a:spcAft>
                <a:spcPts val="0"/>
              </a:spcAft>
              <a:buNone/>
            </a:pPr>
            <a:r>
              <a:rPr lang="en-US"/>
              <a:t>Recommendations for representativeness evaluations </a:t>
            </a:r>
            <a:endParaRPr/>
          </a:p>
          <a:p>
            <a:pPr indent="0" lvl="0" marL="0" rtl="0" algn="l">
              <a:spcBef>
                <a:spcPts val="0"/>
              </a:spcBef>
              <a:spcAft>
                <a:spcPts val="0"/>
              </a:spcAft>
              <a:buNone/>
            </a:pPr>
            <a:r>
              <a:t/>
            </a:r>
            <a:endParaRPr/>
          </a:p>
        </p:txBody>
      </p:sp>
      <p:sp>
        <p:nvSpPr>
          <p:cNvPr id="387" name="Google Shape;3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_Picture">
  <p:cSld name="Three_Picture">
    <p:spTree>
      <p:nvGrpSpPr>
        <p:cNvPr id="49" name="Shape 49"/>
        <p:cNvGrpSpPr/>
        <p:nvPr/>
      </p:nvGrpSpPr>
      <p:grpSpPr>
        <a:xfrm>
          <a:off x="0" y="0"/>
          <a:ext cx="0" cy="0"/>
          <a:chOff x="0" y="0"/>
          <a:chExt cx="0" cy="0"/>
        </a:xfrm>
      </p:grpSpPr>
      <p:sp>
        <p:nvSpPr>
          <p:cNvPr id="50" name="Google Shape;50;p24"/>
          <p:cNvSpPr/>
          <p:nvPr>
            <p:ph idx="2" type="pic"/>
          </p:nvPr>
        </p:nvSpPr>
        <p:spPr>
          <a:xfrm>
            <a:off x="1520638" y="2831814"/>
            <a:ext cx="2346512" cy="2346512"/>
          </a:xfrm>
          <a:prstGeom prst="rect">
            <a:avLst/>
          </a:prstGeom>
          <a:noFill/>
          <a:ln>
            <a:noFill/>
          </a:ln>
        </p:spPr>
      </p:sp>
      <p:sp>
        <p:nvSpPr>
          <p:cNvPr id="51" name="Google Shape;51;p24"/>
          <p:cNvSpPr/>
          <p:nvPr>
            <p:ph idx="3" type="pic"/>
          </p:nvPr>
        </p:nvSpPr>
        <p:spPr>
          <a:xfrm>
            <a:off x="4922744" y="2831814"/>
            <a:ext cx="2346512" cy="2346512"/>
          </a:xfrm>
          <a:prstGeom prst="rect">
            <a:avLst/>
          </a:prstGeom>
          <a:noFill/>
          <a:ln>
            <a:noFill/>
          </a:ln>
        </p:spPr>
      </p:sp>
      <p:sp>
        <p:nvSpPr>
          <p:cNvPr id="52" name="Google Shape;52;p24"/>
          <p:cNvSpPr/>
          <p:nvPr>
            <p:ph idx="4" type="pic"/>
          </p:nvPr>
        </p:nvSpPr>
        <p:spPr>
          <a:xfrm>
            <a:off x="8324850" y="2831814"/>
            <a:ext cx="2346512" cy="2346512"/>
          </a:xfrm>
          <a:prstGeom prst="rect">
            <a:avLst/>
          </a:prstGeom>
          <a:noFill/>
          <a:ln>
            <a:noFill/>
          </a:ln>
        </p:spPr>
      </p:sp>
      <p:sp>
        <p:nvSpPr>
          <p:cNvPr id="53" name="Google Shape;53;p24"/>
          <p:cNvSpPr txBox="1"/>
          <p:nvPr>
            <p:ph idx="1" type="body"/>
          </p:nvPr>
        </p:nvSpPr>
        <p:spPr>
          <a:xfrm>
            <a:off x="839788" y="1819922"/>
            <a:ext cx="10514012" cy="710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sz="2400"/>
            </a:lvl1pPr>
            <a:lvl2pPr indent="-228600" lvl="1" marL="914400" algn="l">
              <a:lnSpc>
                <a:spcPct val="90000"/>
              </a:lnSpc>
              <a:spcBef>
                <a:spcPts val="500"/>
              </a:spcBef>
              <a:spcAft>
                <a:spcPts val="0"/>
              </a:spcAft>
              <a:buClr>
                <a:srgbClr val="FFFFFF"/>
              </a:buClr>
              <a:buSzPts val="1400"/>
              <a:buNone/>
              <a:defRPr sz="1400"/>
            </a:lvl2pPr>
            <a:lvl3pPr indent="-228600" lvl="2" marL="1371600" algn="l">
              <a:lnSpc>
                <a:spcPct val="90000"/>
              </a:lnSpc>
              <a:spcBef>
                <a:spcPts val="500"/>
              </a:spcBef>
              <a:spcAft>
                <a:spcPts val="0"/>
              </a:spcAft>
              <a:buClr>
                <a:srgbClr val="FFFFFF"/>
              </a:buClr>
              <a:buSzPts val="1200"/>
              <a:buNone/>
              <a:defRPr sz="1200"/>
            </a:lvl3pPr>
            <a:lvl4pPr indent="-228600" lvl="3" marL="1828800" algn="l">
              <a:lnSpc>
                <a:spcPct val="90000"/>
              </a:lnSpc>
              <a:spcBef>
                <a:spcPts val="500"/>
              </a:spcBef>
              <a:spcAft>
                <a:spcPts val="0"/>
              </a:spcAft>
              <a:buClr>
                <a:srgbClr val="FFFFFF"/>
              </a:buClr>
              <a:buSzPts val="1000"/>
              <a:buNone/>
              <a:defRPr sz="1000"/>
            </a:lvl4pPr>
            <a:lvl5pPr indent="-228600" lvl="4" marL="2286000" algn="l">
              <a:lnSpc>
                <a:spcPct val="90000"/>
              </a:lnSpc>
              <a:spcBef>
                <a:spcPts val="500"/>
              </a:spcBef>
              <a:spcAft>
                <a:spcPts val="0"/>
              </a:spcAft>
              <a:buClr>
                <a:srgbClr val="FFFF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24"/>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FFFFF"/>
              </a:buClr>
              <a:buSzPts val="1800"/>
              <a:buChar char="•"/>
              <a:defRPr/>
            </a:lvl1pPr>
            <a:lvl2pPr indent="-342900" lvl="1" marL="914400" algn="l">
              <a:lnSpc>
                <a:spcPct val="90000"/>
              </a:lnSpc>
              <a:spcBef>
                <a:spcPts val="500"/>
              </a:spcBef>
              <a:spcAft>
                <a:spcPts val="0"/>
              </a:spcAft>
              <a:buClr>
                <a:srgbClr val="FFFFFF"/>
              </a:buClr>
              <a:buSzPts val="1800"/>
              <a:buChar char="•"/>
              <a:defRPr/>
            </a:lvl2pPr>
            <a:lvl3pPr indent="-342900" lvl="2" marL="1371600" algn="l">
              <a:lnSpc>
                <a:spcPct val="90000"/>
              </a:lnSpc>
              <a:spcBef>
                <a:spcPts val="500"/>
              </a:spcBef>
              <a:spcAft>
                <a:spcPts val="0"/>
              </a:spcAft>
              <a:buClr>
                <a:srgbClr val="FFFFFF"/>
              </a:buClr>
              <a:buSzPts val="1800"/>
              <a:buChar char="•"/>
              <a:defRPr/>
            </a:lvl3pPr>
            <a:lvl4pPr indent="-342900" lvl="3" marL="1828800" algn="l">
              <a:lnSpc>
                <a:spcPct val="90000"/>
              </a:lnSpc>
              <a:spcBef>
                <a:spcPts val="500"/>
              </a:spcBef>
              <a:spcAft>
                <a:spcPts val="0"/>
              </a:spcAft>
              <a:buClr>
                <a:srgbClr val="FFFFFF"/>
              </a:buClr>
              <a:buSzPts val="1800"/>
              <a:buChar char="•"/>
              <a:defRPr/>
            </a:lvl4pPr>
            <a:lvl5pPr indent="-342900" lvl="4" marL="2286000" algn="l">
              <a:lnSpc>
                <a:spcPct val="90000"/>
              </a:lnSpc>
              <a:spcBef>
                <a:spcPts val="500"/>
              </a:spcBef>
              <a:spcAft>
                <a:spcPts val="0"/>
              </a:spcAft>
              <a:buClr>
                <a:srgbClr val="FFFF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FFFFF"/>
              </a:buClr>
              <a:buSzPts val="1800"/>
              <a:buChar char="•"/>
              <a:defRPr/>
            </a:lvl1pPr>
            <a:lvl2pPr indent="-342900" lvl="1" marL="914400" algn="l">
              <a:lnSpc>
                <a:spcPct val="90000"/>
              </a:lnSpc>
              <a:spcBef>
                <a:spcPts val="500"/>
              </a:spcBef>
              <a:spcAft>
                <a:spcPts val="0"/>
              </a:spcAft>
              <a:buClr>
                <a:srgbClr val="FFFFFF"/>
              </a:buClr>
              <a:buSzPts val="1800"/>
              <a:buChar char="•"/>
              <a:defRPr/>
            </a:lvl2pPr>
            <a:lvl3pPr indent="-342900" lvl="2" marL="1371600" algn="l">
              <a:lnSpc>
                <a:spcPct val="90000"/>
              </a:lnSpc>
              <a:spcBef>
                <a:spcPts val="500"/>
              </a:spcBef>
              <a:spcAft>
                <a:spcPts val="0"/>
              </a:spcAft>
              <a:buClr>
                <a:srgbClr val="FFFFFF"/>
              </a:buClr>
              <a:buSzPts val="1800"/>
              <a:buChar char="•"/>
              <a:defRPr/>
            </a:lvl3pPr>
            <a:lvl4pPr indent="-342900" lvl="3" marL="1828800" algn="l">
              <a:lnSpc>
                <a:spcPct val="90000"/>
              </a:lnSpc>
              <a:spcBef>
                <a:spcPts val="500"/>
              </a:spcBef>
              <a:spcAft>
                <a:spcPts val="0"/>
              </a:spcAft>
              <a:buClr>
                <a:srgbClr val="FFFFFF"/>
              </a:buClr>
              <a:buSzPts val="1800"/>
              <a:buChar char="•"/>
              <a:defRPr/>
            </a:lvl4pPr>
            <a:lvl5pPr indent="-342900" lvl="4" marL="2286000" algn="l">
              <a:lnSpc>
                <a:spcPct val="90000"/>
              </a:lnSpc>
              <a:spcBef>
                <a:spcPts val="500"/>
              </a:spcBef>
              <a:spcAft>
                <a:spcPts val="0"/>
              </a:spcAft>
              <a:buClr>
                <a:srgbClr val="FFFF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b="1" sz="2400"/>
            </a:lvl1pPr>
            <a:lvl2pPr indent="-228600" lvl="1" marL="914400" algn="l">
              <a:lnSpc>
                <a:spcPct val="90000"/>
              </a:lnSpc>
              <a:spcBef>
                <a:spcPts val="500"/>
              </a:spcBef>
              <a:spcAft>
                <a:spcPts val="0"/>
              </a:spcAft>
              <a:buClr>
                <a:srgbClr val="FFFFFF"/>
              </a:buClr>
              <a:buSzPts val="2000"/>
              <a:buNone/>
              <a:defRPr b="1" sz="2000"/>
            </a:lvl2pPr>
            <a:lvl3pPr indent="-228600" lvl="2" marL="1371600" algn="l">
              <a:lnSpc>
                <a:spcPct val="90000"/>
              </a:lnSpc>
              <a:spcBef>
                <a:spcPts val="500"/>
              </a:spcBef>
              <a:spcAft>
                <a:spcPts val="0"/>
              </a:spcAft>
              <a:buClr>
                <a:srgbClr val="FFFFFF"/>
              </a:buClr>
              <a:buSzPts val="1800"/>
              <a:buNone/>
              <a:defRPr b="1" sz="1800"/>
            </a:lvl3pPr>
            <a:lvl4pPr indent="-228600" lvl="3" marL="1828800" algn="l">
              <a:lnSpc>
                <a:spcPct val="90000"/>
              </a:lnSpc>
              <a:spcBef>
                <a:spcPts val="500"/>
              </a:spcBef>
              <a:spcAft>
                <a:spcPts val="0"/>
              </a:spcAft>
              <a:buClr>
                <a:srgbClr val="FFFFFF"/>
              </a:buClr>
              <a:buSzPts val="1600"/>
              <a:buNone/>
              <a:defRPr b="1" sz="1600"/>
            </a:lvl4pPr>
            <a:lvl5pPr indent="-228600" lvl="4" marL="2286000" algn="l">
              <a:lnSpc>
                <a:spcPct val="90000"/>
              </a:lnSpc>
              <a:spcBef>
                <a:spcPts val="500"/>
              </a:spcBef>
              <a:spcAft>
                <a:spcPts val="0"/>
              </a:spcAft>
              <a:buClr>
                <a:srgbClr val="FFFFF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FFFFF"/>
              </a:buClr>
              <a:buSzPts val="1800"/>
              <a:buChar char="•"/>
              <a:defRPr/>
            </a:lvl1pPr>
            <a:lvl2pPr indent="-342900" lvl="1" marL="914400" algn="l">
              <a:lnSpc>
                <a:spcPct val="90000"/>
              </a:lnSpc>
              <a:spcBef>
                <a:spcPts val="500"/>
              </a:spcBef>
              <a:spcAft>
                <a:spcPts val="0"/>
              </a:spcAft>
              <a:buClr>
                <a:srgbClr val="FFFFFF"/>
              </a:buClr>
              <a:buSzPts val="1800"/>
              <a:buChar char="•"/>
              <a:defRPr/>
            </a:lvl2pPr>
            <a:lvl3pPr indent="-342900" lvl="2" marL="1371600" algn="l">
              <a:lnSpc>
                <a:spcPct val="90000"/>
              </a:lnSpc>
              <a:spcBef>
                <a:spcPts val="500"/>
              </a:spcBef>
              <a:spcAft>
                <a:spcPts val="0"/>
              </a:spcAft>
              <a:buClr>
                <a:srgbClr val="FFFFFF"/>
              </a:buClr>
              <a:buSzPts val="1800"/>
              <a:buChar char="•"/>
              <a:defRPr/>
            </a:lvl3pPr>
            <a:lvl4pPr indent="-342900" lvl="3" marL="1828800" algn="l">
              <a:lnSpc>
                <a:spcPct val="90000"/>
              </a:lnSpc>
              <a:spcBef>
                <a:spcPts val="500"/>
              </a:spcBef>
              <a:spcAft>
                <a:spcPts val="0"/>
              </a:spcAft>
              <a:buClr>
                <a:srgbClr val="FFFFFF"/>
              </a:buClr>
              <a:buSzPts val="1800"/>
              <a:buChar char="•"/>
              <a:defRPr/>
            </a:lvl4pPr>
            <a:lvl5pPr indent="-342900" lvl="4" marL="2286000" algn="l">
              <a:lnSpc>
                <a:spcPct val="90000"/>
              </a:lnSpc>
              <a:spcBef>
                <a:spcPts val="500"/>
              </a:spcBef>
              <a:spcAft>
                <a:spcPts val="0"/>
              </a:spcAft>
              <a:buClr>
                <a:srgbClr val="FFFF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b="1" sz="2400"/>
            </a:lvl1pPr>
            <a:lvl2pPr indent="-228600" lvl="1" marL="914400" algn="l">
              <a:lnSpc>
                <a:spcPct val="90000"/>
              </a:lnSpc>
              <a:spcBef>
                <a:spcPts val="500"/>
              </a:spcBef>
              <a:spcAft>
                <a:spcPts val="0"/>
              </a:spcAft>
              <a:buClr>
                <a:srgbClr val="FFFFFF"/>
              </a:buClr>
              <a:buSzPts val="2000"/>
              <a:buNone/>
              <a:defRPr b="1" sz="2000"/>
            </a:lvl2pPr>
            <a:lvl3pPr indent="-228600" lvl="2" marL="1371600" algn="l">
              <a:lnSpc>
                <a:spcPct val="90000"/>
              </a:lnSpc>
              <a:spcBef>
                <a:spcPts val="500"/>
              </a:spcBef>
              <a:spcAft>
                <a:spcPts val="0"/>
              </a:spcAft>
              <a:buClr>
                <a:srgbClr val="FFFFFF"/>
              </a:buClr>
              <a:buSzPts val="1800"/>
              <a:buNone/>
              <a:defRPr b="1" sz="1800"/>
            </a:lvl3pPr>
            <a:lvl4pPr indent="-228600" lvl="3" marL="1828800" algn="l">
              <a:lnSpc>
                <a:spcPct val="90000"/>
              </a:lnSpc>
              <a:spcBef>
                <a:spcPts val="500"/>
              </a:spcBef>
              <a:spcAft>
                <a:spcPts val="0"/>
              </a:spcAft>
              <a:buClr>
                <a:srgbClr val="FFFFFF"/>
              </a:buClr>
              <a:buSzPts val="1600"/>
              <a:buNone/>
              <a:defRPr b="1" sz="1600"/>
            </a:lvl4pPr>
            <a:lvl5pPr indent="-228600" lvl="4" marL="2286000" algn="l">
              <a:lnSpc>
                <a:spcPct val="90000"/>
              </a:lnSpc>
              <a:spcBef>
                <a:spcPts val="500"/>
              </a:spcBef>
              <a:spcAft>
                <a:spcPts val="0"/>
              </a:spcAft>
              <a:buClr>
                <a:srgbClr val="FFFFF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FFFFF"/>
              </a:buClr>
              <a:buSzPts val="1800"/>
              <a:buChar char="•"/>
              <a:defRPr/>
            </a:lvl1pPr>
            <a:lvl2pPr indent="-342900" lvl="1" marL="914400" algn="l">
              <a:lnSpc>
                <a:spcPct val="90000"/>
              </a:lnSpc>
              <a:spcBef>
                <a:spcPts val="500"/>
              </a:spcBef>
              <a:spcAft>
                <a:spcPts val="0"/>
              </a:spcAft>
              <a:buClr>
                <a:srgbClr val="FFFFFF"/>
              </a:buClr>
              <a:buSzPts val="1800"/>
              <a:buChar char="•"/>
              <a:defRPr/>
            </a:lvl2pPr>
            <a:lvl3pPr indent="-342900" lvl="2" marL="1371600" algn="l">
              <a:lnSpc>
                <a:spcPct val="90000"/>
              </a:lnSpc>
              <a:spcBef>
                <a:spcPts val="500"/>
              </a:spcBef>
              <a:spcAft>
                <a:spcPts val="0"/>
              </a:spcAft>
              <a:buClr>
                <a:srgbClr val="FFFFFF"/>
              </a:buClr>
              <a:buSzPts val="1800"/>
              <a:buChar char="•"/>
              <a:defRPr/>
            </a:lvl3pPr>
            <a:lvl4pPr indent="-342900" lvl="3" marL="1828800" algn="l">
              <a:lnSpc>
                <a:spcPct val="90000"/>
              </a:lnSpc>
              <a:spcBef>
                <a:spcPts val="500"/>
              </a:spcBef>
              <a:spcAft>
                <a:spcPts val="0"/>
              </a:spcAft>
              <a:buClr>
                <a:srgbClr val="FFFFFF"/>
              </a:buClr>
              <a:buSzPts val="1800"/>
              <a:buChar char="•"/>
              <a:defRPr/>
            </a:lvl4pPr>
            <a:lvl5pPr indent="-342900" lvl="4" marL="2286000" algn="l">
              <a:lnSpc>
                <a:spcPct val="90000"/>
              </a:lnSpc>
              <a:spcBef>
                <a:spcPts val="500"/>
              </a:spcBef>
              <a:spcAft>
                <a:spcPts val="0"/>
              </a:spcAft>
              <a:buClr>
                <a:srgbClr val="FFFF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7" name="Shape 67"/>
        <p:cNvGrpSpPr/>
        <p:nvPr/>
      </p:nvGrpSpPr>
      <p:grpSpPr>
        <a:xfrm>
          <a:off x="0" y="0"/>
          <a:ext cx="0" cy="0"/>
          <a:chOff x="0" y="0"/>
          <a:chExt cx="0" cy="0"/>
        </a:xfrm>
      </p:grpSpPr>
      <p:sp>
        <p:nvSpPr>
          <p:cNvPr id="68" name="Google Shape;68;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B6FF"/>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FFFFFF"/>
              </a:buClr>
              <a:buSzPts val="2400"/>
              <a:buChar char="•"/>
              <a:defRPr sz="2400"/>
            </a:lvl1pPr>
            <a:lvl2pPr indent="-355600" lvl="1" marL="914400" algn="l">
              <a:lnSpc>
                <a:spcPct val="90000"/>
              </a:lnSpc>
              <a:spcBef>
                <a:spcPts val="500"/>
              </a:spcBef>
              <a:spcAft>
                <a:spcPts val="0"/>
              </a:spcAft>
              <a:buClr>
                <a:srgbClr val="FFFFFF"/>
              </a:buClr>
              <a:buSzPts val="2000"/>
              <a:buChar char="•"/>
              <a:defRPr sz="2000"/>
            </a:lvl2pPr>
            <a:lvl3pPr indent="-355600" lvl="2" marL="1371600" algn="l">
              <a:lnSpc>
                <a:spcPct val="90000"/>
              </a:lnSpc>
              <a:spcBef>
                <a:spcPts val="500"/>
              </a:spcBef>
              <a:spcAft>
                <a:spcPts val="0"/>
              </a:spcAft>
              <a:buClr>
                <a:srgbClr val="FFFFFF"/>
              </a:buClr>
              <a:buSzPts val="2000"/>
              <a:buChar char="•"/>
              <a:defRPr sz="2000"/>
            </a:lvl3pPr>
            <a:lvl4pPr indent="-355600" lvl="3" marL="1828800" algn="l">
              <a:lnSpc>
                <a:spcPct val="90000"/>
              </a:lnSpc>
              <a:spcBef>
                <a:spcPts val="500"/>
              </a:spcBef>
              <a:spcAft>
                <a:spcPts val="0"/>
              </a:spcAft>
              <a:buClr>
                <a:srgbClr val="FFFFFF"/>
              </a:buClr>
              <a:buSzPts val="2000"/>
              <a:buChar char="•"/>
              <a:defRPr sz="2000"/>
            </a:lvl4pPr>
            <a:lvl5pPr indent="-355600" lvl="4" marL="2286000" algn="l">
              <a:lnSpc>
                <a:spcPct val="90000"/>
              </a:lnSpc>
              <a:spcBef>
                <a:spcPts val="500"/>
              </a:spcBef>
              <a:spcAft>
                <a:spcPts val="0"/>
              </a:spcAft>
              <a:buClr>
                <a:srgbClr val="FFFFF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28"/>
          <p:cNvSpPr txBox="1"/>
          <p:nvPr>
            <p:ph idx="2" type="body"/>
          </p:nvPr>
        </p:nvSpPr>
        <p:spPr>
          <a:xfrm>
            <a:off x="83661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sz="2400"/>
            </a:lvl1pPr>
            <a:lvl2pPr indent="-228600" lvl="1" marL="914400" algn="l">
              <a:lnSpc>
                <a:spcPct val="90000"/>
              </a:lnSpc>
              <a:spcBef>
                <a:spcPts val="500"/>
              </a:spcBef>
              <a:spcAft>
                <a:spcPts val="0"/>
              </a:spcAft>
              <a:buClr>
                <a:srgbClr val="FFFFFF"/>
              </a:buClr>
              <a:buSzPts val="1400"/>
              <a:buNone/>
              <a:defRPr sz="1400"/>
            </a:lvl2pPr>
            <a:lvl3pPr indent="-228600" lvl="2" marL="1371600" algn="l">
              <a:lnSpc>
                <a:spcPct val="90000"/>
              </a:lnSpc>
              <a:spcBef>
                <a:spcPts val="500"/>
              </a:spcBef>
              <a:spcAft>
                <a:spcPts val="0"/>
              </a:spcAft>
              <a:buClr>
                <a:srgbClr val="FFFFFF"/>
              </a:buClr>
              <a:buSzPts val="1200"/>
              <a:buNone/>
              <a:defRPr sz="1200"/>
            </a:lvl3pPr>
            <a:lvl4pPr indent="-228600" lvl="3" marL="1828800" algn="l">
              <a:lnSpc>
                <a:spcPct val="90000"/>
              </a:lnSpc>
              <a:spcBef>
                <a:spcPts val="500"/>
              </a:spcBef>
              <a:spcAft>
                <a:spcPts val="0"/>
              </a:spcAft>
              <a:buClr>
                <a:srgbClr val="FFFFFF"/>
              </a:buClr>
              <a:buSzPts val="1000"/>
              <a:buNone/>
              <a:defRPr sz="1000"/>
            </a:lvl4pPr>
            <a:lvl5pPr indent="-228600" lvl="4" marL="2286000" algn="l">
              <a:lnSpc>
                <a:spcPct val="90000"/>
              </a:lnSpc>
              <a:spcBef>
                <a:spcPts val="500"/>
              </a:spcBef>
              <a:spcAft>
                <a:spcPts val="0"/>
              </a:spcAft>
              <a:buClr>
                <a:srgbClr val="FFFF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B6FF"/>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9"/>
          <p:cNvSpPr/>
          <p:nvPr>
            <p:ph idx="2" type="pic"/>
          </p:nvPr>
        </p:nvSpPr>
        <p:spPr>
          <a:xfrm>
            <a:off x="5183188" y="987425"/>
            <a:ext cx="6172200" cy="4873625"/>
          </a:xfrm>
          <a:prstGeom prst="rect">
            <a:avLst/>
          </a:prstGeom>
          <a:noFill/>
          <a:ln>
            <a:noFill/>
          </a:ln>
        </p:spPr>
      </p:sp>
      <p:sp>
        <p:nvSpPr>
          <p:cNvPr id="74" name="Google Shape;7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1600"/>
              <a:buNone/>
              <a:defRPr sz="1600"/>
            </a:lvl1pPr>
            <a:lvl2pPr indent="-228600" lvl="1" marL="914400" algn="l">
              <a:lnSpc>
                <a:spcPct val="90000"/>
              </a:lnSpc>
              <a:spcBef>
                <a:spcPts val="500"/>
              </a:spcBef>
              <a:spcAft>
                <a:spcPts val="0"/>
              </a:spcAft>
              <a:buClr>
                <a:srgbClr val="FFFFFF"/>
              </a:buClr>
              <a:buSzPts val="1400"/>
              <a:buNone/>
              <a:defRPr sz="1400"/>
            </a:lvl2pPr>
            <a:lvl3pPr indent="-228600" lvl="2" marL="1371600" algn="l">
              <a:lnSpc>
                <a:spcPct val="90000"/>
              </a:lnSpc>
              <a:spcBef>
                <a:spcPts val="500"/>
              </a:spcBef>
              <a:spcAft>
                <a:spcPts val="0"/>
              </a:spcAft>
              <a:buClr>
                <a:srgbClr val="FFFFFF"/>
              </a:buClr>
              <a:buSzPts val="1200"/>
              <a:buNone/>
              <a:defRPr sz="1200"/>
            </a:lvl3pPr>
            <a:lvl4pPr indent="-228600" lvl="3" marL="1828800" algn="l">
              <a:lnSpc>
                <a:spcPct val="90000"/>
              </a:lnSpc>
              <a:spcBef>
                <a:spcPts val="500"/>
              </a:spcBef>
              <a:spcAft>
                <a:spcPts val="0"/>
              </a:spcAft>
              <a:buClr>
                <a:srgbClr val="FFFFFF"/>
              </a:buClr>
              <a:buSzPts val="1000"/>
              <a:buNone/>
              <a:defRPr sz="1000"/>
            </a:lvl4pPr>
            <a:lvl5pPr indent="-228600" lvl="4" marL="2286000" algn="l">
              <a:lnSpc>
                <a:spcPct val="90000"/>
              </a:lnSpc>
              <a:spcBef>
                <a:spcPts val="500"/>
              </a:spcBef>
              <a:spcAft>
                <a:spcPts val="0"/>
              </a:spcAft>
              <a:buClr>
                <a:srgbClr val="FFFF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FFFFF"/>
              </a:buClr>
              <a:buSzPts val="1800"/>
              <a:buChar char="•"/>
              <a:defRPr/>
            </a:lvl1pPr>
            <a:lvl2pPr indent="-342900" lvl="1" marL="914400" algn="l">
              <a:lnSpc>
                <a:spcPct val="90000"/>
              </a:lnSpc>
              <a:spcBef>
                <a:spcPts val="500"/>
              </a:spcBef>
              <a:spcAft>
                <a:spcPts val="0"/>
              </a:spcAft>
              <a:buClr>
                <a:srgbClr val="FFFFFF"/>
              </a:buClr>
              <a:buSzPts val="1800"/>
              <a:buChar char="•"/>
              <a:defRPr/>
            </a:lvl2pPr>
            <a:lvl3pPr indent="-342900" lvl="2" marL="1371600" algn="l">
              <a:lnSpc>
                <a:spcPct val="90000"/>
              </a:lnSpc>
              <a:spcBef>
                <a:spcPts val="500"/>
              </a:spcBef>
              <a:spcAft>
                <a:spcPts val="0"/>
              </a:spcAft>
              <a:buClr>
                <a:srgbClr val="FFFFFF"/>
              </a:buClr>
              <a:buSzPts val="1800"/>
              <a:buChar char="•"/>
              <a:defRPr/>
            </a:lvl3pPr>
            <a:lvl4pPr indent="-342900" lvl="3" marL="1828800" algn="l">
              <a:lnSpc>
                <a:spcPct val="90000"/>
              </a:lnSpc>
              <a:spcBef>
                <a:spcPts val="500"/>
              </a:spcBef>
              <a:spcAft>
                <a:spcPts val="0"/>
              </a:spcAft>
              <a:buClr>
                <a:srgbClr val="FFFFFF"/>
              </a:buClr>
              <a:buSzPts val="1800"/>
              <a:buChar char="•"/>
              <a:defRPr/>
            </a:lvl4pPr>
            <a:lvl5pPr indent="-342900" lvl="4" marL="2286000" algn="l">
              <a:lnSpc>
                <a:spcPct val="90000"/>
              </a:lnSpc>
              <a:spcBef>
                <a:spcPts val="500"/>
              </a:spcBef>
              <a:spcAft>
                <a:spcPts val="0"/>
              </a:spcAft>
              <a:buClr>
                <a:srgbClr val="FFFF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FFFFF"/>
              </a:buClr>
              <a:buSzPts val="1800"/>
              <a:buChar char="•"/>
              <a:defRPr/>
            </a:lvl1pPr>
            <a:lvl2pPr indent="-342900" lvl="1" marL="914400" algn="l">
              <a:lnSpc>
                <a:spcPct val="90000"/>
              </a:lnSpc>
              <a:spcBef>
                <a:spcPts val="500"/>
              </a:spcBef>
              <a:spcAft>
                <a:spcPts val="0"/>
              </a:spcAft>
              <a:buClr>
                <a:srgbClr val="FFFFFF"/>
              </a:buClr>
              <a:buSzPts val="1800"/>
              <a:buChar char="•"/>
              <a:defRPr/>
            </a:lvl2pPr>
            <a:lvl3pPr indent="-342900" lvl="2" marL="1371600" algn="l">
              <a:lnSpc>
                <a:spcPct val="90000"/>
              </a:lnSpc>
              <a:spcBef>
                <a:spcPts val="500"/>
              </a:spcBef>
              <a:spcAft>
                <a:spcPts val="0"/>
              </a:spcAft>
              <a:buClr>
                <a:srgbClr val="FFFFFF"/>
              </a:buClr>
              <a:buSzPts val="1800"/>
              <a:buChar char="•"/>
              <a:defRPr/>
            </a:lvl3pPr>
            <a:lvl4pPr indent="-342900" lvl="3" marL="1828800" algn="l">
              <a:lnSpc>
                <a:spcPct val="90000"/>
              </a:lnSpc>
              <a:spcBef>
                <a:spcPts val="500"/>
              </a:spcBef>
              <a:spcAft>
                <a:spcPts val="0"/>
              </a:spcAft>
              <a:buClr>
                <a:srgbClr val="FFFFFF"/>
              </a:buClr>
              <a:buSzPts val="1800"/>
              <a:buChar char="•"/>
              <a:defRPr/>
            </a:lvl4pPr>
            <a:lvl5pPr indent="-342900" lvl="4" marL="2286000" algn="l">
              <a:lnSpc>
                <a:spcPct val="90000"/>
              </a:lnSpc>
              <a:spcBef>
                <a:spcPts val="500"/>
              </a:spcBef>
              <a:spcAft>
                <a:spcPts val="0"/>
              </a:spcAft>
              <a:buClr>
                <a:srgbClr val="FFFF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Master Slide">
  <p:cSld name="16 Master Slide">
    <p:spTree>
      <p:nvGrpSpPr>
        <p:cNvPr id="81" name="Shape 81"/>
        <p:cNvGrpSpPr/>
        <p:nvPr/>
      </p:nvGrpSpPr>
      <p:grpSpPr>
        <a:xfrm>
          <a:off x="0" y="0"/>
          <a:ext cx="0" cy="0"/>
          <a:chOff x="0" y="0"/>
          <a:chExt cx="0" cy="0"/>
        </a:xfrm>
      </p:grpSpPr>
      <p:sp>
        <p:nvSpPr>
          <p:cNvPr id="82" name="Google Shape;82;p32"/>
          <p:cNvSpPr/>
          <p:nvPr>
            <p:ph idx="2" type="pic"/>
          </p:nvPr>
        </p:nvSpPr>
        <p:spPr>
          <a:xfrm>
            <a:off x="5753100" y="1"/>
            <a:ext cx="6433903" cy="6858000"/>
          </a:xfrm>
          <a:prstGeom prst="rect">
            <a:avLst/>
          </a:prstGeom>
          <a:solidFill>
            <a:schemeClr val="lt1"/>
          </a:solidFill>
          <a:ln>
            <a:noFill/>
          </a:ln>
        </p:spPr>
      </p:sp>
    </p:spTree>
  </p:cSld>
  <p:clrMapOvr>
    <a:masterClrMapping/>
  </p:clrMapOvr>
  <p:transition p14:dur="100">
    <p:cut/>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83" name="Shape 83"/>
        <p:cNvGrpSpPr/>
        <p:nvPr/>
      </p:nvGrpSpPr>
      <p:grpSpPr>
        <a:xfrm>
          <a:off x="0" y="0"/>
          <a:ext cx="0" cy="0"/>
          <a:chOff x="0" y="0"/>
          <a:chExt cx="0" cy="0"/>
        </a:xfrm>
      </p:grpSpPr>
      <p:sp>
        <p:nvSpPr>
          <p:cNvPr id="84" name="Google Shape;84;p33"/>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rgbClr val="38B6FF"/>
              </a:buClr>
              <a:buSzPts val="2400"/>
              <a:buFont typeface="Quattrocento Sans"/>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p:txBody>
      </p:sp>
      <p:sp>
        <p:nvSpPr>
          <p:cNvPr id="85" name="Google Shape;85;p33"/>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rgbClr val="FFFFFF"/>
              </a:buClr>
              <a:buSzPts val="1200"/>
              <a:buChar char="●"/>
              <a:defRPr sz="1600"/>
            </a:lvl1pPr>
            <a:lvl2pPr indent="-304800" lvl="1" marL="914400" algn="l">
              <a:lnSpc>
                <a:spcPct val="90000"/>
              </a:lnSpc>
              <a:spcBef>
                <a:spcPts val="0"/>
              </a:spcBef>
              <a:spcAft>
                <a:spcPts val="0"/>
              </a:spcAft>
              <a:buClr>
                <a:srgbClr val="FFFFFF"/>
              </a:buClr>
              <a:buSzPts val="1200"/>
              <a:buChar char="○"/>
              <a:defRPr sz="1600"/>
            </a:lvl2pPr>
            <a:lvl3pPr indent="-304800" lvl="2" marL="1371600" algn="l">
              <a:lnSpc>
                <a:spcPct val="90000"/>
              </a:lnSpc>
              <a:spcBef>
                <a:spcPts val="0"/>
              </a:spcBef>
              <a:spcAft>
                <a:spcPts val="0"/>
              </a:spcAft>
              <a:buClr>
                <a:srgbClr val="FFFFFF"/>
              </a:buClr>
              <a:buSzPts val="1200"/>
              <a:buChar char="■"/>
              <a:defRPr sz="1600"/>
            </a:lvl3pPr>
            <a:lvl4pPr indent="-304800" lvl="3" marL="1828800" algn="l">
              <a:lnSpc>
                <a:spcPct val="90000"/>
              </a:lnSpc>
              <a:spcBef>
                <a:spcPts val="0"/>
              </a:spcBef>
              <a:spcAft>
                <a:spcPts val="0"/>
              </a:spcAft>
              <a:buClr>
                <a:srgbClr val="FFFFFF"/>
              </a:buClr>
              <a:buSzPts val="1200"/>
              <a:buChar char="●"/>
              <a:defRPr sz="1600"/>
            </a:lvl4pPr>
            <a:lvl5pPr indent="-304800" lvl="4" marL="2286000" algn="l">
              <a:lnSpc>
                <a:spcPct val="90000"/>
              </a:lnSpc>
              <a:spcBef>
                <a:spcPts val="0"/>
              </a:spcBef>
              <a:spcAft>
                <a:spcPts val="0"/>
              </a:spcAft>
              <a:buClr>
                <a:srgbClr val="FFFFFF"/>
              </a:buClr>
              <a:buSzPts val="1200"/>
              <a:buChar char="○"/>
              <a:defRPr sz="1600"/>
            </a:lvl5pPr>
            <a:lvl6pPr indent="-304800" lvl="5" marL="2743200" algn="l">
              <a:lnSpc>
                <a:spcPct val="90000"/>
              </a:lnSpc>
              <a:spcBef>
                <a:spcPts val="0"/>
              </a:spcBef>
              <a:spcAft>
                <a:spcPts val="0"/>
              </a:spcAft>
              <a:buClr>
                <a:schemeClr val="dk1"/>
              </a:buClr>
              <a:buSzPts val="1200"/>
              <a:buChar char="■"/>
              <a:defRPr sz="1600"/>
            </a:lvl6pPr>
            <a:lvl7pPr indent="-304800" lvl="6" marL="3200400" algn="l">
              <a:lnSpc>
                <a:spcPct val="90000"/>
              </a:lnSpc>
              <a:spcBef>
                <a:spcPts val="0"/>
              </a:spcBef>
              <a:spcAft>
                <a:spcPts val="0"/>
              </a:spcAft>
              <a:buClr>
                <a:schemeClr val="dk1"/>
              </a:buClr>
              <a:buSzPts val="1200"/>
              <a:buChar char="●"/>
              <a:defRPr sz="1600"/>
            </a:lvl7pPr>
            <a:lvl8pPr indent="-304800" lvl="7" marL="3657600" algn="l">
              <a:lnSpc>
                <a:spcPct val="90000"/>
              </a:lnSpc>
              <a:spcBef>
                <a:spcPts val="0"/>
              </a:spcBef>
              <a:spcAft>
                <a:spcPts val="0"/>
              </a:spcAft>
              <a:buClr>
                <a:schemeClr val="dk1"/>
              </a:buClr>
              <a:buSzPts val="1200"/>
              <a:buChar char="○"/>
              <a:defRPr sz="1600"/>
            </a:lvl8pPr>
            <a:lvl9pPr indent="-304800" lvl="8" marL="4114800" algn="l">
              <a:lnSpc>
                <a:spcPct val="90000"/>
              </a:lnSpc>
              <a:spcBef>
                <a:spcPts val="0"/>
              </a:spcBef>
              <a:spcAft>
                <a:spcPts val="0"/>
              </a:spcAft>
              <a:buClr>
                <a:schemeClr val="dk1"/>
              </a:buClr>
              <a:buSzPts val="1200"/>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_Content">
  <p:cSld name="Single_Content">
    <p:spTree>
      <p:nvGrpSpPr>
        <p:cNvPr id="18" name="Shape 18"/>
        <p:cNvGrpSpPr/>
        <p:nvPr/>
      </p:nvGrpSpPr>
      <p:grpSpPr>
        <a:xfrm>
          <a:off x="0" y="0"/>
          <a:ext cx="0" cy="0"/>
          <a:chOff x="0" y="0"/>
          <a:chExt cx="0" cy="0"/>
        </a:xfrm>
      </p:grpSpPr>
      <p:sp>
        <p:nvSpPr>
          <p:cNvPr id="19" name="Google Shape;19;p16"/>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8B6FF"/>
              </a:buClr>
              <a:buSzPts val="3600"/>
              <a:buFont typeface="Quattrocento Sans"/>
              <a:buNone/>
            </a:pPr>
            <a:r>
              <a:t/>
            </a:r>
            <a:endParaRPr b="0" i="0" sz="3600" u="none" cap="none" strike="noStrike">
              <a:solidFill>
                <a:srgbClr val="38B6FF"/>
              </a:solidFill>
              <a:latin typeface="Quattrocento Sans"/>
              <a:ea typeface="Quattrocento Sans"/>
              <a:cs typeface="Quattrocento Sans"/>
              <a:sym typeface="Quattrocento Sans"/>
            </a:endParaRPr>
          </a:p>
        </p:txBody>
      </p:sp>
      <p:sp>
        <p:nvSpPr>
          <p:cNvPr id="20" name="Google Shape;20;p16"/>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FFFFFF"/>
              </a:buClr>
              <a:buSzPts val="2400"/>
              <a:buChar char="•"/>
              <a:defRPr sz="2400"/>
            </a:lvl1pPr>
            <a:lvl2pPr indent="-355600" lvl="1" marL="914400" algn="l">
              <a:lnSpc>
                <a:spcPct val="90000"/>
              </a:lnSpc>
              <a:spcBef>
                <a:spcPts val="500"/>
              </a:spcBef>
              <a:spcAft>
                <a:spcPts val="0"/>
              </a:spcAft>
              <a:buClr>
                <a:srgbClr val="FFFFFF"/>
              </a:buClr>
              <a:buSzPts val="2000"/>
              <a:buChar char="•"/>
              <a:defRPr sz="2000"/>
            </a:lvl2pPr>
            <a:lvl3pPr indent="-355600" lvl="2" marL="1371600" algn="l">
              <a:lnSpc>
                <a:spcPct val="90000"/>
              </a:lnSpc>
              <a:spcBef>
                <a:spcPts val="500"/>
              </a:spcBef>
              <a:spcAft>
                <a:spcPts val="0"/>
              </a:spcAft>
              <a:buClr>
                <a:srgbClr val="FFFFFF"/>
              </a:buClr>
              <a:buSzPts val="2000"/>
              <a:buChar char="•"/>
              <a:defRPr sz="2000"/>
            </a:lvl3pPr>
            <a:lvl4pPr indent="-355600" lvl="3" marL="1828800" algn="l">
              <a:lnSpc>
                <a:spcPct val="90000"/>
              </a:lnSpc>
              <a:spcBef>
                <a:spcPts val="500"/>
              </a:spcBef>
              <a:spcAft>
                <a:spcPts val="0"/>
              </a:spcAft>
              <a:buClr>
                <a:srgbClr val="FFFFFF"/>
              </a:buClr>
              <a:buSzPts val="2000"/>
              <a:buChar char="•"/>
              <a:defRPr sz="2000"/>
            </a:lvl4pPr>
            <a:lvl5pPr indent="-355600" lvl="4" marL="2286000" algn="l">
              <a:lnSpc>
                <a:spcPct val="90000"/>
              </a:lnSpc>
              <a:spcBef>
                <a:spcPts val="500"/>
              </a:spcBef>
              <a:spcAft>
                <a:spcPts val="0"/>
              </a:spcAft>
              <a:buClr>
                <a:srgbClr val="FFFFF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p16"/>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ide placeholder TWIN" showMasterSp="0">
  <p:cSld name="8_side placeholder TWIN">
    <p:spTree>
      <p:nvGrpSpPr>
        <p:cNvPr id="86" name="Shape 86"/>
        <p:cNvGrpSpPr/>
        <p:nvPr/>
      </p:nvGrpSpPr>
      <p:grpSpPr>
        <a:xfrm>
          <a:off x="0" y="0"/>
          <a:ext cx="0" cy="0"/>
          <a:chOff x="0" y="0"/>
          <a:chExt cx="0" cy="0"/>
        </a:xfrm>
      </p:grpSpPr>
      <p:sp>
        <p:nvSpPr>
          <p:cNvPr id="87" name="Google Shape;87;p34"/>
          <p:cNvSpPr/>
          <p:nvPr>
            <p:ph idx="2" type="pic"/>
          </p:nvPr>
        </p:nvSpPr>
        <p:spPr>
          <a:xfrm>
            <a:off x="0" y="1"/>
            <a:ext cx="3299791" cy="6857999"/>
          </a:xfrm>
          <a:prstGeom prst="rect">
            <a:avLst/>
          </a:prstGeom>
          <a:noFill/>
          <a:ln>
            <a:noFill/>
          </a:ln>
        </p:spPr>
      </p:sp>
      <p:sp>
        <p:nvSpPr>
          <p:cNvPr id="88" name="Google Shape;88;p34"/>
          <p:cNvSpPr/>
          <p:nvPr>
            <p:ph idx="3" type="pic"/>
          </p:nvPr>
        </p:nvSpPr>
        <p:spPr>
          <a:xfrm>
            <a:off x="9051234" y="1"/>
            <a:ext cx="3140765" cy="6857999"/>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ormal Center">
  <p:cSld name="1_Normal Center">
    <p:spTree>
      <p:nvGrpSpPr>
        <p:cNvPr id="89" name="Shape 89"/>
        <p:cNvGrpSpPr/>
        <p:nvPr/>
      </p:nvGrpSpPr>
      <p:grpSpPr>
        <a:xfrm>
          <a:off x="0" y="0"/>
          <a:ext cx="0" cy="0"/>
          <a:chOff x="0" y="0"/>
          <a:chExt cx="0" cy="0"/>
        </a:xfrm>
      </p:grpSpPr>
      <p:sp>
        <p:nvSpPr>
          <p:cNvPr id="90" name="Google Shape;90;p35"/>
          <p:cNvSpPr txBox="1"/>
          <p:nvPr>
            <p:ph idx="1" type="body"/>
          </p:nvPr>
        </p:nvSpPr>
        <p:spPr>
          <a:xfrm>
            <a:off x="470455" y="968698"/>
            <a:ext cx="11357112" cy="436908"/>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ide placeholder 3">
  <p:cSld name="9_side placeholder 3">
    <p:spTree>
      <p:nvGrpSpPr>
        <p:cNvPr id="91" name="Shape 91"/>
        <p:cNvGrpSpPr/>
        <p:nvPr/>
      </p:nvGrpSpPr>
      <p:grpSpPr>
        <a:xfrm>
          <a:off x="0" y="0"/>
          <a:ext cx="0" cy="0"/>
          <a:chOff x="0" y="0"/>
          <a:chExt cx="0" cy="0"/>
        </a:xfrm>
      </p:grpSpPr>
      <p:sp>
        <p:nvSpPr>
          <p:cNvPr id="92" name="Google Shape;92;p36"/>
          <p:cNvSpPr/>
          <p:nvPr>
            <p:ph idx="2" type="pic"/>
          </p:nvPr>
        </p:nvSpPr>
        <p:spPr>
          <a:xfrm>
            <a:off x="4267198" y="0"/>
            <a:ext cx="7924802" cy="4770783"/>
          </a:xfrm>
          <a:prstGeom prst="rect">
            <a:avLst/>
          </a:prstGeom>
          <a:noFill/>
          <a:ln>
            <a:noFill/>
          </a:ln>
        </p:spPr>
      </p:sp>
      <p:sp>
        <p:nvSpPr>
          <p:cNvPr id="93" name="Google Shape;93;p36"/>
          <p:cNvSpPr/>
          <p:nvPr>
            <p:ph idx="3" type="pic"/>
          </p:nvPr>
        </p:nvSpPr>
        <p:spPr>
          <a:xfrm>
            <a:off x="4267198" y="4915882"/>
            <a:ext cx="1855304" cy="1829475"/>
          </a:xfrm>
          <a:prstGeom prst="rect">
            <a:avLst/>
          </a:prstGeom>
          <a:solidFill>
            <a:srgbClr val="F2F2F2"/>
          </a:solidFill>
          <a:ln>
            <a:noFill/>
          </a:ln>
        </p:spPr>
      </p:sp>
      <p:sp>
        <p:nvSpPr>
          <p:cNvPr id="94" name="Google Shape;94;p36"/>
          <p:cNvSpPr/>
          <p:nvPr>
            <p:ph idx="4" type="pic"/>
          </p:nvPr>
        </p:nvSpPr>
        <p:spPr>
          <a:xfrm>
            <a:off x="6288154" y="4915881"/>
            <a:ext cx="1855304" cy="1829475"/>
          </a:xfrm>
          <a:prstGeom prst="rect">
            <a:avLst/>
          </a:prstGeom>
          <a:solidFill>
            <a:srgbClr val="F2F2F2"/>
          </a:solidFill>
          <a:ln>
            <a:noFill/>
          </a:ln>
        </p:spPr>
      </p:sp>
      <p:sp>
        <p:nvSpPr>
          <p:cNvPr id="95" name="Google Shape;95;p36"/>
          <p:cNvSpPr/>
          <p:nvPr>
            <p:ph idx="5" type="pic"/>
          </p:nvPr>
        </p:nvSpPr>
        <p:spPr>
          <a:xfrm>
            <a:off x="8309110" y="4915881"/>
            <a:ext cx="1855304" cy="1829475"/>
          </a:xfrm>
          <a:prstGeom prst="rect">
            <a:avLst/>
          </a:prstGeom>
          <a:solidFill>
            <a:srgbClr val="F2F2F2"/>
          </a:solidFill>
          <a:ln>
            <a:noFill/>
          </a:ln>
        </p:spPr>
      </p:sp>
      <p:sp>
        <p:nvSpPr>
          <p:cNvPr id="96" name="Google Shape;96;p36"/>
          <p:cNvSpPr/>
          <p:nvPr>
            <p:ph idx="6" type="pic"/>
          </p:nvPr>
        </p:nvSpPr>
        <p:spPr>
          <a:xfrm>
            <a:off x="10330066" y="4928795"/>
            <a:ext cx="1855304" cy="1829475"/>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ide placeholder 2" showMasterSp="0">
  <p:cSld name="8_side placeholder 2">
    <p:spTree>
      <p:nvGrpSpPr>
        <p:cNvPr id="97" name="Shape 97"/>
        <p:cNvGrpSpPr/>
        <p:nvPr/>
      </p:nvGrpSpPr>
      <p:grpSpPr>
        <a:xfrm>
          <a:off x="0" y="0"/>
          <a:ext cx="0" cy="0"/>
          <a:chOff x="0" y="0"/>
          <a:chExt cx="0" cy="0"/>
        </a:xfrm>
      </p:grpSpPr>
      <p:sp>
        <p:nvSpPr>
          <p:cNvPr id="98" name="Google Shape;98;p37"/>
          <p:cNvSpPr/>
          <p:nvPr>
            <p:ph idx="2" type="pic"/>
          </p:nvPr>
        </p:nvSpPr>
        <p:spPr>
          <a:xfrm>
            <a:off x="5155096" y="0"/>
            <a:ext cx="7036904" cy="6858000"/>
          </a:xfrm>
          <a:prstGeom prst="rect">
            <a:avLst/>
          </a:prstGeom>
          <a:noFill/>
          <a:ln>
            <a:noFill/>
          </a:ln>
        </p:spPr>
      </p:sp>
      <p:sp>
        <p:nvSpPr>
          <p:cNvPr id="99" name="Google Shape;99;p37"/>
          <p:cNvSpPr txBox="1"/>
          <p:nvPr/>
        </p:nvSpPr>
        <p:spPr>
          <a:xfrm>
            <a:off x="220683" y="6391425"/>
            <a:ext cx="4119748"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Montserrat"/>
                <a:ea typeface="Montserrat"/>
                <a:cs typeface="Montserrat"/>
                <a:sym typeface="Montserrat"/>
              </a:rPr>
              <a:t>2024 TruWeather Solutions, Inc. All rights reserved.</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p:cSld name="40">
    <p:spTree>
      <p:nvGrpSpPr>
        <p:cNvPr id="100" name="Shape 100"/>
        <p:cNvGrpSpPr/>
        <p:nvPr/>
      </p:nvGrpSpPr>
      <p:grpSpPr>
        <a:xfrm>
          <a:off x="0" y="0"/>
          <a:ext cx="0" cy="0"/>
          <a:chOff x="0" y="0"/>
          <a:chExt cx="0" cy="0"/>
        </a:xfrm>
      </p:grpSpPr>
      <p:sp>
        <p:nvSpPr>
          <p:cNvPr id="101" name="Google Shape;101;p38"/>
          <p:cNvSpPr/>
          <p:nvPr>
            <p:ph idx="2" type="pic"/>
          </p:nvPr>
        </p:nvSpPr>
        <p:spPr>
          <a:xfrm>
            <a:off x="0" y="0"/>
            <a:ext cx="5412441"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ide placeholder" showMasterSp="0">
  <p:cSld name="2_side placeholder">
    <p:spTree>
      <p:nvGrpSpPr>
        <p:cNvPr id="102" name="Shape 102"/>
        <p:cNvGrpSpPr/>
        <p:nvPr/>
      </p:nvGrpSpPr>
      <p:grpSpPr>
        <a:xfrm>
          <a:off x="0" y="0"/>
          <a:ext cx="0" cy="0"/>
          <a:chOff x="0" y="0"/>
          <a:chExt cx="0" cy="0"/>
        </a:xfrm>
      </p:grpSpPr>
      <p:sp>
        <p:nvSpPr>
          <p:cNvPr id="103" name="Google Shape;103;p39"/>
          <p:cNvSpPr/>
          <p:nvPr>
            <p:ph idx="2" type="pic"/>
          </p:nvPr>
        </p:nvSpPr>
        <p:spPr>
          <a:xfrm>
            <a:off x="1" y="0"/>
            <a:ext cx="4081670" cy="6858000"/>
          </a:xfrm>
          <a:prstGeom prst="rect">
            <a:avLst/>
          </a:prstGeom>
          <a:noFill/>
          <a:ln>
            <a:noFill/>
          </a:ln>
        </p:spPr>
      </p:sp>
      <p:pic>
        <p:nvPicPr>
          <p:cNvPr descr="A blue and black text on a black background" id="104" name="Google Shape;104;p39"/>
          <p:cNvPicPr preferRelativeResize="0"/>
          <p:nvPr/>
        </p:nvPicPr>
        <p:blipFill rotWithShape="1">
          <a:blip r:embed="rId2">
            <a:alphaModFix/>
          </a:blip>
          <a:srcRect b="56231" l="0" r="20422" t="0"/>
          <a:stretch/>
        </p:blipFill>
        <p:spPr>
          <a:xfrm>
            <a:off x="10474036" y="6441923"/>
            <a:ext cx="1080654" cy="308944"/>
          </a:xfrm>
          <a:prstGeom prst="rect">
            <a:avLst/>
          </a:prstGeom>
          <a:noFill/>
          <a:ln>
            <a:noFill/>
          </a:ln>
        </p:spPr>
      </p:pic>
      <p:sp>
        <p:nvSpPr>
          <p:cNvPr id="105" name="Google Shape;105;p39"/>
          <p:cNvSpPr txBox="1"/>
          <p:nvPr/>
        </p:nvSpPr>
        <p:spPr>
          <a:xfrm>
            <a:off x="11438412" y="6435487"/>
            <a:ext cx="532905"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200" u="none" strike="noStrike">
                <a:solidFill>
                  <a:srgbClr val="000000"/>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
  <p:cSld name="45">
    <p:spTree>
      <p:nvGrpSpPr>
        <p:cNvPr id="106" name="Shape 106"/>
        <p:cNvGrpSpPr/>
        <p:nvPr/>
      </p:nvGrpSpPr>
      <p:grpSpPr>
        <a:xfrm>
          <a:off x="0" y="0"/>
          <a:ext cx="0" cy="0"/>
          <a:chOff x="0" y="0"/>
          <a:chExt cx="0" cy="0"/>
        </a:xfrm>
      </p:grpSpPr>
      <p:sp>
        <p:nvSpPr>
          <p:cNvPr id="107" name="Google Shape;107;p40"/>
          <p:cNvSpPr/>
          <p:nvPr>
            <p:ph idx="2" type="pic"/>
          </p:nvPr>
        </p:nvSpPr>
        <p:spPr>
          <a:xfrm>
            <a:off x="1175498" y="1038786"/>
            <a:ext cx="6230470" cy="3664323"/>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
  <p:cSld name="58">
    <p:spTree>
      <p:nvGrpSpPr>
        <p:cNvPr id="108" name="Shape 108"/>
        <p:cNvGrpSpPr/>
        <p:nvPr/>
      </p:nvGrpSpPr>
      <p:grpSpPr>
        <a:xfrm>
          <a:off x="0" y="0"/>
          <a:ext cx="0" cy="0"/>
          <a:chOff x="0" y="0"/>
          <a:chExt cx="0" cy="0"/>
        </a:xfrm>
      </p:grpSpPr>
      <p:sp>
        <p:nvSpPr>
          <p:cNvPr id="109" name="Google Shape;109;p41"/>
          <p:cNvSpPr/>
          <p:nvPr>
            <p:ph idx="2" type="pic"/>
          </p:nvPr>
        </p:nvSpPr>
        <p:spPr>
          <a:xfrm>
            <a:off x="-1" y="1522795"/>
            <a:ext cx="4758289" cy="2855547"/>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
  <p:cSld name="46">
    <p:spTree>
      <p:nvGrpSpPr>
        <p:cNvPr id="110" name="Shape 110"/>
        <p:cNvGrpSpPr/>
        <p:nvPr/>
      </p:nvGrpSpPr>
      <p:grpSpPr>
        <a:xfrm>
          <a:off x="0" y="0"/>
          <a:ext cx="0" cy="0"/>
          <a:chOff x="0" y="0"/>
          <a:chExt cx="0" cy="0"/>
        </a:xfrm>
      </p:grpSpPr>
      <p:sp>
        <p:nvSpPr>
          <p:cNvPr id="111" name="Google Shape;111;p42"/>
          <p:cNvSpPr/>
          <p:nvPr>
            <p:ph idx="2" type="pic"/>
          </p:nvPr>
        </p:nvSpPr>
        <p:spPr>
          <a:xfrm>
            <a:off x="7049953" y="1647265"/>
            <a:ext cx="3563471" cy="3563471"/>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0">
  <p:cSld name="1_40">
    <p:spTree>
      <p:nvGrpSpPr>
        <p:cNvPr id="112" name="Shape 112"/>
        <p:cNvGrpSpPr/>
        <p:nvPr/>
      </p:nvGrpSpPr>
      <p:grpSpPr>
        <a:xfrm>
          <a:off x="0" y="0"/>
          <a:ext cx="0" cy="0"/>
          <a:chOff x="0" y="0"/>
          <a:chExt cx="0" cy="0"/>
        </a:xfrm>
      </p:grpSpPr>
      <p:sp>
        <p:nvSpPr>
          <p:cNvPr id="113" name="Google Shape;113;p43"/>
          <p:cNvSpPr/>
          <p:nvPr>
            <p:ph idx="2" type="pic"/>
          </p:nvPr>
        </p:nvSpPr>
        <p:spPr>
          <a:xfrm>
            <a:off x="0" y="0"/>
            <a:ext cx="5412441" cy="6858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22" name="Shape 22"/>
        <p:cNvGrpSpPr/>
        <p:nvPr/>
      </p:nvGrpSpPr>
      <p:grpSpPr>
        <a:xfrm>
          <a:off x="0" y="0"/>
          <a:ext cx="0" cy="0"/>
          <a:chOff x="0" y="0"/>
          <a:chExt cx="0" cy="0"/>
        </a:xfrm>
      </p:grpSpPr>
      <p:sp>
        <p:nvSpPr>
          <p:cNvPr id="23" name="Google Shape;23;p17"/>
          <p:cNvSpPr txBox="1"/>
          <p:nvPr>
            <p:ph type="title"/>
          </p:nvPr>
        </p:nvSpPr>
        <p:spPr>
          <a:xfrm>
            <a:off x="915390" y="61450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3600"/>
              <a:buFont typeface="Quattrocento Sans"/>
              <a:buNone/>
              <a:defRPr sz="3600">
                <a:solidFill>
                  <a:srgbClr val="38B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7"/>
          <p:cNvSpPr txBox="1"/>
          <p:nvPr>
            <p:ph idx="1" type="body"/>
          </p:nvPr>
        </p:nvSpPr>
        <p:spPr>
          <a:xfrm>
            <a:off x="91539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FFFFFF"/>
              </a:buClr>
              <a:buSzPts val="2400"/>
              <a:buChar char="•"/>
              <a:defRPr sz="2400"/>
            </a:lvl1pPr>
            <a:lvl2pPr indent="-355600" lvl="1" marL="914400" algn="l">
              <a:lnSpc>
                <a:spcPct val="90000"/>
              </a:lnSpc>
              <a:spcBef>
                <a:spcPts val="500"/>
              </a:spcBef>
              <a:spcAft>
                <a:spcPts val="0"/>
              </a:spcAft>
              <a:buClr>
                <a:srgbClr val="FFFFFF"/>
              </a:buClr>
              <a:buSzPts val="2000"/>
              <a:buChar char="•"/>
              <a:defRPr sz="2000"/>
            </a:lvl2pPr>
            <a:lvl3pPr indent="-355600" lvl="2" marL="1371600" algn="l">
              <a:lnSpc>
                <a:spcPct val="90000"/>
              </a:lnSpc>
              <a:spcBef>
                <a:spcPts val="500"/>
              </a:spcBef>
              <a:spcAft>
                <a:spcPts val="0"/>
              </a:spcAft>
              <a:buClr>
                <a:srgbClr val="FFFFFF"/>
              </a:buClr>
              <a:buSzPts val="2000"/>
              <a:buChar char="•"/>
              <a:defRPr sz="2000"/>
            </a:lvl3pPr>
            <a:lvl4pPr indent="-355600" lvl="3" marL="1828800" algn="l">
              <a:lnSpc>
                <a:spcPct val="90000"/>
              </a:lnSpc>
              <a:spcBef>
                <a:spcPts val="500"/>
              </a:spcBef>
              <a:spcAft>
                <a:spcPts val="0"/>
              </a:spcAft>
              <a:buClr>
                <a:srgbClr val="FFFFFF"/>
              </a:buClr>
              <a:buSzPts val="2000"/>
              <a:buChar char="•"/>
              <a:defRPr sz="2000"/>
            </a:lvl4pPr>
            <a:lvl5pPr indent="-355600" lvl="4" marL="2286000" algn="l">
              <a:lnSpc>
                <a:spcPct val="90000"/>
              </a:lnSpc>
              <a:spcBef>
                <a:spcPts val="500"/>
              </a:spcBef>
              <a:spcAft>
                <a:spcPts val="0"/>
              </a:spcAft>
              <a:buClr>
                <a:srgbClr val="FFFFFF"/>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p:cSld name="44">
    <p:spTree>
      <p:nvGrpSpPr>
        <p:cNvPr id="114" name="Shape 114"/>
        <p:cNvGrpSpPr/>
        <p:nvPr/>
      </p:nvGrpSpPr>
      <p:grpSpPr>
        <a:xfrm>
          <a:off x="0" y="0"/>
          <a:ext cx="0" cy="0"/>
          <a:chOff x="0" y="0"/>
          <a:chExt cx="0" cy="0"/>
        </a:xfrm>
      </p:grpSpPr>
      <p:sp>
        <p:nvSpPr>
          <p:cNvPr id="115" name="Google Shape;115;p44"/>
          <p:cNvSpPr/>
          <p:nvPr>
            <p:ph idx="2" type="pic"/>
          </p:nvPr>
        </p:nvSpPr>
        <p:spPr>
          <a:xfrm>
            <a:off x="3498478" y="786653"/>
            <a:ext cx="2459691" cy="5284694"/>
          </a:xfrm>
          <a:prstGeom prst="rect">
            <a:avLst/>
          </a:prstGeom>
          <a:noFill/>
          <a:ln>
            <a:noFill/>
          </a:ln>
        </p:spPr>
      </p:sp>
      <p:sp>
        <p:nvSpPr>
          <p:cNvPr id="116" name="Google Shape;116;p44"/>
          <p:cNvSpPr/>
          <p:nvPr>
            <p:ph idx="3" type="pic"/>
          </p:nvPr>
        </p:nvSpPr>
        <p:spPr>
          <a:xfrm>
            <a:off x="6233832" y="786653"/>
            <a:ext cx="2459691" cy="5284694"/>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p:cSld name="37">
    <p:spTree>
      <p:nvGrpSpPr>
        <p:cNvPr id="117" name="Shape 117"/>
        <p:cNvGrpSpPr/>
        <p:nvPr/>
      </p:nvGrpSpPr>
      <p:grpSpPr>
        <a:xfrm>
          <a:off x="0" y="0"/>
          <a:ext cx="0" cy="0"/>
          <a:chOff x="0" y="0"/>
          <a:chExt cx="0" cy="0"/>
        </a:xfrm>
      </p:grpSpPr>
      <p:sp>
        <p:nvSpPr>
          <p:cNvPr id="118" name="Google Shape;118;p45"/>
          <p:cNvSpPr/>
          <p:nvPr>
            <p:ph idx="2" type="pic"/>
          </p:nvPr>
        </p:nvSpPr>
        <p:spPr>
          <a:xfrm>
            <a:off x="1706360" y="3825689"/>
            <a:ext cx="3361765" cy="1492624"/>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p:cSld name="28">
    <p:spTree>
      <p:nvGrpSpPr>
        <p:cNvPr id="119" name="Shape 119"/>
        <p:cNvGrpSpPr/>
        <p:nvPr/>
      </p:nvGrpSpPr>
      <p:grpSpPr>
        <a:xfrm>
          <a:off x="0" y="0"/>
          <a:ext cx="0" cy="0"/>
          <a:chOff x="0" y="0"/>
          <a:chExt cx="0" cy="0"/>
        </a:xfrm>
      </p:grpSpPr>
      <p:sp>
        <p:nvSpPr>
          <p:cNvPr id="120" name="Google Shape;120;p46"/>
          <p:cNvSpPr/>
          <p:nvPr>
            <p:ph idx="2" type="pic"/>
          </p:nvPr>
        </p:nvSpPr>
        <p:spPr>
          <a:xfrm>
            <a:off x="1" y="0"/>
            <a:ext cx="6246159" cy="68580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p:cSld name="39">
    <p:spTree>
      <p:nvGrpSpPr>
        <p:cNvPr id="121" name="Shape 121"/>
        <p:cNvGrpSpPr/>
        <p:nvPr/>
      </p:nvGrpSpPr>
      <p:grpSpPr>
        <a:xfrm>
          <a:off x="0" y="0"/>
          <a:ext cx="0" cy="0"/>
          <a:chOff x="0" y="0"/>
          <a:chExt cx="0" cy="0"/>
        </a:xfrm>
      </p:grpSpPr>
      <p:sp>
        <p:nvSpPr>
          <p:cNvPr id="122" name="Google Shape;122;p47"/>
          <p:cNvSpPr/>
          <p:nvPr>
            <p:ph idx="2" type="pic"/>
          </p:nvPr>
        </p:nvSpPr>
        <p:spPr>
          <a:xfrm>
            <a:off x="1706360" y="1306372"/>
            <a:ext cx="3361765" cy="1492624"/>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ull Page">
  <p:cSld name="6 Full Page">
    <p:spTree>
      <p:nvGrpSpPr>
        <p:cNvPr id="123" name="Shape 123"/>
        <p:cNvGrpSpPr/>
        <p:nvPr/>
      </p:nvGrpSpPr>
      <p:grpSpPr>
        <a:xfrm>
          <a:off x="0" y="0"/>
          <a:ext cx="0" cy="0"/>
          <a:chOff x="0" y="0"/>
          <a:chExt cx="0" cy="0"/>
        </a:xfrm>
      </p:grpSpPr>
      <p:sp>
        <p:nvSpPr>
          <p:cNvPr id="124" name="Google Shape;124;p48"/>
          <p:cNvSpPr/>
          <p:nvPr>
            <p:ph idx="2" type="pic"/>
          </p:nvPr>
        </p:nvSpPr>
        <p:spPr>
          <a:xfrm>
            <a:off x="0" y="0"/>
            <a:ext cx="12192000" cy="68580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cSld name="22">
    <p:spTree>
      <p:nvGrpSpPr>
        <p:cNvPr id="125" name="Shape 125"/>
        <p:cNvGrpSpPr/>
        <p:nvPr/>
      </p:nvGrpSpPr>
      <p:grpSpPr>
        <a:xfrm>
          <a:off x="0" y="0"/>
          <a:ext cx="0" cy="0"/>
          <a:chOff x="0" y="0"/>
          <a:chExt cx="0" cy="0"/>
        </a:xfrm>
      </p:grpSpPr>
      <p:sp>
        <p:nvSpPr>
          <p:cNvPr id="126" name="Google Shape;126;p49"/>
          <p:cNvSpPr/>
          <p:nvPr>
            <p:ph idx="2" type="pic"/>
          </p:nvPr>
        </p:nvSpPr>
        <p:spPr>
          <a:xfrm>
            <a:off x="1069454" y="1021977"/>
            <a:ext cx="10053093" cy="3301253"/>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p:cSld name="26">
    <p:spTree>
      <p:nvGrpSpPr>
        <p:cNvPr id="127" name="Shape 127"/>
        <p:cNvGrpSpPr/>
        <p:nvPr/>
      </p:nvGrpSpPr>
      <p:grpSpPr>
        <a:xfrm>
          <a:off x="0" y="0"/>
          <a:ext cx="0" cy="0"/>
          <a:chOff x="0" y="0"/>
          <a:chExt cx="0" cy="0"/>
        </a:xfrm>
      </p:grpSpPr>
      <p:sp>
        <p:nvSpPr>
          <p:cNvPr id="128" name="Google Shape;128;p50"/>
          <p:cNvSpPr/>
          <p:nvPr>
            <p:ph idx="2" type="pic"/>
          </p:nvPr>
        </p:nvSpPr>
        <p:spPr>
          <a:xfrm>
            <a:off x="1069454" y="1021446"/>
            <a:ext cx="5474006" cy="4815108"/>
          </a:xfrm>
          <a:prstGeom prst="rect">
            <a:avLst/>
          </a:prstGeom>
          <a:noFill/>
          <a:ln cap="flat" cmpd="sng" w="381000">
            <a:solidFill>
              <a:srgbClr val="262626"/>
            </a:solidFill>
            <a:prstDash val="solid"/>
            <a:miter lim="800000"/>
            <a:headEnd len="sm" w="sm" type="none"/>
            <a:tailEnd len="sm" w="sm" type="none"/>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p:cSld name="16">
    <p:spTree>
      <p:nvGrpSpPr>
        <p:cNvPr id="129" name="Shape 129"/>
        <p:cNvGrpSpPr/>
        <p:nvPr/>
      </p:nvGrpSpPr>
      <p:grpSpPr>
        <a:xfrm>
          <a:off x="0" y="0"/>
          <a:ext cx="0" cy="0"/>
          <a:chOff x="0" y="0"/>
          <a:chExt cx="0" cy="0"/>
        </a:xfrm>
      </p:grpSpPr>
      <p:sp>
        <p:nvSpPr>
          <p:cNvPr id="130" name="Google Shape;130;p51"/>
          <p:cNvSpPr/>
          <p:nvPr>
            <p:ph idx="2" type="pic"/>
          </p:nvPr>
        </p:nvSpPr>
        <p:spPr>
          <a:xfrm>
            <a:off x="1207827" y="1204820"/>
            <a:ext cx="9724633" cy="4448362"/>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
  <p:cSld name="49">
    <p:spTree>
      <p:nvGrpSpPr>
        <p:cNvPr id="131" name="Shape 131"/>
        <p:cNvGrpSpPr/>
        <p:nvPr/>
      </p:nvGrpSpPr>
      <p:grpSpPr>
        <a:xfrm>
          <a:off x="0" y="0"/>
          <a:ext cx="0" cy="0"/>
          <a:chOff x="0" y="0"/>
          <a:chExt cx="0" cy="0"/>
        </a:xfrm>
      </p:grpSpPr>
      <p:sp>
        <p:nvSpPr>
          <p:cNvPr id="132" name="Google Shape;132;p52"/>
          <p:cNvSpPr/>
          <p:nvPr>
            <p:ph idx="2" type="pic"/>
          </p:nvPr>
        </p:nvSpPr>
        <p:spPr>
          <a:xfrm>
            <a:off x="1520638" y="1405218"/>
            <a:ext cx="2346512" cy="2346512"/>
          </a:xfrm>
          <a:prstGeom prst="rect">
            <a:avLst/>
          </a:prstGeom>
          <a:noFill/>
          <a:ln>
            <a:noFill/>
          </a:ln>
        </p:spPr>
      </p:sp>
      <p:sp>
        <p:nvSpPr>
          <p:cNvPr id="133" name="Google Shape;133;p52"/>
          <p:cNvSpPr/>
          <p:nvPr>
            <p:ph idx="3" type="pic"/>
          </p:nvPr>
        </p:nvSpPr>
        <p:spPr>
          <a:xfrm>
            <a:off x="4922744" y="1405218"/>
            <a:ext cx="2346512" cy="2346512"/>
          </a:xfrm>
          <a:prstGeom prst="rect">
            <a:avLst/>
          </a:prstGeom>
          <a:noFill/>
          <a:ln>
            <a:noFill/>
          </a:ln>
        </p:spPr>
      </p:sp>
      <p:sp>
        <p:nvSpPr>
          <p:cNvPr id="134" name="Google Shape;134;p52"/>
          <p:cNvSpPr/>
          <p:nvPr>
            <p:ph idx="4" type="pic"/>
          </p:nvPr>
        </p:nvSpPr>
        <p:spPr>
          <a:xfrm>
            <a:off x="8324850" y="1405218"/>
            <a:ext cx="2346512" cy="2346512"/>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
  <p:cSld name="Thank_you">
    <p:spTree>
      <p:nvGrpSpPr>
        <p:cNvPr id="135" name="Shape 135"/>
        <p:cNvGrpSpPr/>
        <p:nvPr/>
      </p:nvGrpSpPr>
      <p:grpSpPr>
        <a:xfrm>
          <a:off x="0" y="0"/>
          <a:ext cx="0" cy="0"/>
          <a:chOff x="0" y="0"/>
          <a:chExt cx="0" cy="0"/>
        </a:xfrm>
      </p:grpSpPr>
      <p:sp>
        <p:nvSpPr>
          <p:cNvPr id="136" name="Google Shape;136;p53"/>
          <p:cNvSpPr/>
          <p:nvPr/>
        </p:nvSpPr>
        <p:spPr>
          <a:xfrm>
            <a:off x="0" y="0"/>
            <a:ext cx="12192000" cy="6858000"/>
          </a:xfrm>
          <a:prstGeom prst="rect">
            <a:avLst/>
          </a:prstGeom>
          <a:solidFill>
            <a:srgbClr val="0C19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Calibri"/>
              <a:ea typeface="Calibri"/>
              <a:cs typeface="Calibri"/>
              <a:sym typeface="Calibri"/>
            </a:endParaRPr>
          </a:p>
        </p:txBody>
      </p:sp>
      <p:sp>
        <p:nvSpPr>
          <p:cNvPr id="137" name="Google Shape;137;p53"/>
          <p:cNvSpPr txBox="1"/>
          <p:nvPr/>
        </p:nvSpPr>
        <p:spPr>
          <a:xfrm>
            <a:off x="4536299" y="2704881"/>
            <a:ext cx="337860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8B6FF"/>
              </a:buClr>
              <a:buSzPts val="4800"/>
              <a:buFont typeface="Quattrocento Sans"/>
              <a:buNone/>
            </a:pPr>
            <a:r>
              <a:rPr b="1" i="0" lang="en-US" sz="4800" u="none" cap="none" strike="noStrike">
                <a:solidFill>
                  <a:srgbClr val="38B6FF"/>
                </a:solidFill>
                <a:latin typeface="Quattrocento Sans"/>
                <a:ea typeface="Quattrocento Sans"/>
                <a:cs typeface="Quattrocento Sans"/>
                <a:sym typeface="Quattrocento Sans"/>
              </a:rPr>
              <a:t>Thank You</a:t>
            </a:r>
            <a:endParaRPr/>
          </a:p>
        </p:txBody>
      </p:sp>
      <p:sp>
        <p:nvSpPr>
          <p:cNvPr id="138" name="Google Shape;138;p53"/>
          <p:cNvSpPr txBox="1"/>
          <p:nvPr/>
        </p:nvSpPr>
        <p:spPr>
          <a:xfrm>
            <a:off x="460809" y="5210836"/>
            <a:ext cx="710353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Contact: </a:t>
            </a:r>
            <a:endParaRPr/>
          </a:p>
          <a:p>
            <a:pPr indent="0" lvl="0" marL="0" marR="0" rtl="0" algn="l">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Chris Zarzar</a:t>
            </a:r>
            <a:endParaRPr/>
          </a:p>
          <a:p>
            <a:pPr indent="0" lvl="0" marL="0" marR="0" rtl="0" algn="l">
              <a:lnSpc>
                <a:spcPct val="100000"/>
              </a:lnSpc>
              <a:spcBef>
                <a:spcPts val="0"/>
              </a:spcBef>
              <a:spcAft>
                <a:spcPts val="0"/>
              </a:spcAft>
              <a:buClr>
                <a:srgbClr val="38B6FF"/>
              </a:buClr>
              <a:buSzPts val="1600"/>
              <a:buFont typeface="Montserrat"/>
              <a:buNone/>
            </a:pPr>
            <a:r>
              <a:rPr b="0" i="0" lang="en-US" sz="1600" u="none" cap="none" strike="noStrike">
                <a:solidFill>
                  <a:srgbClr val="38B6FF"/>
                </a:solidFill>
                <a:latin typeface="Montserrat"/>
                <a:ea typeface="Montserrat"/>
                <a:cs typeface="Montserrat"/>
                <a:sym typeface="Montserrat"/>
              </a:rPr>
              <a:t>Chris.Zarzar@truweathersolutions.com</a:t>
            </a:r>
            <a:endParaRPr/>
          </a:p>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39" name="Google Shape;139;p53"/>
          <p:cNvSpPr/>
          <p:nvPr/>
        </p:nvSpPr>
        <p:spPr>
          <a:xfrm>
            <a:off x="3225955" y="498763"/>
            <a:ext cx="5740089" cy="5711789"/>
          </a:xfrm>
          <a:prstGeom prst="ellipse">
            <a:avLst/>
          </a:prstGeom>
          <a:noFill/>
          <a:ln cap="flat" cmpd="sng" w="425450">
            <a:solidFill>
              <a:srgbClr val="B1BBCB">
                <a:alpha val="1137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Thin"/>
              <a:ea typeface="Montserrat Thin"/>
              <a:cs typeface="Montserrat Thin"/>
              <a:sym typeface="Montserrat Thin"/>
            </a:endParaRPr>
          </a:p>
        </p:txBody>
      </p:sp>
      <p:sp>
        <p:nvSpPr>
          <p:cNvPr id="140" name="Google Shape;140;p53"/>
          <p:cNvSpPr txBox="1"/>
          <p:nvPr/>
        </p:nvSpPr>
        <p:spPr>
          <a:xfrm>
            <a:off x="4940136" y="3429000"/>
            <a:ext cx="24641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Montserrat Light"/>
              <a:buNone/>
            </a:pPr>
            <a:r>
              <a:rPr b="0" i="0" lang="en-US" sz="1400" u="none" cap="none" strike="noStrike">
                <a:solidFill>
                  <a:srgbClr val="FFFFFF"/>
                </a:solidFill>
                <a:latin typeface="Montserrat Light"/>
                <a:ea typeface="Montserrat Light"/>
                <a:cs typeface="Montserrat Light"/>
                <a:sym typeface="Montserrat Light"/>
              </a:rPr>
              <a:t>truweathersolutions.com</a:t>
            </a:r>
            <a:endParaRPr/>
          </a:p>
        </p:txBody>
      </p:sp>
      <p:pic>
        <p:nvPicPr>
          <p:cNvPr descr="A blue and white text on a black background&#10;&#10;Description automatically generated" id="141" name="Google Shape;141;p53"/>
          <p:cNvPicPr preferRelativeResize="0"/>
          <p:nvPr/>
        </p:nvPicPr>
        <p:blipFill rotWithShape="1">
          <a:blip r:embed="rId2">
            <a:alphaModFix/>
          </a:blip>
          <a:srcRect b="0" l="0" r="0" t="0"/>
          <a:stretch/>
        </p:blipFill>
        <p:spPr>
          <a:xfrm>
            <a:off x="530724" y="4323481"/>
            <a:ext cx="2954683" cy="8718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25" name="Shape 25"/>
        <p:cNvGrpSpPr/>
        <p:nvPr/>
      </p:nvGrpSpPr>
      <p:grpSpPr>
        <a:xfrm>
          <a:off x="0" y="0"/>
          <a:ext cx="0" cy="0"/>
          <a:chOff x="0" y="0"/>
          <a:chExt cx="0" cy="0"/>
        </a:xfrm>
      </p:grpSpPr>
      <p:sp>
        <p:nvSpPr>
          <p:cNvPr id="26" name="Google Shape;26;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7" name="Google Shape;27;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8" name="Google Shape;28;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ontserrat"/>
                <a:ea typeface="Montserrat"/>
                <a:cs typeface="Montserrat"/>
                <a:sym typeface="Montserrat"/>
              </a:defRPr>
            </a:lvl1pPr>
            <a:lvl2pPr indent="0" lvl="1" marL="0" marR="0" rtl="0" algn="l">
              <a:spcBef>
                <a:spcPts val="0"/>
              </a:spcBef>
              <a:buNone/>
              <a:defRPr sz="1800">
                <a:solidFill>
                  <a:schemeClr val="dk1"/>
                </a:solidFill>
                <a:latin typeface="Montserrat"/>
                <a:ea typeface="Montserrat"/>
                <a:cs typeface="Montserrat"/>
                <a:sym typeface="Montserrat"/>
              </a:defRPr>
            </a:lvl2pPr>
            <a:lvl3pPr indent="0" lvl="2" marL="0" marR="0" rtl="0" algn="l">
              <a:spcBef>
                <a:spcPts val="0"/>
              </a:spcBef>
              <a:buNone/>
              <a:defRPr sz="1800">
                <a:solidFill>
                  <a:schemeClr val="dk1"/>
                </a:solidFill>
                <a:latin typeface="Montserrat"/>
                <a:ea typeface="Montserrat"/>
                <a:cs typeface="Montserrat"/>
                <a:sym typeface="Montserrat"/>
              </a:defRPr>
            </a:lvl3pPr>
            <a:lvl4pPr indent="0" lvl="3" marL="0" marR="0" rtl="0" algn="l">
              <a:spcBef>
                <a:spcPts val="0"/>
              </a:spcBef>
              <a:buNone/>
              <a:defRPr sz="1800">
                <a:solidFill>
                  <a:schemeClr val="dk1"/>
                </a:solidFill>
                <a:latin typeface="Montserrat"/>
                <a:ea typeface="Montserrat"/>
                <a:cs typeface="Montserrat"/>
                <a:sym typeface="Montserrat"/>
              </a:defRPr>
            </a:lvl4pPr>
            <a:lvl5pPr indent="0" lvl="4" marL="0" marR="0" rtl="0" algn="l">
              <a:spcBef>
                <a:spcPts val="0"/>
              </a:spcBef>
              <a:buNone/>
              <a:defRPr sz="1800">
                <a:solidFill>
                  <a:schemeClr val="dk1"/>
                </a:solidFill>
                <a:latin typeface="Montserrat"/>
                <a:ea typeface="Montserrat"/>
                <a:cs typeface="Montserrat"/>
                <a:sym typeface="Montserrat"/>
              </a:defRPr>
            </a:lvl5pPr>
            <a:lvl6pPr indent="0" lvl="5" marL="0" marR="0" rtl="0" algn="l">
              <a:spcBef>
                <a:spcPts val="0"/>
              </a:spcBef>
              <a:buNone/>
              <a:defRPr sz="1800">
                <a:solidFill>
                  <a:schemeClr val="dk1"/>
                </a:solidFill>
                <a:latin typeface="Montserrat"/>
                <a:ea typeface="Montserrat"/>
                <a:cs typeface="Montserrat"/>
                <a:sym typeface="Montserrat"/>
              </a:defRPr>
            </a:lvl6pPr>
            <a:lvl7pPr indent="0" lvl="6" marL="0" marR="0" rtl="0" algn="l">
              <a:spcBef>
                <a:spcPts val="0"/>
              </a:spcBef>
              <a:buNone/>
              <a:defRPr sz="1800">
                <a:solidFill>
                  <a:schemeClr val="dk1"/>
                </a:solidFill>
                <a:latin typeface="Montserrat"/>
                <a:ea typeface="Montserrat"/>
                <a:cs typeface="Montserrat"/>
                <a:sym typeface="Montserrat"/>
              </a:defRPr>
            </a:lvl7pPr>
            <a:lvl8pPr indent="0" lvl="7" marL="0" marR="0" rtl="0" algn="l">
              <a:spcBef>
                <a:spcPts val="0"/>
              </a:spcBef>
              <a:buNone/>
              <a:defRPr sz="1800">
                <a:solidFill>
                  <a:schemeClr val="dk1"/>
                </a:solidFill>
                <a:latin typeface="Montserrat"/>
                <a:ea typeface="Montserrat"/>
                <a:cs typeface="Montserrat"/>
                <a:sym typeface="Montserrat"/>
              </a:defRPr>
            </a:lvl8pPr>
            <a:lvl9pPr indent="0" lvl="8" marL="0" marR="0" rtl="0" algn="l">
              <a:spcBef>
                <a:spcPts val="0"/>
              </a:spcBef>
              <a:buNone/>
              <a:defRPr sz="1800">
                <a:solidFill>
                  <a:schemeClr val="dk1"/>
                </a:solidFill>
                <a:latin typeface="Montserrat"/>
                <a:ea typeface="Montserrat"/>
                <a:cs typeface="Montserrat"/>
                <a:sym typeface="Montserrat"/>
              </a:defRPr>
            </a:lvl9p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42" name="Shape 142"/>
        <p:cNvGrpSpPr/>
        <p:nvPr/>
      </p:nvGrpSpPr>
      <p:grpSpPr>
        <a:xfrm>
          <a:off x="0" y="0"/>
          <a:ext cx="0" cy="0"/>
          <a:chOff x="0" y="0"/>
          <a:chExt cx="0" cy="0"/>
        </a:xfrm>
      </p:grpSpPr>
      <p:sp>
        <p:nvSpPr>
          <p:cNvPr id="143" name="Google Shape;14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lt" type="title">
  <p:cSld name="TITLE">
    <p:spTree>
      <p:nvGrpSpPr>
        <p:cNvPr id="151" name="Shape 151"/>
        <p:cNvGrpSpPr/>
        <p:nvPr/>
      </p:nvGrpSpPr>
      <p:grpSpPr>
        <a:xfrm>
          <a:off x="0" y="0"/>
          <a:ext cx="0" cy="0"/>
          <a:chOff x="0" y="0"/>
          <a:chExt cx="0" cy="0"/>
        </a:xfrm>
      </p:grpSpPr>
      <p:sp>
        <p:nvSpPr>
          <p:cNvPr id="152" name="Google Shape;152;p5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8B6FF"/>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5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_Content">
  <p:cSld name="Single_Content">
    <p:spTree>
      <p:nvGrpSpPr>
        <p:cNvPr id="154" name="Shape 154"/>
        <p:cNvGrpSpPr/>
        <p:nvPr/>
      </p:nvGrpSpPr>
      <p:grpSpPr>
        <a:xfrm>
          <a:off x="0" y="0"/>
          <a:ext cx="0" cy="0"/>
          <a:chOff x="0" y="0"/>
          <a:chExt cx="0" cy="0"/>
        </a:xfrm>
      </p:grpSpPr>
      <p:sp>
        <p:nvSpPr>
          <p:cNvPr id="155" name="Google Shape;155;p57"/>
          <p:cNvSpPr/>
          <p:nvPr/>
        </p:nvSpPr>
        <p:spPr>
          <a:xfrm>
            <a:off x="133595" y="116472"/>
            <a:ext cx="11924810" cy="6248942"/>
          </a:xfrm>
          <a:prstGeom prst="roundRect">
            <a:avLst>
              <a:gd fmla="val 1749" name="adj"/>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56" name="Google Shape;156;p57"/>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8B6FF"/>
              </a:buClr>
              <a:buSzPts val="3600"/>
              <a:buFont typeface="Quattrocento Sans"/>
              <a:buNone/>
            </a:pPr>
            <a:r>
              <a:t/>
            </a:r>
            <a:endParaRPr sz="3600">
              <a:solidFill>
                <a:srgbClr val="38B6FF"/>
              </a:solidFill>
              <a:latin typeface="Quattrocento Sans"/>
              <a:ea typeface="Quattrocento Sans"/>
              <a:cs typeface="Quattrocento Sans"/>
              <a:sym typeface="Quattrocento Sans"/>
            </a:endParaRPr>
          </a:p>
        </p:txBody>
      </p:sp>
      <p:sp>
        <p:nvSpPr>
          <p:cNvPr id="157" name="Google Shape;157;p57"/>
          <p:cNvSpPr txBox="1"/>
          <p:nvPr>
            <p:ph idx="1" type="body"/>
          </p:nvPr>
        </p:nvSpPr>
        <p:spPr>
          <a:xfrm>
            <a:off x="837406" y="1802167"/>
            <a:ext cx="10517188" cy="405888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8" name="Google Shape;158;p57"/>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59" name="Shape 159"/>
        <p:cNvGrpSpPr/>
        <p:nvPr/>
      </p:nvGrpSpPr>
      <p:grpSpPr>
        <a:xfrm>
          <a:off x="0" y="0"/>
          <a:ext cx="0" cy="0"/>
          <a:chOff x="0" y="0"/>
          <a:chExt cx="0" cy="0"/>
        </a:xfrm>
      </p:grpSpPr>
      <p:sp>
        <p:nvSpPr>
          <p:cNvPr id="160" name="Google Shape;160;p58"/>
          <p:cNvSpPr/>
          <p:nvPr/>
        </p:nvSpPr>
        <p:spPr>
          <a:xfrm>
            <a:off x="133596" y="116472"/>
            <a:ext cx="11924810" cy="6248942"/>
          </a:xfrm>
          <a:prstGeom prst="roundRect">
            <a:avLst>
              <a:gd fmla="val 1749" name="adj"/>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1" name="Google Shape;161;p58"/>
          <p:cNvSpPr/>
          <p:nvPr>
            <p:ph idx="2" type="pic"/>
          </p:nvPr>
        </p:nvSpPr>
        <p:spPr>
          <a:xfrm>
            <a:off x="6961191" y="2737349"/>
            <a:ext cx="3361765" cy="1492624"/>
          </a:xfrm>
          <a:prstGeom prst="rect">
            <a:avLst/>
          </a:prstGeom>
          <a:noFill/>
          <a:ln>
            <a:noFill/>
          </a:ln>
        </p:spPr>
      </p:sp>
      <p:sp>
        <p:nvSpPr>
          <p:cNvPr id="162" name="Google Shape;162;p58"/>
          <p:cNvSpPr/>
          <p:nvPr>
            <p:ph idx="3" type="pic"/>
          </p:nvPr>
        </p:nvSpPr>
        <p:spPr>
          <a:xfrm>
            <a:off x="1759799" y="2737349"/>
            <a:ext cx="3361765" cy="1492624"/>
          </a:xfrm>
          <a:prstGeom prst="rect">
            <a:avLst/>
          </a:prstGeom>
          <a:noFill/>
          <a:ln>
            <a:noFill/>
          </a:ln>
        </p:spPr>
      </p:sp>
      <p:sp>
        <p:nvSpPr>
          <p:cNvPr id="163" name="Google Shape;163;p58"/>
          <p:cNvSpPr txBox="1"/>
          <p:nvPr>
            <p:ph idx="1" type="body"/>
          </p:nvPr>
        </p:nvSpPr>
        <p:spPr>
          <a:xfrm>
            <a:off x="839788" y="1882067"/>
            <a:ext cx="10514012" cy="710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4" name="Google Shape;164;p58"/>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_Content">
  <p:cSld name="Three_Content">
    <p:spTree>
      <p:nvGrpSpPr>
        <p:cNvPr id="165" name="Shape 165"/>
        <p:cNvGrpSpPr/>
        <p:nvPr/>
      </p:nvGrpSpPr>
      <p:grpSpPr>
        <a:xfrm>
          <a:off x="0" y="0"/>
          <a:ext cx="0" cy="0"/>
          <a:chOff x="0" y="0"/>
          <a:chExt cx="0" cy="0"/>
        </a:xfrm>
      </p:grpSpPr>
      <p:pic>
        <p:nvPicPr>
          <p:cNvPr id="166" name="Google Shape;166;p59"/>
          <p:cNvPicPr preferRelativeResize="0"/>
          <p:nvPr/>
        </p:nvPicPr>
        <p:blipFill rotWithShape="1">
          <a:blip r:embed="rId2">
            <a:alphaModFix/>
          </a:blip>
          <a:srcRect b="0" l="0" r="0" t="0"/>
          <a:stretch/>
        </p:blipFill>
        <p:spPr>
          <a:xfrm>
            <a:off x="127498" y="149877"/>
            <a:ext cx="11937003" cy="6261135"/>
          </a:xfrm>
          <a:prstGeom prst="rect">
            <a:avLst/>
          </a:prstGeom>
          <a:noFill/>
          <a:ln>
            <a:noFill/>
          </a:ln>
        </p:spPr>
      </p:pic>
      <p:sp>
        <p:nvSpPr>
          <p:cNvPr id="167" name="Google Shape;167;p59"/>
          <p:cNvSpPr/>
          <p:nvPr>
            <p:ph idx="2" type="pic"/>
          </p:nvPr>
        </p:nvSpPr>
        <p:spPr>
          <a:xfrm>
            <a:off x="1520638" y="3142532"/>
            <a:ext cx="2346512" cy="2346512"/>
          </a:xfrm>
          <a:prstGeom prst="rect">
            <a:avLst/>
          </a:prstGeom>
          <a:noFill/>
          <a:ln>
            <a:noFill/>
          </a:ln>
        </p:spPr>
      </p:sp>
      <p:sp>
        <p:nvSpPr>
          <p:cNvPr id="168" name="Google Shape;168;p59"/>
          <p:cNvSpPr/>
          <p:nvPr>
            <p:ph idx="3" type="pic"/>
          </p:nvPr>
        </p:nvSpPr>
        <p:spPr>
          <a:xfrm>
            <a:off x="4922744" y="3142532"/>
            <a:ext cx="2346512" cy="2346512"/>
          </a:xfrm>
          <a:prstGeom prst="rect">
            <a:avLst/>
          </a:prstGeom>
          <a:noFill/>
          <a:ln>
            <a:noFill/>
          </a:ln>
        </p:spPr>
      </p:sp>
      <p:sp>
        <p:nvSpPr>
          <p:cNvPr id="169" name="Google Shape;169;p59"/>
          <p:cNvSpPr/>
          <p:nvPr>
            <p:ph idx="4" type="pic"/>
          </p:nvPr>
        </p:nvSpPr>
        <p:spPr>
          <a:xfrm>
            <a:off x="8324850" y="3142532"/>
            <a:ext cx="2346512" cy="2346512"/>
          </a:xfrm>
          <a:prstGeom prst="rect">
            <a:avLst/>
          </a:prstGeom>
          <a:noFill/>
          <a:ln>
            <a:noFill/>
          </a:ln>
        </p:spPr>
      </p:sp>
      <p:sp>
        <p:nvSpPr>
          <p:cNvPr id="170" name="Google Shape;170;p59"/>
          <p:cNvSpPr txBox="1"/>
          <p:nvPr>
            <p:ph idx="1" type="body"/>
          </p:nvPr>
        </p:nvSpPr>
        <p:spPr>
          <a:xfrm>
            <a:off x="839788" y="1882068"/>
            <a:ext cx="10514012" cy="710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1" name="Google Shape;171;p59"/>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2" name="Shape 172"/>
        <p:cNvGrpSpPr/>
        <p:nvPr/>
      </p:nvGrpSpPr>
      <p:grpSpPr>
        <a:xfrm>
          <a:off x="0" y="0"/>
          <a:ext cx="0" cy="0"/>
          <a:chOff x="0" y="0"/>
          <a:chExt cx="0" cy="0"/>
        </a:xfrm>
      </p:grpSpPr>
      <p:sp>
        <p:nvSpPr>
          <p:cNvPr id="173" name="Google Shape;173;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B6FF"/>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5" name="Shape 175"/>
        <p:cNvGrpSpPr/>
        <p:nvPr/>
      </p:nvGrpSpPr>
      <p:grpSpPr>
        <a:xfrm>
          <a:off x="0" y="0"/>
          <a:ext cx="0" cy="0"/>
          <a:chOff x="0" y="0"/>
          <a:chExt cx="0" cy="0"/>
        </a:xfrm>
      </p:grpSpPr>
      <p:sp>
        <p:nvSpPr>
          <p:cNvPr id="176" name="Google Shape;176;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9" name="Shape 179"/>
        <p:cNvGrpSpPr/>
        <p:nvPr/>
      </p:nvGrpSpPr>
      <p:grpSpPr>
        <a:xfrm>
          <a:off x="0" y="0"/>
          <a:ext cx="0" cy="0"/>
          <a:chOff x="0" y="0"/>
          <a:chExt cx="0" cy="0"/>
        </a:xfrm>
      </p:grpSpPr>
      <p:sp>
        <p:nvSpPr>
          <p:cNvPr id="180" name="Google Shape;180;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2" name="Google Shape;182;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4" name="Google Shape;184;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7" name="Shape 1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p:cSld name="Title_Slide">
    <p:spTree>
      <p:nvGrpSpPr>
        <p:cNvPr id="29" name="Shape 29"/>
        <p:cNvGrpSpPr/>
        <p:nvPr/>
      </p:nvGrpSpPr>
      <p:grpSpPr>
        <a:xfrm>
          <a:off x="0" y="0"/>
          <a:ext cx="0" cy="0"/>
          <a:chOff x="0" y="0"/>
          <a:chExt cx="0" cy="0"/>
        </a:xfrm>
      </p:grpSpPr>
      <p:pic>
        <p:nvPicPr>
          <p:cNvPr id="30" name="Google Shape;30;p19"/>
          <p:cNvPicPr preferRelativeResize="0"/>
          <p:nvPr/>
        </p:nvPicPr>
        <p:blipFill rotWithShape="1">
          <a:blip r:embed="rId2">
            <a:alphaModFix/>
          </a:blip>
          <a:srcRect b="24845" l="0" r="0" t="0"/>
          <a:stretch/>
        </p:blipFill>
        <p:spPr>
          <a:xfrm>
            <a:off x="0" y="0"/>
            <a:ext cx="12192000" cy="6858000"/>
          </a:xfrm>
          <a:prstGeom prst="rect">
            <a:avLst/>
          </a:prstGeom>
          <a:noFill/>
          <a:ln>
            <a:noFill/>
          </a:ln>
        </p:spPr>
      </p:pic>
      <p:sp>
        <p:nvSpPr>
          <p:cNvPr id="31" name="Google Shape;31;p19"/>
          <p:cNvSpPr/>
          <p:nvPr/>
        </p:nvSpPr>
        <p:spPr>
          <a:xfrm>
            <a:off x="0" y="0"/>
            <a:ext cx="12192000" cy="6858000"/>
          </a:xfrm>
          <a:prstGeom prst="rect">
            <a:avLst/>
          </a:prstGeom>
          <a:solidFill>
            <a:srgbClr val="000000">
              <a:alpha val="80000"/>
            </a:srgbClr>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Calibri"/>
              <a:ea typeface="Calibri"/>
              <a:cs typeface="Calibri"/>
              <a:sym typeface="Calibri"/>
            </a:endParaRPr>
          </a:p>
        </p:txBody>
      </p:sp>
      <p:sp>
        <p:nvSpPr>
          <p:cNvPr id="32" name="Google Shape;32;p19"/>
          <p:cNvSpPr txBox="1"/>
          <p:nvPr/>
        </p:nvSpPr>
        <p:spPr>
          <a:xfrm>
            <a:off x="1249381" y="4082955"/>
            <a:ext cx="969323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8D8D8"/>
              </a:buClr>
              <a:buSzPts val="2000"/>
              <a:buFont typeface="Quattrocento Sans"/>
              <a:buNone/>
            </a:pPr>
            <a:r>
              <a:rPr i="0" lang="en-US" sz="2000" u="none" cap="none" strike="noStrike">
                <a:solidFill>
                  <a:srgbClr val="D8D8D8"/>
                </a:solidFill>
                <a:latin typeface="Quattrocento Sans"/>
                <a:ea typeface="Quattrocento Sans"/>
                <a:cs typeface="Quattrocento Sans"/>
                <a:sym typeface="Quattrocento Sans"/>
              </a:rPr>
              <a:t>The Trusted Weather Company for Next-Generation Mobility</a:t>
            </a:r>
            <a:endParaRPr/>
          </a:p>
          <a:p>
            <a:pPr indent="0" lvl="0" marL="0" marR="0" rtl="0" algn="ctr">
              <a:lnSpc>
                <a:spcPct val="100000"/>
              </a:lnSpc>
              <a:spcBef>
                <a:spcPts val="0"/>
              </a:spcBef>
              <a:spcAft>
                <a:spcPts val="0"/>
              </a:spcAft>
              <a:buClr>
                <a:srgbClr val="D8D8D8"/>
              </a:buClr>
              <a:buSzPts val="2000"/>
              <a:buFont typeface="Quattrocento Sans"/>
              <a:buNone/>
            </a:pPr>
            <a:r>
              <a:rPr i="0" lang="en-US" sz="2000" u="none" cap="none" strike="noStrike">
                <a:solidFill>
                  <a:srgbClr val="D8D8D8"/>
                </a:solidFill>
                <a:latin typeface="Quattrocento Sans"/>
                <a:ea typeface="Quattrocento Sans"/>
                <a:cs typeface="Quattrocento Sans"/>
                <a:sym typeface="Quattrocento Sans"/>
              </a:rPr>
              <a:t>Reducing the Weather Tax™ on Communities and Commerce</a:t>
            </a:r>
            <a:endParaRPr/>
          </a:p>
        </p:txBody>
      </p:sp>
      <p:pic>
        <p:nvPicPr>
          <p:cNvPr descr="A blue and white text on a black background&#10;&#10;Description automatically generated" id="33" name="Google Shape;33;p19"/>
          <p:cNvPicPr preferRelativeResize="0"/>
          <p:nvPr/>
        </p:nvPicPr>
        <p:blipFill rotWithShape="1">
          <a:blip r:embed="rId3">
            <a:alphaModFix/>
          </a:blip>
          <a:srcRect b="0" l="0" r="0" t="0"/>
          <a:stretch/>
        </p:blipFill>
        <p:spPr>
          <a:xfrm>
            <a:off x="3593621" y="2370935"/>
            <a:ext cx="5004755" cy="140361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B6FF"/>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6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6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2" name="Shape 192"/>
        <p:cNvGrpSpPr/>
        <p:nvPr/>
      </p:nvGrpSpPr>
      <p:grpSpPr>
        <a:xfrm>
          <a:off x="0" y="0"/>
          <a:ext cx="0" cy="0"/>
          <a:chOff x="0" y="0"/>
          <a:chExt cx="0" cy="0"/>
        </a:xfrm>
      </p:grpSpPr>
      <p:sp>
        <p:nvSpPr>
          <p:cNvPr id="193" name="Google Shape;193;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B6FF"/>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66"/>
          <p:cNvSpPr/>
          <p:nvPr>
            <p:ph idx="2" type="pic"/>
          </p:nvPr>
        </p:nvSpPr>
        <p:spPr>
          <a:xfrm>
            <a:off x="5183188" y="987425"/>
            <a:ext cx="6172200" cy="4873625"/>
          </a:xfrm>
          <a:prstGeom prst="rect">
            <a:avLst/>
          </a:prstGeom>
          <a:noFill/>
          <a:ln>
            <a:noFill/>
          </a:ln>
        </p:spPr>
      </p:sp>
      <p:sp>
        <p:nvSpPr>
          <p:cNvPr id="195" name="Google Shape;195;p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6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9" name="Shape 199"/>
        <p:cNvGrpSpPr/>
        <p:nvPr/>
      </p:nvGrpSpPr>
      <p:grpSpPr>
        <a:xfrm>
          <a:off x="0" y="0"/>
          <a:ext cx="0" cy="0"/>
          <a:chOff x="0" y="0"/>
          <a:chExt cx="0" cy="0"/>
        </a:xfrm>
      </p:grpSpPr>
      <p:sp>
        <p:nvSpPr>
          <p:cNvPr id="200" name="Google Shape;200;p6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Master Slide">
  <p:cSld name="16 Master Slide">
    <p:spTree>
      <p:nvGrpSpPr>
        <p:cNvPr id="202" name="Shape 202"/>
        <p:cNvGrpSpPr/>
        <p:nvPr/>
      </p:nvGrpSpPr>
      <p:grpSpPr>
        <a:xfrm>
          <a:off x="0" y="0"/>
          <a:ext cx="0" cy="0"/>
          <a:chOff x="0" y="0"/>
          <a:chExt cx="0" cy="0"/>
        </a:xfrm>
      </p:grpSpPr>
      <p:sp>
        <p:nvSpPr>
          <p:cNvPr id="203" name="Google Shape;203;p69"/>
          <p:cNvSpPr/>
          <p:nvPr>
            <p:ph idx="2" type="pic"/>
          </p:nvPr>
        </p:nvSpPr>
        <p:spPr>
          <a:xfrm>
            <a:off x="5753100" y="1"/>
            <a:ext cx="6433903" cy="6858000"/>
          </a:xfrm>
          <a:prstGeom prst="rect">
            <a:avLst/>
          </a:prstGeom>
          <a:solidFill>
            <a:schemeClr val="lt1"/>
          </a:solidFill>
          <a:ln>
            <a:noFill/>
          </a:ln>
        </p:spPr>
      </p:sp>
    </p:spTree>
  </p:cSld>
  <p:clrMapOvr>
    <a:masterClrMapping/>
  </p:clrMapOvr>
  <p:transition p14:dur="100">
    <p:cut/>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04" name="Shape 204"/>
        <p:cNvGrpSpPr/>
        <p:nvPr/>
      </p:nvGrpSpPr>
      <p:grpSpPr>
        <a:xfrm>
          <a:off x="0" y="0"/>
          <a:ext cx="0" cy="0"/>
          <a:chOff x="0" y="0"/>
          <a:chExt cx="0" cy="0"/>
        </a:xfrm>
      </p:grpSpPr>
      <p:sp>
        <p:nvSpPr>
          <p:cNvPr id="205" name="Google Shape;205;p70"/>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rgbClr val="38B6FF"/>
              </a:buClr>
              <a:buSzPts val="2400"/>
              <a:buFont typeface="Quattrocento Sans"/>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p:txBody>
      </p:sp>
      <p:sp>
        <p:nvSpPr>
          <p:cNvPr id="206" name="Google Shape;206;p70"/>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chemeClr val="dk1"/>
              </a:buClr>
              <a:buSzPts val="1200"/>
              <a:buChar char="●"/>
              <a:defRPr sz="1600"/>
            </a:lvl1pPr>
            <a:lvl2pPr indent="-304800" lvl="1" marL="914400" algn="l">
              <a:lnSpc>
                <a:spcPct val="90000"/>
              </a:lnSpc>
              <a:spcBef>
                <a:spcPts val="0"/>
              </a:spcBef>
              <a:spcAft>
                <a:spcPts val="0"/>
              </a:spcAft>
              <a:buClr>
                <a:schemeClr val="dk1"/>
              </a:buClr>
              <a:buSzPts val="1200"/>
              <a:buChar char="○"/>
              <a:defRPr sz="1600"/>
            </a:lvl2pPr>
            <a:lvl3pPr indent="-304800" lvl="2" marL="1371600" algn="l">
              <a:lnSpc>
                <a:spcPct val="90000"/>
              </a:lnSpc>
              <a:spcBef>
                <a:spcPts val="0"/>
              </a:spcBef>
              <a:spcAft>
                <a:spcPts val="0"/>
              </a:spcAft>
              <a:buClr>
                <a:schemeClr val="dk1"/>
              </a:buClr>
              <a:buSzPts val="1200"/>
              <a:buChar char="■"/>
              <a:defRPr sz="1600"/>
            </a:lvl3pPr>
            <a:lvl4pPr indent="-304800" lvl="3" marL="1828800" algn="l">
              <a:lnSpc>
                <a:spcPct val="90000"/>
              </a:lnSpc>
              <a:spcBef>
                <a:spcPts val="0"/>
              </a:spcBef>
              <a:spcAft>
                <a:spcPts val="0"/>
              </a:spcAft>
              <a:buClr>
                <a:schemeClr val="dk1"/>
              </a:buClr>
              <a:buSzPts val="1200"/>
              <a:buChar char="●"/>
              <a:defRPr sz="1600"/>
            </a:lvl4pPr>
            <a:lvl5pPr indent="-304800" lvl="4" marL="2286000" algn="l">
              <a:lnSpc>
                <a:spcPct val="90000"/>
              </a:lnSpc>
              <a:spcBef>
                <a:spcPts val="0"/>
              </a:spcBef>
              <a:spcAft>
                <a:spcPts val="0"/>
              </a:spcAft>
              <a:buClr>
                <a:schemeClr val="dk1"/>
              </a:buClr>
              <a:buSzPts val="1200"/>
              <a:buChar char="○"/>
              <a:defRPr sz="1600"/>
            </a:lvl5pPr>
            <a:lvl6pPr indent="-304800" lvl="5" marL="2743200" algn="l">
              <a:lnSpc>
                <a:spcPct val="90000"/>
              </a:lnSpc>
              <a:spcBef>
                <a:spcPts val="0"/>
              </a:spcBef>
              <a:spcAft>
                <a:spcPts val="0"/>
              </a:spcAft>
              <a:buClr>
                <a:schemeClr val="dk1"/>
              </a:buClr>
              <a:buSzPts val="1200"/>
              <a:buChar char="■"/>
              <a:defRPr sz="1600"/>
            </a:lvl6pPr>
            <a:lvl7pPr indent="-304800" lvl="6" marL="3200400" algn="l">
              <a:lnSpc>
                <a:spcPct val="90000"/>
              </a:lnSpc>
              <a:spcBef>
                <a:spcPts val="0"/>
              </a:spcBef>
              <a:spcAft>
                <a:spcPts val="0"/>
              </a:spcAft>
              <a:buClr>
                <a:schemeClr val="dk1"/>
              </a:buClr>
              <a:buSzPts val="1200"/>
              <a:buChar char="●"/>
              <a:defRPr sz="1600"/>
            </a:lvl7pPr>
            <a:lvl8pPr indent="-304800" lvl="7" marL="3657600" algn="l">
              <a:lnSpc>
                <a:spcPct val="90000"/>
              </a:lnSpc>
              <a:spcBef>
                <a:spcPts val="0"/>
              </a:spcBef>
              <a:spcAft>
                <a:spcPts val="0"/>
              </a:spcAft>
              <a:buClr>
                <a:schemeClr val="dk1"/>
              </a:buClr>
              <a:buSzPts val="1200"/>
              <a:buChar char="○"/>
              <a:defRPr sz="1600"/>
            </a:lvl8pPr>
            <a:lvl9pPr indent="-304800" lvl="8" marL="4114800" algn="l">
              <a:lnSpc>
                <a:spcPct val="90000"/>
              </a:lnSpc>
              <a:spcBef>
                <a:spcPts val="0"/>
              </a:spcBef>
              <a:spcAft>
                <a:spcPts val="0"/>
              </a:spcAft>
              <a:buClr>
                <a:schemeClr val="dk1"/>
              </a:buClr>
              <a:buSzPts val="1200"/>
              <a:buChar char="■"/>
              <a:defRPr sz="16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ide placeholder TWIN">
  <p:cSld name="8_side placeholder TWIN">
    <p:spTree>
      <p:nvGrpSpPr>
        <p:cNvPr id="207" name="Shape 207"/>
        <p:cNvGrpSpPr/>
        <p:nvPr/>
      </p:nvGrpSpPr>
      <p:grpSpPr>
        <a:xfrm>
          <a:off x="0" y="0"/>
          <a:ext cx="0" cy="0"/>
          <a:chOff x="0" y="0"/>
          <a:chExt cx="0" cy="0"/>
        </a:xfrm>
      </p:grpSpPr>
      <p:sp>
        <p:nvSpPr>
          <p:cNvPr id="208" name="Google Shape;208;p71"/>
          <p:cNvSpPr/>
          <p:nvPr>
            <p:ph idx="2" type="pic"/>
          </p:nvPr>
        </p:nvSpPr>
        <p:spPr>
          <a:xfrm>
            <a:off x="0" y="1"/>
            <a:ext cx="3299791" cy="6857999"/>
          </a:xfrm>
          <a:prstGeom prst="rect">
            <a:avLst/>
          </a:prstGeom>
          <a:noFill/>
          <a:ln>
            <a:noFill/>
          </a:ln>
        </p:spPr>
      </p:sp>
      <p:sp>
        <p:nvSpPr>
          <p:cNvPr id="209" name="Google Shape;209;p71"/>
          <p:cNvSpPr/>
          <p:nvPr>
            <p:ph idx="3" type="pic"/>
          </p:nvPr>
        </p:nvSpPr>
        <p:spPr>
          <a:xfrm>
            <a:off x="9051234" y="1"/>
            <a:ext cx="3140765" cy="6857999"/>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ormal Center">
  <p:cSld name="1_Normal Center">
    <p:spTree>
      <p:nvGrpSpPr>
        <p:cNvPr id="210" name="Shape 210"/>
        <p:cNvGrpSpPr/>
        <p:nvPr/>
      </p:nvGrpSpPr>
      <p:grpSpPr>
        <a:xfrm>
          <a:off x="0" y="0"/>
          <a:ext cx="0" cy="0"/>
          <a:chOff x="0" y="0"/>
          <a:chExt cx="0" cy="0"/>
        </a:xfrm>
      </p:grpSpPr>
      <p:sp>
        <p:nvSpPr>
          <p:cNvPr id="211" name="Google Shape;211;p72"/>
          <p:cNvSpPr txBox="1"/>
          <p:nvPr>
            <p:ph idx="1" type="body"/>
          </p:nvPr>
        </p:nvSpPr>
        <p:spPr>
          <a:xfrm>
            <a:off x="470455" y="968698"/>
            <a:ext cx="11357112" cy="436908"/>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ide placeholder 3">
  <p:cSld name="9_side placeholder 3">
    <p:spTree>
      <p:nvGrpSpPr>
        <p:cNvPr id="212" name="Shape 212"/>
        <p:cNvGrpSpPr/>
        <p:nvPr/>
      </p:nvGrpSpPr>
      <p:grpSpPr>
        <a:xfrm>
          <a:off x="0" y="0"/>
          <a:ext cx="0" cy="0"/>
          <a:chOff x="0" y="0"/>
          <a:chExt cx="0" cy="0"/>
        </a:xfrm>
      </p:grpSpPr>
      <p:sp>
        <p:nvSpPr>
          <p:cNvPr id="213" name="Google Shape;213;p73"/>
          <p:cNvSpPr/>
          <p:nvPr>
            <p:ph idx="2" type="pic"/>
          </p:nvPr>
        </p:nvSpPr>
        <p:spPr>
          <a:xfrm>
            <a:off x="4267198" y="0"/>
            <a:ext cx="7924802" cy="4770783"/>
          </a:xfrm>
          <a:prstGeom prst="rect">
            <a:avLst/>
          </a:prstGeom>
          <a:noFill/>
          <a:ln>
            <a:noFill/>
          </a:ln>
        </p:spPr>
      </p:sp>
      <p:sp>
        <p:nvSpPr>
          <p:cNvPr id="214" name="Google Shape;214;p73"/>
          <p:cNvSpPr/>
          <p:nvPr>
            <p:ph idx="3" type="pic"/>
          </p:nvPr>
        </p:nvSpPr>
        <p:spPr>
          <a:xfrm>
            <a:off x="4267198" y="4915882"/>
            <a:ext cx="1855304" cy="1829475"/>
          </a:xfrm>
          <a:prstGeom prst="rect">
            <a:avLst/>
          </a:prstGeom>
          <a:solidFill>
            <a:srgbClr val="F2F2F2"/>
          </a:solidFill>
          <a:ln>
            <a:noFill/>
          </a:ln>
        </p:spPr>
      </p:sp>
      <p:sp>
        <p:nvSpPr>
          <p:cNvPr id="215" name="Google Shape;215;p73"/>
          <p:cNvSpPr/>
          <p:nvPr>
            <p:ph idx="4" type="pic"/>
          </p:nvPr>
        </p:nvSpPr>
        <p:spPr>
          <a:xfrm>
            <a:off x="6288154" y="4915881"/>
            <a:ext cx="1855304" cy="1829475"/>
          </a:xfrm>
          <a:prstGeom prst="rect">
            <a:avLst/>
          </a:prstGeom>
          <a:solidFill>
            <a:srgbClr val="F2F2F2"/>
          </a:solidFill>
          <a:ln>
            <a:noFill/>
          </a:ln>
        </p:spPr>
      </p:sp>
      <p:sp>
        <p:nvSpPr>
          <p:cNvPr id="216" name="Google Shape;216;p73"/>
          <p:cNvSpPr/>
          <p:nvPr>
            <p:ph idx="5" type="pic"/>
          </p:nvPr>
        </p:nvSpPr>
        <p:spPr>
          <a:xfrm>
            <a:off x="8309110" y="4915881"/>
            <a:ext cx="1855304" cy="1829475"/>
          </a:xfrm>
          <a:prstGeom prst="rect">
            <a:avLst/>
          </a:prstGeom>
          <a:solidFill>
            <a:srgbClr val="F2F2F2"/>
          </a:solidFill>
          <a:ln>
            <a:noFill/>
          </a:ln>
        </p:spPr>
      </p:sp>
      <p:sp>
        <p:nvSpPr>
          <p:cNvPr id="217" name="Google Shape;217;p73"/>
          <p:cNvSpPr/>
          <p:nvPr>
            <p:ph idx="6" type="pic"/>
          </p:nvPr>
        </p:nvSpPr>
        <p:spPr>
          <a:xfrm>
            <a:off x="10330066" y="4928795"/>
            <a:ext cx="1855304" cy="1829475"/>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ide placeholder 2">
  <p:cSld name="8_side placeholder 2">
    <p:spTree>
      <p:nvGrpSpPr>
        <p:cNvPr id="218" name="Shape 218"/>
        <p:cNvGrpSpPr/>
        <p:nvPr/>
      </p:nvGrpSpPr>
      <p:grpSpPr>
        <a:xfrm>
          <a:off x="0" y="0"/>
          <a:ext cx="0" cy="0"/>
          <a:chOff x="0" y="0"/>
          <a:chExt cx="0" cy="0"/>
        </a:xfrm>
      </p:grpSpPr>
      <p:sp>
        <p:nvSpPr>
          <p:cNvPr id="219" name="Google Shape;219;p74"/>
          <p:cNvSpPr/>
          <p:nvPr>
            <p:ph idx="2" type="pic"/>
          </p:nvPr>
        </p:nvSpPr>
        <p:spPr>
          <a:xfrm>
            <a:off x="5155096" y="0"/>
            <a:ext cx="7036904" cy="6858000"/>
          </a:xfrm>
          <a:prstGeom prst="rect">
            <a:avLst/>
          </a:prstGeom>
          <a:noFill/>
          <a:ln>
            <a:noFill/>
          </a:ln>
        </p:spPr>
      </p:sp>
      <p:sp>
        <p:nvSpPr>
          <p:cNvPr id="220" name="Google Shape;220;p74"/>
          <p:cNvSpPr txBox="1"/>
          <p:nvPr/>
        </p:nvSpPr>
        <p:spPr>
          <a:xfrm>
            <a:off x="220683" y="6391425"/>
            <a:ext cx="4119748"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Montserrat"/>
                <a:ea typeface="Montserrat"/>
                <a:cs typeface="Montserrat"/>
                <a:sym typeface="Montserrat"/>
              </a:rPr>
              <a:t>2024 TruWeather Solutions, Inc. All rights reserved.</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lt" type="title">
  <p:cSld name="TITLE">
    <p:spTree>
      <p:nvGrpSpPr>
        <p:cNvPr id="34" name="Shape 34"/>
        <p:cNvGrpSpPr/>
        <p:nvPr/>
      </p:nvGrpSpPr>
      <p:grpSpPr>
        <a:xfrm>
          <a:off x="0" y="0"/>
          <a:ext cx="0" cy="0"/>
          <a:chOff x="0" y="0"/>
          <a:chExt cx="0" cy="0"/>
        </a:xfrm>
      </p:grpSpPr>
      <p:sp>
        <p:nvSpPr>
          <p:cNvPr id="35" name="Google Shape;35;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8B6FF"/>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FFFFF"/>
              </a:buClr>
              <a:buSzPts val="2400"/>
              <a:buNone/>
              <a:defRPr sz="2400"/>
            </a:lvl1pPr>
            <a:lvl2pPr lvl="1" algn="ctr">
              <a:lnSpc>
                <a:spcPct val="90000"/>
              </a:lnSpc>
              <a:spcBef>
                <a:spcPts val="500"/>
              </a:spcBef>
              <a:spcAft>
                <a:spcPts val="0"/>
              </a:spcAft>
              <a:buClr>
                <a:srgbClr val="FFFFFF"/>
              </a:buClr>
              <a:buSzPts val="2000"/>
              <a:buNone/>
              <a:defRPr sz="2000"/>
            </a:lvl2pPr>
            <a:lvl3pPr lvl="2" algn="ctr">
              <a:lnSpc>
                <a:spcPct val="90000"/>
              </a:lnSpc>
              <a:spcBef>
                <a:spcPts val="500"/>
              </a:spcBef>
              <a:spcAft>
                <a:spcPts val="0"/>
              </a:spcAft>
              <a:buClr>
                <a:srgbClr val="FFFFFF"/>
              </a:buClr>
              <a:buSzPts val="1800"/>
              <a:buNone/>
              <a:defRPr sz="1800"/>
            </a:lvl3pPr>
            <a:lvl4pPr lvl="3" algn="ctr">
              <a:lnSpc>
                <a:spcPct val="90000"/>
              </a:lnSpc>
              <a:spcBef>
                <a:spcPts val="500"/>
              </a:spcBef>
              <a:spcAft>
                <a:spcPts val="0"/>
              </a:spcAft>
              <a:buClr>
                <a:srgbClr val="FFFFFF"/>
              </a:buClr>
              <a:buSzPts val="1600"/>
              <a:buNone/>
              <a:defRPr sz="1600"/>
            </a:lvl4pPr>
            <a:lvl5pPr lvl="4" algn="ctr">
              <a:lnSpc>
                <a:spcPct val="90000"/>
              </a:lnSpc>
              <a:spcBef>
                <a:spcPts val="500"/>
              </a:spcBef>
              <a:spcAft>
                <a:spcPts val="0"/>
              </a:spcAft>
              <a:buClr>
                <a:srgbClr val="FFFF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p:cSld name="40">
    <p:spTree>
      <p:nvGrpSpPr>
        <p:cNvPr id="221" name="Shape 221"/>
        <p:cNvGrpSpPr/>
        <p:nvPr/>
      </p:nvGrpSpPr>
      <p:grpSpPr>
        <a:xfrm>
          <a:off x="0" y="0"/>
          <a:ext cx="0" cy="0"/>
          <a:chOff x="0" y="0"/>
          <a:chExt cx="0" cy="0"/>
        </a:xfrm>
      </p:grpSpPr>
      <p:sp>
        <p:nvSpPr>
          <p:cNvPr id="222" name="Google Shape;222;p75"/>
          <p:cNvSpPr/>
          <p:nvPr>
            <p:ph idx="2" type="pic"/>
          </p:nvPr>
        </p:nvSpPr>
        <p:spPr>
          <a:xfrm>
            <a:off x="0" y="0"/>
            <a:ext cx="5412441" cy="6858000"/>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ide placeholder">
  <p:cSld name="2_side placeholder">
    <p:spTree>
      <p:nvGrpSpPr>
        <p:cNvPr id="223" name="Shape 223"/>
        <p:cNvGrpSpPr/>
        <p:nvPr/>
      </p:nvGrpSpPr>
      <p:grpSpPr>
        <a:xfrm>
          <a:off x="0" y="0"/>
          <a:ext cx="0" cy="0"/>
          <a:chOff x="0" y="0"/>
          <a:chExt cx="0" cy="0"/>
        </a:xfrm>
      </p:grpSpPr>
      <p:sp>
        <p:nvSpPr>
          <p:cNvPr id="224" name="Google Shape;224;p76"/>
          <p:cNvSpPr/>
          <p:nvPr>
            <p:ph idx="2" type="pic"/>
          </p:nvPr>
        </p:nvSpPr>
        <p:spPr>
          <a:xfrm>
            <a:off x="1" y="0"/>
            <a:ext cx="4081670" cy="6858000"/>
          </a:xfrm>
          <a:prstGeom prst="rect">
            <a:avLst/>
          </a:prstGeom>
          <a:noFill/>
          <a:ln>
            <a:noFill/>
          </a:ln>
        </p:spPr>
      </p:sp>
      <p:pic>
        <p:nvPicPr>
          <p:cNvPr descr="A blue and black text on a black background" id="225" name="Google Shape;225;p76"/>
          <p:cNvPicPr preferRelativeResize="0"/>
          <p:nvPr/>
        </p:nvPicPr>
        <p:blipFill rotWithShape="1">
          <a:blip r:embed="rId2">
            <a:alphaModFix/>
          </a:blip>
          <a:srcRect b="56231" l="0" r="20422" t="0"/>
          <a:stretch/>
        </p:blipFill>
        <p:spPr>
          <a:xfrm>
            <a:off x="10474036" y="6441923"/>
            <a:ext cx="1080654" cy="308944"/>
          </a:xfrm>
          <a:prstGeom prst="rect">
            <a:avLst/>
          </a:prstGeom>
          <a:noFill/>
          <a:ln>
            <a:noFill/>
          </a:ln>
        </p:spPr>
      </p:pic>
      <p:sp>
        <p:nvSpPr>
          <p:cNvPr id="226" name="Google Shape;226;p76"/>
          <p:cNvSpPr txBox="1"/>
          <p:nvPr/>
        </p:nvSpPr>
        <p:spPr>
          <a:xfrm>
            <a:off x="11438412" y="6435487"/>
            <a:ext cx="532905"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200" u="none" strike="noStrike">
                <a:solidFill>
                  <a:srgbClr val="000000"/>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27" name="Shape 227"/>
        <p:cNvGrpSpPr/>
        <p:nvPr/>
      </p:nvGrpSpPr>
      <p:grpSpPr>
        <a:xfrm>
          <a:off x="0" y="0"/>
          <a:ext cx="0" cy="0"/>
          <a:chOff x="0" y="0"/>
          <a:chExt cx="0" cy="0"/>
        </a:xfrm>
      </p:grpSpPr>
      <p:sp>
        <p:nvSpPr>
          <p:cNvPr id="228" name="Google Shape;228;p77"/>
          <p:cNvSpPr txBox="1"/>
          <p:nvPr>
            <p:ph type="title"/>
          </p:nvPr>
        </p:nvSpPr>
        <p:spPr>
          <a:xfrm>
            <a:off x="915390" y="61450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3600"/>
              <a:buFont typeface="Quattrocento Sans"/>
              <a:buNone/>
              <a:defRPr sz="3600">
                <a:solidFill>
                  <a:srgbClr val="38B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77"/>
          <p:cNvSpPr txBox="1"/>
          <p:nvPr>
            <p:ph idx="1" type="body"/>
          </p:nvPr>
        </p:nvSpPr>
        <p:spPr>
          <a:xfrm>
            <a:off x="91539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230" name="Shape 230"/>
        <p:cNvGrpSpPr/>
        <p:nvPr/>
      </p:nvGrpSpPr>
      <p:grpSpPr>
        <a:xfrm>
          <a:off x="0" y="0"/>
          <a:ext cx="0" cy="0"/>
          <a:chOff x="0" y="0"/>
          <a:chExt cx="0" cy="0"/>
        </a:xfrm>
      </p:grpSpPr>
      <p:sp>
        <p:nvSpPr>
          <p:cNvPr id="231" name="Google Shape;231;p7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32" name="Google Shape;232;p7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33" name="Google Shape;233;p7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Montserrat"/>
                <a:ea typeface="Montserrat"/>
                <a:cs typeface="Montserrat"/>
                <a:sym typeface="Montserrat"/>
              </a:defRPr>
            </a:lvl1pPr>
            <a:lvl2pPr indent="0" lvl="1" marL="0" marR="0" rtl="0" algn="l">
              <a:spcBef>
                <a:spcPts val="0"/>
              </a:spcBef>
              <a:buNone/>
              <a:defRPr sz="1800">
                <a:solidFill>
                  <a:schemeClr val="dk1"/>
                </a:solidFill>
                <a:latin typeface="Montserrat"/>
                <a:ea typeface="Montserrat"/>
                <a:cs typeface="Montserrat"/>
                <a:sym typeface="Montserrat"/>
              </a:defRPr>
            </a:lvl2pPr>
            <a:lvl3pPr indent="0" lvl="2" marL="0" marR="0" rtl="0" algn="l">
              <a:spcBef>
                <a:spcPts val="0"/>
              </a:spcBef>
              <a:buNone/>
              <a:defRPr sz="1800">
                <a:solidFill>
                  <a:schemeClr val="dk1"/>
                </a:solidFill>
                <a:latin typeface="Montserrat"/>
                <a:ea typeface="Montserrat"/>
                <a:cs typeface="Montserrat"/>
                <a:sym typeface="Montserrat"/>
              </a:defRPr>
            </a:lvl3pPr>
            <a:lvl4pPr indent="0" lvl="3" marL="0" marR="0" rtl="0" algn="l">
              <a:spcBef>
                <a:spcPts val="0"/>
              </a:spcBef>
              <a:buNone/>
              <a:defRPr sz="1800">
                <a:solidFill>
                  <a:schemeClr val="dk1"/>
                </a:solidFill>
                <a:latin typeface="Montserrat"/>
                <a:ea typeface="Montserrat"/>
                <a:cs typeface="Montserrat"/>
                <a:sym typeface="Montserrat"/>
              </a:defRPr>
            </a:lvl4pPr>
            <a:lvl5pPr indent="0" lvl="4" marL="0" marR="0" rtl="0" algn="l">
              <a:spcBef>
                <a:spcPts val="0"/>
              </a:spcBef>
              <a:buNone/>
              <a:defRPr sz="1800">
                <a:solidFill>
                  <a:schemeClr val="dk1"/>
                </a:solidFill>
                <a:latin typeface="Montserrat"/>
                <a:ea typeface="Montserrat"/>
                <a:cs typeface="Montserrat"/>
                <a:sym typeface="Montserrat"/>
              </a:defRPr>
            </a:lvl5pPr>
            <a:lvl6pPr indent="0" lvl="5" marL="0" marR="0" rtl="0" algn="l">
              <a:spcBef>
                <a:spcPts val="0"/>
              </a:spcBef>
              <a:buNone/>
              <a:defRPr sz="1800">
                <a:solidFill>
                  <a:schemeClr val="dk1"/>
                </a:solidFill>
                <a:latin typeface="Montserrat"/>
                <a:ea typeface="Montserrat"/>
                <a:cs typeface="Montserrat"/>
                <a:sym typeface="Montserrat"/>
              </a:defRPr>
            </a:lvl6pPr>
            <a:lvl7pPr indent="0" lvl="6" marL="0" marR="0" rtl="0" algn="l">
              <a:spcBef>
                <a:spcPts val="0"/>
              </a:spcBef>
              <a:buNone/>
              <a:defRPr sz="1800">
                <a:solidFill>
                  <a:schemeClr val="dk1"/>
                </a:solidFill>
                <a:latin typeface="Montserrat"/>
                <a:ea typeface="Montserrat"/>
                <a:cs typeface="Montserrat"/>
                <a:sym typeface="Montserrat"/>
              </a:defRPr>
            </a:lvl7pPr>
            <a:lvl8pPr indent="0" lvl="7" marL="0" marR="0" rtl="0" algn="l">
              <a:spcBef>
                <a:spcPts val="0"/>
              </a:spcBef>
              <a:buNone/>
              <a:defRPr sz="1800">
                <a:solidFill>
                  <a:schemeClr val="dk1"/>
                </a:solidFill>
                <a:latin typeface="Montserrat"/>
                <a:ea typeface="Montserrat"/>
                <a:cs typeface="Montserrat"/>
                <a:sym typeface="Montserrat"/>
              </a:defRPr>
            </a:lvl8pPr>
            <a:lvl9pPr indent="0" lvl="8" marL="0" marR="0" rtl="0" algn="l">
              <a:spcBef>
                <a:spcPts val="0"/>
              </a:spcBef>
              <a:buNone/>
              <a:defRPr sz="1800">
                <a:solidFill>
                  <a:schemeClr val="dk1"/>
                </a:solidFill>
                <a:latin typeface="Montserrat"/>
                <a:ea typeface="Montserrat"/>
                <a:cs typeface="Montserrat"/>
                <a:sym typeface="Montserrat"/>
              </a:defRPr>
            </a:lvl9pPr>
          </a:lstStyle>
          <a:p>
            <a:pPr indent="0" lvl="0" marL="0" rtl="0" algn="l">
              <a:spcBef>
                <a:spcPts val="0"/>
              </a:spcBef>
              <a:spcAft>
                <a:spcPts val="0"/>
              </a:spcAft>
              <a:buNone/>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p:cSld name="38">
    <p:spTree>
      <p:nvGrpSpPr>
        <p:cNvPr id="234" name="Shape 234"/>
        <p:cNvGrpSpPr/>
        <p:nvPr/>
      </p:nvGrpSpPr>
      <p:grpSpPr>
        <a:xfrm>
          <a:off x="0" y="0"/>
          <a:ext cx="0" cy="0"/>
          <a:chOff x="0" y="0"/>
          <a:chExt cx="0" cy="0"/>
        </a:xfrm>
      </p:grpSpPr>
      <p:sp>
        <p:nvSpPr>
          <p:cNvPr id="235" name="Google Shape;235;p79"/>
          <p:cNvSpPr/>
          <p:nvPr>
            <p:ph idx="2" type="pic"/>
          </p:nvPr>
        </p:nvSpPr>
        <p:spPr>
          <a:xfrm>
            <a:off x="1706360" y="1306372"/>
            <a:ext cx="3361765" cy="1492624"/>
          </a:xfrm>
          <a:prstGeom prst="rect">
            <a:avLst/>
          </a:prstGeom>
          <a:noFill/>
          <a:ln>
            <a:noFill/>
          </a:ln>
        </p:spPr>
      </p:sp>
      <p:sp>
        <p:nvSpPr>
          <p:cNvPr id="236" name="Google Shape;236;p79"/>
          <p:cNvSpPr/>
          <p:nvPr>
            <p:ph idx="3" type="pic"/>
          </p:nvPr>
        </p:nvSpPr>
        <p:spPr>
          <a:xfrm>
            <a:off x="1706360" y="4059005"/>
            <a:ext cx="3361765" cy="1492624"/>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
  <p:cSld name="45">
    <p:spTree>
      <p:nvGrpSpPr>
        <p:cNvPr id="237" name="Shape 237"/>
        <p:cNvGrpSpPr/>
        <p:nvPr/>
      </p:nvGrpSpPr>
      <p:grpSpPr>
        <a:xfrm>
          <a:off x="0" y="0"/>
          <a:ext cx="0" cy="0"/>
          <a:chOff x="0" y="0"/>
          <a:chExt cx="0" cy="0"/>
        </a:xfrm>
      </p:grpSpPr>
      <p:sp>
        <p:nvSpPr>
          <p:cNvPr id="238" name="Google Shape;238;p80"/>
          <p:cNvSpPr/>
          <p:nvPr>
            <p:ph idx="2" type="pic"/>
          </p:nvPr>
        </p:nvSpPr>
        <p:spPr>
          <a:xfrm>
            <a:off x="1175498" y="1038786"/>
            <a:ext cx="6230470" cy="3664323"/>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
  <p:cSld name="58">
    <p:spTree>
      <p:nvGrpSpPr>
        <p:cNvPr id="239" name="Shape 239"/>
        <p:cNvGrpSpPr/>
        <p:nvPr/>
      </p:nvGrpSpPr>
      <p:grpSpPr>
        <a:xfrm>
          <a:off x="0" y="0"/>
          <a:ext cx="0" cy="0"/>
          <a:chOff x="0" y="0"/>
          <a:chExt cx="0" cy="0"/>
        </a:xfrm>
      </p:grpSpPr>
      <p:sp>
        <p:nvSpPr>
          <p:cNvPr id="240" name="Google Shape;240;p81"/>
          <p:cNvSpPr/>
          <p:nvPr>
            <p:ph idx="2" type="pic"/>
          </p:nvPr>
        </p:nvSpPr>
        <p:spPr>
          <a:xfrm>
            <a:off x="-1" y="1522795"/>
            <a:ext cx="4758289" cy="2855547"/>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
  <p:cSld name="46">
    <p:spTree>
      <p:nvGrpSpPr>
        <p:cNvPr id="241" name="Shape 241"/>
        <p:cNvGrpSpPr/>
        <p:nvPr/>
      </p:nvGrpSpPr>
      <p:grpSpPr>
        <a:xfrm>
          <a:off x="0" y="0"/>
          <a:ext cx="0" cy="0"/>
          <a:chOff x="0" y="0"/>
          <a:chExt cx="0" cy="0"/>
        </a:xfrm>
      </p:grpSpPr>
      <p:sp>
        <p:nvSpPr>
          <p:cNvPr id="242" name="Google Shape;242;p82"/>
          <p:cNvSpPr/>
          <p:nvPr>
            <p:ph idx="2" type="pic"/>
          </p:nvPr>
        </p:nvSpPr>
        <p:spPr>
          <a:xfrm>
            <a:off x="7049953" y="1647265"/>
            <a:ext cx="3563471" cy="3563471"/>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0">
  <p:cSld name="1_40">
    <p:spTree>
      <p:nvGrpSpPr>
        <p:cNvPr id="243" name="Shape 243"/>
        <p:cNvGrpSpPr/>
        <p:nvPr/>
      </p:nvGrpSpPr>
      <p:grpSpPr>
        <a:xfrm>
          <a:off x="0" y="0"/>
          <a:ext cx="0" cy="0"/>
          <a:chOff x="0" y="0"/>
          <a:chExt cx="0" cy="0"/>
        </a:xfrm>
      </p:grpSpPr>
      <p:sp>
        <p:nvSpPr>
          <p:cNvPr id="244" name="Google Shape;244;p83"/>
          <p:cNvSpPr/>
          <p:nvPr>
            <p:ph idx="2" type="pic"/>
          </p:nvPr>
        </p:nvSpPr>
        <p:spPr>
          <a:xfrm>
            <a:off x="0" y="0"/>
            <a:ext cx="5412441" cy="685800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p:cSld name="44">
    <p:spTree>
      <p:nvGrpSpPr>
        <p:cNvPr id="245" name="Shape 245"/>
        <p:cNvGrpSpPr/>
        <p:nvPr/>
      </p:nvGrpSpPr>
      <p:grpSpPr>
        <a:xfrm>
          <a:off x="0" y="0"/>
          <a:ext cx="0" cy="0"/>
          <a:chOff x="0" y="0"/>
          <a:chExt cx="0" cy="0"/>
        </a:xfrm>
      </p:grpSpPr>
      <p:sp>
        <p:nvSpPr>
          <p:cNvPr id="246" name="Google Shape;246;p84"/>
          <p:cNvSpPr/>
          <p:nvPr>
            <p:ph idx="2" type="pic"/>
          </p:nvPr>
        </p:nvSpPr>
        <p:spPr>
          <a:xfrm>
            <a:off x="3498478" y="786653"/>
            <a:ext cx="2459691" cy="5284694"/>
          </a:xfrm>
          <a:prstGeom prst="rect">
            <a:avLst/>
          </a:prstGeom>
          <a:noFill/>
          <a:ln>
            <a:noFill/>
          </a:ln>
        </p:spPr>
      </p:sp>
      <p:sp>
        <p:nvSpPr>
          <p:cNvPr id="247" name="Google Shape;247;p84"/>
          <p:cNvSpPr/>
          <p:nvPr>
            <p:ph idx="3" type="pic"/>
          </p:nvPr>
        </p:nvSpPr>
        <p:spPr>
          <a:xfrm>
            <a:off x="6233832" y="786653"/>
            <a:ext cx="2459691" cy="5284694"/>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B6FF"/>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p:cSld name="37">
    <p:spTree>
      <p:nvGrpSpPr>
        <p:cNvPr id="248" name="Shape 248"/>
        <p:cNvGrpSpPr/>
        <p:nvPr/>
      </p:nvGrpSpPr>
      <p:grpSpPr>
        <a:xfrm>
          <a:off x="0" y="0"/>
          <a:ext cx="0" cy="0"/>
          <a:chOff x="0" y="0"/>
          <a:chExt cx="0" cy="0"/>
        </a:xfrm>
      </p:grpSpPr>
      <p:sp>
        <p:nvSpPr>
          <p:cNvPr id="249" name="Google Shape;249;p85"/>
          <p:cNvSpPr/>
          <p:nvPr>
            <p:ph idx="2" type="pic"/>
          </p:nvPr>
        </p:nvSpPr>
        <p:spPr>
          <a:xfrm>
            <a:off x="1706360" y="3825689"/>
            <a:ext cx="3361765" cy="1492624"/>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p:cSld name="28">
    <p:spTree>
      <p:nvGrpSpPr>
        <p:cNvPr id="250" name="Shape 250"/>
        <p:cNvGrpSpPr/>
        <p:nvPr/>
      </p:nvGrpSpPr>
      <p:grpSpPr>
        <a:xfrm>
          <a:off x="0" y="0"/>
          <a:ext cx="0" cy="0"/>
          <a:chOff x="0" y="0"/>
          <a:chExt cx="0" cy="0"/>
        </a:xfrm>
      </p:grpSpPr>
      <p:sp>
        <p:nvSpPr>
          <p:cNvPr id="251" name="Google Shape;251;p86"/>
          <p:cNvSpPr/>
          <p:nvPr>
            <p:ph idx="2" type="pic"/>
          </p:nvPr>
        </p:nvSpPr>
        <p:spPr>
          <a:xfrm>
            <a:off x="1" y="0"/>
            <a:ext cx="6246159" cy="68580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p:cSld name="39">
    <p:spTree>
      <p:nvGrpSpPr>
        <p:cNvPr id="252" name="Shape 252"/>
        <p:cNvGrpSpPr/>
        <p:nvPr/>
      </p:nvGrpSpPr>
      <p:grpSpPr>
        <a:xfrm>
          <a:off x="0" y="0"/>
          <a:ext cx="0" cy="0"/>
          <a:chOff x="0" y="0"/>
          <a:chExt cx="0" cy="0"/>
        </a:xfrm>
      </p:grpSpPr>
      <p:sp>
        <p:nvSpPr>
          <p:cNvPr id="253" name="Google Shape;253;p87"/>
          <p:cNvSpPr/>
          <p:nvPr>
            <p:ph idx="2" type="pic"/>
          </p:nvPr>
        </p:nvSpPr>
        <p:spPr>
          <a:xfrm>
            <a:off x="1706360" y="1306372"/>
            <a:ext cx="3361765" cy="1492624"/>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ull Page">
  <p:cSld name="6 Full Page">
    <p:spTree>
      <p:nvGrpSpPr>
        <p:cNvPr id="254" name="Shape 254"/>
        <p:cNvGrpSpPr/>
        <p:nvPr/>
      </p:nvGrpSpPr>
      <p:grpSpPr>
        <a:xfrm>
          <a:off x="0" y="0"/>
          <a:ext cx="0" cy="0"/>
          <a:chOff x="0" y="0"/>
          <a:chExt cx="0" cy="0"/>
        </a:xfrm>
      </p:grpSpPr>
      <p:sp>
        <p:nvSpPr>
          <p:cNvPr id="255" name="Google Shape;255;p88"/>
          <p:cNvSpPr/>
          <p:nvPr>
            <p:ph idx="2" type="pic"/>
          </p:nvPr>
        </p:nvSpPr>
        <p:spPr>
          <a:xfrm>
            <a:off x="0" y="0"/>
            <a:ext cx="12192000" cy="6858000"/>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cSld name="22">
    <p:spTree>
      <p:nvGrpSpPr>
        <p:cNvPr id="256" name="Shape 256"/>
        <p:cNvGrpSpPr/>
        <p:nvPr/>
      </p:nvGrpSpPr>
      <p:grpSpPr>
        <a:xfrm>
          <a:off x="0" y="0"/>
          <a:ext cx="0" cy="0"/>
          <a:chOff x="0" y="0"/>
          <a:chExt cx="0" cy="0"/>
        </a:xfrm>
      </p:grpSpPr>
      <p:sp>
        <p:nvSpPr>
          <p:cNvPr id="257" name="Google Shape;257;p89"/>
          <p:cNvSpPr/>
          <p:nvPr>
            <p:ph idx="2" type="pic"/>
          </p:nvPr>
        </p:nvSpPr>
        <p:spPr>
          <a:xfrm>
            <a:off x="1069454" y="1021977"/>
            <a:ext cx="10053093" cy="3301253"/>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p:cSld name="26">
    <p:spTree>
      <p:nvGrpSpPr>
        <p:cNvPr id="258" name="Shape 258"/>
        <p:cNvGrpSpPr/>
        <p:nvPr/>
      </p:nvGrpSpPr>
      <p:grpSpPr>
        <a:xfrm>
          <a:off x="0" y="0"/>
          <a:ext cx="0" cy="0"/>
          <a:chOff x="0" y="0"/>
          <a:chExt cx="0" cy="0"/>
        </a:xfrm>
      </p:grpSpPr>
      <p:sp>
        <p:nvSpPr>
          <p:cNvPr id="259" name="Google Shape;259;p90"/>
          <p:cNvSpPr/>
          <p:nvPr>
            <p:ph idx="2" type="pic"/>
          </p:nvPr>
        </p:nvSpPr>
        <p:spPr>
          <a:xfrm>
            <a:off x="1069454" y="1021446"/>
            <a:ext cx="5474006" cy="4815108"/>
          </a:xfrm>
          <a:prstGeom prst="rect">
            <a:avLst/>
          </a:prstGeom>
          <a:noFill/>
          <a:ln cap="flat" cmpd="sng" w="381000">
            <a:solidFill>
              <a:srgbClr val="262626"/>
            </a:solidFill>
            <a:prstDash val="solid"/>
            <a:miter lim="800000"/>
            <a:headEnd len="sm" w="sm" type="none"/>
            <a:tailEnd len="sm" w="sm" type="none"/>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p:cSld name="16">
    <p:spTree>
      <p:nvGrpSpPr>
        <p:cNvPr id="260" name="Shape 260"/>
        <p:cNvGrpSpPr/>
        <p:nvPr/>
      </p:nvGrpSpPr>
      <p:grpSpPr>
        <a:xfrm>
          <a:off x="0" y="0"/>
          <a:ext cx="0" cy="0"/>
          <a:chOff x="0" y="0"/>
          <a:chExt cx="0" cy="0"/>
        </a:xfrm>
      </p:grpSpPr>
      <p:sp>
        <p:nvSpPr>
          <p:cNvPr id="261" name="Google Shape;261;p91"/>
          <p:cNvSpPr/>
          <p:nvPr>
            <p:ph idx="2" type="pic"/>
          </p:nvPr>
        </p:nvSpPr>
        <p:spPr>
          <a:xfrm>
            <a:off x="1207827" y="1204820"/>
            <a:ext cx="9724633" cy="4448362"/>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
  <p:cSld name="Thank_you">
    <p:spTree>
      <p:nvGrpSpPr>
        <p:cNvPr id="262" name="Shape 262"/>
        <p:cNvGrpSpPr/>
        <p:nvPr/>
      </p:nvGrpSpPr>
      <p:grpSpPr>
        <a:xfrm>
          <a:off x="0" y="0"/>
          <a:ext cx="0" cy="0"/>
          <a:chOff x="0" y="0"/>
          <a:chExt cx="0" cy="0"/>
        </a:xfrm>
      </p:grpSpPr>
      <p:sp>
        <p:nvSpPr>
          <p:cNvPr id="263" name="Google Shape;263;p92"/>
          <p:cNvSpPr/>
          <p:nvPr/>
        </p:nvSpPr>
        <p:spPr>
          <a:xfrm>
            <a:off x="0" y="0"/>
            <a:ext cx="12192000" cy="6858000"/>
          </a:xfrm>
          <a:prstGeom prst="rect">
            <a:avLst/>
          </a:prstGeom>
          <a:solidFill>
            <a:srgbClr val="0C19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Calibri"/>
              <a:ea typeface="Calibri"/>
              <a:cs typeface="Calibri"/>
              <a:sym typeface="Calibri"/>
            </a:endParaRPr>
          </a:p>
        </p:txBody>
      </p:sp>
      <p:sp>
        <p:nvSpPr>
          <p:cNvPr id="264" name="Google Shape;264;p92"/>
          <p:cNvSpPr txBox="1"/>
          <p:nvPr/>
        </p:nvSpPr>
        <p:spPr>
          <a:xfrm>
            <a:off x="4536299" y="2704881"/>
            <a:ext cx="337860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8B6FF"/>
              </a:buClr>
              <a:buSzPts val="4800"/>
              <a:buFont typeface="Quattrocento Sans"/>
              <a:buNone/>
            </a:pPr>
            <a:r>
              <a:rPr b="1" i="0" lang="en-US" sz="4800" u="none" cap="none" strike="noStrike">
                <a:solidFill>
                  <a:srgbClr val="38B6FF"/>
                </a:solidFill>
                <a:latin typeface="Quattrocento Sans"/>
                <a:ea typeface="Quattrocento Sans"/>
                <a:cs typeface="Quattrocento Sans"/>
                <a:sym typeface="Quattrocento Sans"/>
              </a:rPr>
              <a:t>Thank You</a:t>
            </a:r>
            <a:endParaRPr/>
          </a:p>
        </p:txBody>
      </p:sp>
      <p:sp>
        <p:nvSpPr>
          <p:cNvPr id="265" name="Google Shape;265;p92"/>
          <p:cNvSpPr txBox="1"/>
          <p:nvPr/>
        </p:nvSpPr>
        <p:spPr>
          <a:xfrm>
            <a:off x="460809" y="5210836"/>
            <a:ext cx="710353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Contact: </a:t>
            </a:r>
            <a:endParaRPr/>
          </a:p>
          <a:p>
            <a:pPr indent="0" lvl="0" marL="0" marR="0" rtl="0" algn="l">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Chris Zarzar</a:t>
            </a:r>
            <a:endParaRPr/>
          </a:p>
          <a:p>
            <a:pPr indent="0" lvl="0" marL="0" marR="0" rtl="0" algn="l">
              <a:lnSpc>
                <a:spcPct val="100000"/>
              </a:lnSpc>
              <a:spcBef>
                <a:spcPts val="0"/>
              </a:spcBef>
              <a:spcAft>
                <a:spcPts val="0"/>
              </a:spcAft>
              <a:buClr>
                <a:srgbClr val="38B6FF"/>
              </a:buClr>
              <a:buSzPts val="1600"/>
              <a:buFont typeface="Montserrat"/>
              <a:buNone/>
            </a:pPr>
            <a:r>
              <a:rPr b="0" i="0" lang="en-US" sz="1600" u="none" cap="none" strike="noStrike">
                <a:solidFill>
                  <a:srgbClr val="38B6FF"/>
                </a:solidFill>
                <a:latin typeface="Montserrat"/>
                <a:ea typeface="Montserrat"/>
                <a:cs typeface="Montserrat"/>
                <a:sym typeface="Montserrat"/>
              </a:rPr>
              <a:t>Chris.Zarzar@truweathersolutions.com</a:t>
            </a:r>
            <a:endParaRPr/>
          </a:p>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266" name="Google Shape;266;p92"/>
          <p:cNvSpPr/>
          <p:nvPr/>
        </p:nvSpPr>
        <p:spPr>
          <a:xfrm>
            <a:off x="3225955" y="498763"/>
            <a:ext cx="5740089" cy="5711789"/>
          </a:xfrm>
          <a:prstGeom prst="ellipse">
            <a:avLst/>
          </a:prstGeom>
          <a:noFill/>
          <a:ln cap="flat" cmpd="sng" w="425450">
            <a:solidFill>
              <a:srgbClr val="B1BBCB">
                <a:alpha val="1137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Thin"/>
              <a:ea typeface="Montserrat Thin"/>
              <a:cs typeface="Montserrat Thin"/>
              <a:sym typeface="Montserrat Thin"/>
            </a:endParaRPr>
          </a:p>
        </p:txBody>
      </p:sp>
      <p:sp>
        <p:nvSpPr>
          <p:cNvPr id="267" name="Google Shape;267;p92"/>
          <p:cNvSpPr txBox="1"/>
          <p:nvPr/>
        </p:nvSpPr>
        <p:spPr>
          <a:xfrm>
            <a:off x="4940136" y="3429000"/>
            <a:ext cx="24641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Montserrat Light"/>
              <a:buNone/>
            </a:pPr>
            <a:r>
              <a:rPr b="0" i="0" lang="en-US" sz="1400" u="none" cap="none" strike="noStrike">
                <a:solidFill>
                  <a:srgbClr val="FFFFFF"/>
                </a:solidFill>
                <a:latin typeface="Montserrat Light"/>
                <a:ea typeface="Montserrat Light"/>
                <a:cs typeface="Montserrat Light"/>
                <a:sym typeface="Montserrat Light"/>
              </a:rPr>
              <a:t>truweathersolutions.com</a:t>
            </a:r>
            <a:endParaRPr/>
          </a:p>
        </p:txBody>
      </p:sp>
      <p:pic>
        <p:nvPicPr>
          <p:cNvPr descr="A blue and white text on a black background&#10;&#10;Description automatically generated" id="268" name="Google Shape;268;p92"/>
          <p:cNvPicPr preferRelativeResize="0"/>
          <p:nvPr/>
        </p:nvPicPr>
        <p:blipFill rotWithShape="1">
          <a:blip r:embed="rId2">
            <a:alphaModFix/>
          </a:blip>
          <a:srcRect b="0" l="0" r="0" t="0"/>
          <a:stretch/>
        </p:blipFill>
        <p:spPr>
          <a:xfrm>
            <a:off x="530724" y="4323481"/>
            <a:ext cx="2954683" cy="8718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Content">
  <p:cSld name="Two_Content">
    <p:spTree>
      <p:nvGrpSpPr>
        <p:cNvPr id="40" name="Shape 40"/>
        <p:cNvGrpSpPr/>
        <p:nvPr/>
      </p:nvGrpSpPr>
      <p:grpSpPr>
        <a:xfrm>
          <a:off x="0" y="0"/>
          <a:ext cx="0" cy="0"/>
          <a:chOff x="0" y="0"/>
          <a:chExt cx="0" cy="0"/>
        </a:xfrm>
      </p:grpSpPr>
      <p:sp>
        <p:nvSpPr>
          <p:cNvPr id="41" name="Google Shape;41;p22"/>
          <p:cNvSpPr txBox="1"/>
          <p:nvPr>
            <p:ph idx="1" type="body"/>
          </p:nvPr>
        </p:nvSpPr>
        <p:spPr>
          <a:xfrm>
            <a:off x="1248162" y="2024109"/>
            <a:ext cx="4353649" cy="3923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sz="2400"/>
            </a:lvl1pPr>
            <a:lvl2pPr indent="-228600" lvl="1" marL="914400" algn="l">
              <a:lnSpc>
                <a:spcPct val="90000"/>
              </a:lnSpc>
              <a:spcBef>
                <a:spcPts val="500"/>
              </a:spcBef>
              <a:spcAft>
                <a:spcPts val="0"/>
              </a:spcAft>
              <a:buClr>
                <a:srgbClr val="FFFFFF"/>
              </a:buClr>
              <a:buSzPts val="1400"/>
              <a:buNone/>
              <a:defRPr sz="1400"/>
            </a:lvl2pPr>
            <a:lvl3pPr indent="-228600" lvl="2" marL="1371600" algn="l">
              <a:lnSpc>
                <a:spcPct val="90000"/>
              </a:lnSpc>
              <a:spcBef>
                <a:spcPts val="500"/>
              </a:spcBef>
              <a:spcAft>
                <a:spcPts val="0"/>
              </a:spcAft>
              <a:buClr>
                <a:srgbClr val="FFFFFF"/>
              </a:buClr>
              <a:buSzPts val="1200"/>
              <a:buNone/>
              <a:defRPr sz="1200"/>
            </a:lvl3pPr>
            <a:lvl4pPr indent="-228600" lvl="3" marL="1828800" algn="l">
              <a:lnSpc>
                <a:spcPct val="90000"/>
              </a:lnSpc>
              <a:spcBef>
                <a:spcPts val="500"/>
              </a:spcBef>
              <a:spcAft>
                <a:spcPts val="0"/>
              </a:spcAft>
              <a:buClr>
                <a:srgbClr val="FFFFFF"/>
              </a:buClr>
              <a:buSzPts val="1000"/>
              <a:buNone/>
              <a:defRPr sz="1000"/>
            </a:lvl4pPr>
            <a:lvl5pPr indent="-228600" lvl="4" marL="2286000" algn="l">
              <a:lnSpc>
                <a:spcPct val="90000"/>
              </a:lnSpc>
              <a:spcBef>
                <a:spcPts val="500"/>
              </a:spcBef>
              <a:spcAft>
                <a:spcPts val="0"/>
              </a:spcAft>
              <a:buClr>
                <a:srgbClr val="FFFF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22"/>
          <p:cNvSpPr txBox="1"/>
          <p:nvPr>
            <p:ph idx="2" type="body"/>
          </p:nvPr>
        </p:nvSpPr>
        <p:spPr>
          <a:xfrm>
            <a:off x="6590190" y="2024109"/>
            <a:ext cx="4353649" cy="3923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sz="2400"/>
            </a:lvl1pPr>
            <a:lvl2pPr indent="-228600" lvl="1" marL="914400" algn="l">
              <a:lnSpc>
                <a:spcPct val="90000"/>
              </a:lnSpc>
              <a:spcBef>
                <a:spcPts val="500"/>
              </a:spcBef>
              <a:spcAft>
                <a:spcPts val="0"/>
              </a:spcAft>
              <a:buClr>
                <a:srgbClr val="FFFFFF"/>
              </a:buClr>
              <a:buSzPts val="1400"/>
              <a:buNone/>
              <a:defRPr sz="1400"/>
            </a:lvl2pPr>
            <a:lvl3pPr indent="-228600" lvl="2" marL="1371600" algn="l">
              <a:lnSpc>
                <a:spcPct val="90000"/>
              </a:lnSpc>
              <a:spcBef>
                <a:spcPts val="500"/>
              </a:spcBef>
              <a:spcAft>
                <a:spcPts val="0"/>
              </a:spcAft>
              <a:buClr>
                <a:srgbClr val="FFFFFF"/>
              </a:buClr>
              <a:buSzPts val="1200"/>
              <a:buNone/>
              <a:defRPr sz="1200"/>
            </a:lvl3pPr>
            <a:lvl4pPr indent="-228600" lvl="3" marL="1828800" algn="l">
              <a:lnSpc>
                <a:spcPct val="90000"/>
              </a:lnSpc>
              <a:spcBef>
                <a:spcPts val="500"/>
              </a:spcBef>
              <a:spcAft>
                <a:spcPts val="0"/>
              </a:spcAft>
              <a:buClr>
                <a:srgbClr val="FFFFFF"/>
              </a:buClr>
              <a:buSzPts val="1000"/>
              <a:buNone/>
              <a:defRPr sz="1000"/>
            </a:lvl4pPr>
            <a:lvl5pPr indent="-228600" lvl="4" marL="2286000" algn="l">
              <a:lnSpc>
                <a:spcPct val="90000"/>
              </a:lnSpc>
              <a:spcBef>
                <a:spcPts val="500"/>
              </a:spcBef>
              <a:spcAft>
                <a:spcPts val="0"/>
              </a:spcAft>
              <a:buClr>
                <a:srgbClr val="FFFF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22"/>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_Picture">
  <p:cSld name="1_Two_Picture">
    <p:spTree>
      <p:nvGrpSpPr>
        <p:cNvPr id="44" name="Shape 44"/>
        <p:cNvGrpSpPr/>
        <p:nvPr/>
      </p:nvGrpSpPr>
      <p:grpSpPr>
        <a:xfrm>
          <a:off x="0" y="0"/>
          <a:ext cx="0" cy="0"/>
          <a:chOff x="0" y="0"/>
          <a:chExt cx="0" cy="0"/>
        </a:xfrm>
      </p:grpSpPr>
      <p:sp>
        <p:nvSpPr>
          <p:cNvPr id="45" name="Google Shape;45;p23"/>
          <p:cNvSpPr/>
          <p:nvPr>
            <p:ph idx="2" type="pic"/>
          </p:nvPr>
        </p:nvSpPr>
        <p:spPr>
          <a:xfrm>
            <a:off x="6961191" y="2737349"/>
            <a:ext cx="3361765" cy="1492624"/>
          </a:xfrm>
          <a:prstGeom prst="rect">
            <a:avLst/>
          </a:prstGeom>
          <a:noFill/>
          <a:ln>
            <a:noFill/>
          </a:ln>
        </p:spPr>
      </p:sp>
      <p:sp>
        <p:nvSpPr>
          <p:cNvPr id="46" name="Google Shape;46;p23"/>
          <p:cNvSpPr/>
          <p:nvPr>
            <p:ph idx="3" type="pic"/>
          </p:nvPr>
        </p:nvSpPr>
        <p:spPr>
          <a:xfrm>
            <a:off x="1759799" y="2737349"/>
            <a:ext cx="3361765" cy="1492624"/>
          </a:xfrm>
          <a:prstGeom prst="rect">
            <a:avLst/>
          </a:prstGeom>
          <a:noFill/>
          <a:ln>
            <a:noFill/>
          </a:ln>
        </p:spPr>
      </p:sp>
      <p:sp>
        <p:nvSpPr>
          <p:cNvPr id="47" name="Google Shape;47;p23"/>
          <p:cNvSpPr txBox="1"/>
          <p:nvPr>
            <p:ph idx="1" type="body"/>
          </p:nvPr>
        </p:nvSpPr>
        <p:spPr>
          <a:xfrm>
            <a:off x="839788" y="1819922"/>
            <a:ext cx="10514012" cy="710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2400"/>
              <a:buNone/>
              <a:defRPr sz="2400"/>
            </a:lvl1pPr>
            <a:lvl2pPr indent="-228600" lvl="1" marL="914400" algn="l">
              <a:lnSpc>
                <a:spcPct val="90000"/>
              </a:lnSpc>
              <a:spcBef>
                <a:spcPts val="500"/>
              </a:spcBef>
              <a:spcAft>
                <a:spcPts val="0"/>
              </a:spcAft>
              <a:buClr>
                <a:srgbClr val="FFFFFF"/>
              </a:buClr>
              <a:buSzPts val="1400"/>
              <a:buNone/>
              <a:defRPr sz="1400"/>
            </a:lvl2pPr>
            <a:lvl3pPr indent="-228600" lvl="2" marL="1371600" algn="l">
              <a:lnSpc>
                <a:spcPct val="90000"/>
              </a:lnSpc>
              <a:spcBef>
                <a:spcPts val="500"/>
              </a:spcBef>
              <a:spcAft>
                <a:spcPts val="0"/>
              </a:spcAft>
              <a:buClr>
                <a:srgbClr val="FFFFFF"/>
              </a:buClr>
              <a:buSzPts val="1200"/>
              <a:buNone/>
              <a:defRPr sz="1200"/>
            </a:lvl3pPr>
            <a:lvl4pPr indent="-228600" lvl="3" marL="1828800" algn="l">
              <a:lnSpc>
                <a:spcPct val="90000"/>
              </a:lnSpc>
              <a:spcBef>
                <a:spcPts val="500"/>
              </a:spcBef>
              <a:spcAft>
                <a:spcPts val="0"/>
              </a:spcAft>
              <a:buClr>
                <a:srgbClr val="FFFFFF"/>
              </a:buClr>
              <a:buSzPts val="1000"/>
              <a:buNone/>
              <a:defRPr sz="1000"/>
            </a:lvl4pPr>
            <a:lvl5pPr indent="-228600" lvl="4" marL="2286000" algn="l">
              <a:lnSpc>
                <a:spcPct val="90000"/>
              </a:lnSpc>
              <a:spcBef>
                <a:spcPts val="500"/>
              </a:spcBef>
              <a:spcAft>
                <a:spcPts val="0"/>
              </a:spcAft>
              <a:buClr>
                <a:srgbClr val="FFFF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23"/>
          <p:cNvSpPr txBox="1"/>
          <p:nvPr>
            <p:ph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B6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8.xml"/><Relationship Id="rId20" Type="http://schemas.openxmlformats.org/officeDocument/2006/relationships/slideLayout" Target="../slideLayouts/slideLayout18.xml"/><Relationship Id="rId42" Type="http://schemas.openxmlformats.org/officeDocument/2006/relationships/slideLayout" Target="../slideLayouts/slideLayout40.xml"/><Relationship Id="rId41" Type="http://schemas.openxmlformats.org/officeDocument/2006/relationships/slideLayout" Target="../slideLayouts/slideLayout39.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43" Type="http://schemas.openxmlformats.org/officeDocument/2006/relationships/theme" Target="../theme/theme2.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slideLayout" Target="../slideLayouts/slideLayout37.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1" Type="http://schemas.openxmlformats.org/officeDocument/2006/relationships/image" Target="../media/image13.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8" Type="http://schemas.openxmlformats.org/officeDocument/2006/relationships/slideLayout" Target="../slideLayouts/slideLayout67.xml"/><Relationship Id="rId27" Type="http://schemas.openxmlformats.org/officeDocument/2006/relationships/slideLayout" Target="../slideLayouts/slideLayout66.xml"/><Relationship Id="rId5" Type="http://schemas.openxmlformats.org/officeDocument/2006/relationships/slideLayout" Target="../slideLayouts/slideLayout44.xml"/><Relationship Id="rId6" Type="http://schemas.openxmlformats.org/officeDocument/2006/relationships/slideLayout" Target="../slideLayouts/slideLayout45.xml"/><Relationship Id="rId29" Type="http://schemas.openxmlformats.org/officeDocument/2006/relationships/slideLayout" Target="../slideLayouts/slideLayout68.xml"/><Relationship Id="rId7" Type="http://schemas.openxmlformats.org/officeDocument/2006/relationships/slideLayout" Target="../slideLayouts/slideLayout46.xml"/><Relationship Id="rId8" Type="http://schemas.openxmlformats.org/officeDocument/2006/relationships/slideLayout" Target="../slideLayouts/slideLayout47.xml"/><Relationship Id="rId31" Type="http://schemas.openxmlformats.org/officeDocument/2006/relationships/slideLayout" Target="../slideLayouts/slideLayout70.xml"/><Relationship Id="rId30" Type="http://schemas.openxmlformats.org/officeDocument/2006/relationships/slideLayout" Target="../slideLayouts/slideLayout69.xml"/><Relationship Id="rId11" Type="http://schemas.openxmlformats.org/officeDocument/2006/relationships/slideLayout" Target="../slideLayouts/slideLayout50.xml"/><Relationship Id="rId33" Type="http://schemas.openxmlformats.org/officeDocument/2006/relationships/slideLayout" Target="../slideLayouts/slideLayout72.xml"/><Relationship Id="rId10" Type="http://schemas.openxmlformats.org/officeDocument/2006/relationships/slideLayout" Target="../slideLayouts/slideLayout49.xml"/><Relationship Id="rId32" Type="http://schemas.openxmlformats.org/officeDocument/2006/relationships/slideLayout" Target="../slideLayouts/slideLayout71.xml"/><Relationship Id="rId13" Type="http://schemas.openxmlformats.org/officeDocument/2006/relationships/slideLayout" Target="../slideLayouts/slideLayout52.xml"/><Relationship Id="rId35" Type="http://schemas.openxmlformats.org/officeDocument/2006/relationships/slideLayout" Target="../slideLayouts/slideLayout74.xml"/><Relationship Id="rId12" Type="http://schemas.openxmlformats.org/officeDocument/2006/relationships/slideLayout" Target="../slideLayouts/slideLayout51.xml"/><Relationship Id="rId34" Type="http://schemas.openxmlformats.org/officeDocument/2006/relationships/slideLayout" Target="../slideLayouts/slideLayout73.xml"/><Relationship Id="rId15" Type="http://schemas.openxmlformats.org/officeDocument/2006/relationships/slideLayout" Target="../slideLayouts/slideLayout54.xml"/><Relationship Id="rId37" Type="http://schemas.openxmlformats.org/officeDocument/2006/relationships/slideLayout" Target="../slideLayouts/slideLayout76.xml"/><Relationship Id="rId14" Type="http://schemas.openxmlformats.org/officeDocument/2006/relationships/slideLayout" Target="../slideLayouts/slideLayout53.xml"/><Relationship Id="rId36" Type="http://schemas.openxmlformats.org/officeDocument/2006/relationships/slideLayout" Target="../slideLayouts/slideLayout75.xml"/><Relationship Id="rId17" Type="http://schemas.openxmlformats.org/officeDocument/2006/relationships/slideLayout" Target="../slideLayouts/slideLayout56.xml"/><Relationship Id="rId39" Type="http://schemas.openxmlformats.org/officeDocument/2006/relationships/theme" Target="../theme/theme1.xml"/><Relationship Id="rId16" Type="http://schemas.openxmlformats.org/officeDocument/2006/relationships/slideLayout" Target="../slideLayouts/slideLayout55.xml"/><Relationship Id="rId38" Type="http://schemas.openxmlformats.org/officeDocument/2006/relationships/slideLayout" Target="../slideLayouts/slideLayout77.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1">
            <a:alphaModFix/>
          </a:blip>
          <a:srcRect b="0" l="0" r="0" t="0"/>
          <a:stretch/>
        </p:blipFill>
        <p:spPr>
          <a:xfrm>
            <a:off x="133595" y="140222"/>
            <a:ext cx="11924810" cy="6248942"/>
          </a:xfrm>
          <a:prstGeom prst="rect">
            <a:avLst/>
          </a:prstGeom>
          <a:noFill/>
          <a:ln>
            <a:noFill/>
          </a:ln>
        </p:spPr>
      </p:pic>
      <p:sp>
        <p:nvSpPr>
          <p:cNvPr id="11" name="Google Shape;1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8B6FF"/>
              </a:buClr>
              <a:buSzPts val="3600"/>
              <a:buFont typeface="Quattrocento Sans"/>
              <a:buNone/>
              <a:defRPr b="0" i="0" sz="3600" u="none" cap="none" strike="noStrike">
                <a:solidFill>
                  <a:srgbClr val="38B6FF"/>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FFFFFF"/>
              </a:buClr>
              <a:buSzPts val="2400"/>
              <a:buFont typeface="Arial"/>
              <a:buChar char="•"/>
              <a:defRPr b="0" i="0" sz="2400" u="none" cap="none" strike="noStrike">
                <a:solidFill>
                  <a:srgbClr val="FFFFFF"/>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rgbClr val="FFFFFF"/>
              </a:buClr>
              <a:buSzPts val="2000"/>
              <a:buFont typeface="Arial"/>
              <a:buChar char="•"/>
              <a:defRPr b="0" i="0" sz="2000" u="none" cap="none" strike="noStrike">
                <a:solidFill>
                  <a:srgbClr val="FFFFFF"/>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rgbClr val="FFFFFF"/>
              </a:buClr>
              <a:buSzPts val="2000"/>
              <a:buFont typeface="Arial"/>
              <a:buChar char="•"/>
              <a:defRPr b="0" i="0" sz="2000" u="none" cap="none" strike="noStrike">
                <a:solidFill>
                  <a:srgbClr val="FFFFFF"/>
                </a:solidFill>
                <a:latin typeface="Montserrat"/>
                <a:ea typeface="Montserrat"/>
                <a:cs typeface="Montserrat"/>
                <a:sym typeface="Montserrat"/>
              </a:defRPr>
            </a:lvl3pPr>
            <a:lvl4pPr indent="-355600" lvl="3" marL="1828800" marR="0" rtl="0" algn="l">
              <a:lnSpc>
                <a:spcPct val="90000"/>
              </a:lnSpc>
              <a:spcBef>
                <a:spcPts val="500"/>
              </a:spcBef>
              <a:spcAft>
                <a:spcPts val="0"/>
              </a:spcAft>
              <a:buClr>
                <a:srgbClr val="FFFFFF"/>
              </a:buClr>
              <a:buSzPts val="2000"/>
              <a:buFont typeface="Arial"/>
              <a:buChar char="•"/>
              <a:defRPr b="0" i="0" sz="2000" u="none" cap="none" strike="noStrike">
                <a:solidFill>
                  <a:srgbClr val="FFFFFF"/>
                </a:solidFill>
                <a:latin typeface="Montserrat"/>
                <a:ea typeface="Montserrat"/>
                <a:cs typeface="Montserrat"/>
                <a:sym typeface="Montserrat"/>
              </a:defRPr>
            </a:lvl4pPr>
            <a:lvl5pPr indent="-355600" lvl="4" marL="2286000" marR="0" rtl="0" algn="l">
              <a:lnSpc>
                <a:spcPct val="90000"/>
              </a:lnSpc>
              <a:spcBef>
                <a:spcPts val="500"/>
              </a:spcBef>
              <a:spcAft>
                <a:spcPts val="0"/>
              </a:spcAft>
              <a:buClr>
                <a:srgbClr val="FFFFFF"/>
              </a:buClr>
              <a:buSzPts val="2000"/>
              <a:buFont typeface="Arial"/>
              <a:buChar char="•"/>
              <a:defRPr b="0" i="0" sz="20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 name="Google Shape;13;p14"/>
          <p:cNvSpPr txBox="1"/>
          <p:nvPr/>
        </p:nvSpPr>
        <p:spPr>
          <a:xfrm>
            <a:off x="8515597" y="6438096"/>
            <a:ext cx="4119748"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chemeClr val="dk1"/>
                </a:solidFill>
                <a:latin typeface="Montserrat"/>
                <a:ea typeface="Montserrat"/>
                <a:cs typeface="Montserrat"/>
                <a:sym typeface="Montserrat"/>
              </a:rPr>
              <a:t>2025 TruWeather Solutions, Inc. All rights reserved.</a:t>
            </a:r>
            <a:endParaRPr/>
          </a:p>
        </p:txBody>
      </p:sp>
      <p:sp>
        <p:nvSpPr>
          <p:cNvPr id="14" name="Google Shape;14;p14"/>
          <p:cNvSpPr txBox="1"/>
          <p:nvPr/>
        </p:nvSpPr>
        <p:spPr>
          <a:xfrm>
            <a:off x="10731088" y="6408562"/>
            <a:ext cx="1096735"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8B6FF"/>
              </a:buClr>
              <a:buSzPts val="2000"/>
              <a:buFont typeface="Arial"/>
              <a:buNone/>
            </a:pPr>
            <a:fld id="{00000000-1234-1234-1234-123412341234}" type="slidenum">
              <a:rPr b="1" i="1" lang="en-US" sz="2000" u="none" cap="none" strike="noStrike">
                <a:solidFill>
                  <a:srgbClr val="38B6FF"/>
                </a:solidFill>
                <a:latin typeface="Arial"/>
                <a:ea typeface="Arial"/>
                <a:cs typeface="Arial"/>
                <a:sym typeface="Arial"/>
              </a:rPr>
              <a:t>‹#›</a:t>
            </a:fld>
            <a:endParaRPr b="1" i="1" sz="2000" u="none" cap="none" strike="noStrike">
              <a:solidFill>
                <a:srgbClr val="38B6FF"/>
              </a:solidFill>
              <a:latin typeface="Arial"/>
              <a:ea typeface="Arial"/>
              <a:cs typeface="Arial"/>
              <a:sym typeface="Arial"/>
            </a:endParaRPr>
          </a:p>
        </p:txBody>
      </p:sp>
      <p:pic>
        <p:nvPicPr>
          <p:cNvPr descr="A blue text on a black background&#10;&#10;Description automatically generated" id="15" name="Google Shape;15;p14"/>
          <p:cNvPicPr preferRelativeResize="0"/>
          <p:nvPr/>
        </p:nvPicPr>
        <p:blipFill rotWithShape="1">
          <a:blip r:embed="rId2">
            <a:alphaModFix/>
          </a:blip>
          <a:srcRect b="0" l="0" r="0" t="0"/>
          <a:stretch/>
        </p:blipFill>
        <p:spPr>
          <a:xfrm>
            <a:off x="268927" y="6411418"/>
            <a:ext cx="1393618" cy="454627"/>
          </a:xfrm>
          <a:prstGeom prst="rect">
            <a:avLst/>
          </a:prstGeom>
          <a:noFill/>
          <a:ln>
            <a:noFill/>
          </a:ln>
        </p:spPr>
      </p:pic>
      <p:sp>
        <p:nvSpPr>
          <p:cNvPr id="16" name="Google Shape;16;p14"/>
          <p:cNvSpPr/>
          <p:nvPr/>
        </p:nvSpPr>
        <p:spPr>
          <a:xfrm>
            <a:off x="11454739" y="6438096"/>
            <a:ext cx="414648" cy="341042"/>
          </a:xfrm>
          <a:prstGeom prst="roundRect">
            <a:avLst>
              <a:gd fmla="val 16667" name="adj"/>
            </a:avLst>
          </a:prstGeom>
          <a:noFill/>
          <a:ln cap="flat" cmpd="sng" w="12700">
            <a:solidFill>
              <a:srgbClr val="38B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8B6FF"/>
              </a:buClr>
              <a:buSzPts val="3600"/>
              <a:buFont typeface="Quattrocento Sans"/>
              <a:buNone/>
              <a:defRPr b="0" i="0" sz="3600" u="none" cap="none" strike="noStrike">
                <a:solidFill>
                  <a:srgbClr val="38B6FF"/>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6" name="Google Shape;14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7" name="Google Shape;147;p55"/>
          <p:cNvSpPr txBox="1"/>
          <p:nvPr/>
        </p:nvSpPr>
        <p:spPr>
          <a:xfrm>
            <a:off x="8515597" y="6438096"/>
            <a:ext cx="4119748"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Montserrat"/>
                <a:ea typeface="Montserrat"/>
                <a:cs typeface="Montserrat"/>
                <a:sym typeface="Montserrat"/>
              </a:rPr>
              <a:t>2025 TruWeather Solutions, Inc. All rights reserved.</a:t>
            </a:r>
            <a:endParaRPr/>
          </a:p>
        </p:txBody>
      </p:sp>
      <p:sp>
        <p:nvSpPr>
          <p:cNvPr id="148" name="Google Shape;148;p55"/>
          <p:cNvSpPr txBox="1"/>
          <p:nvPr/>
        </p:nvSpPr>
        <p:spPr>
          <a:xfrm>
            <a:off x="10731088" y="6408562"/>
            <a:ext cx="1096735"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8B6FF"/>
              </a:buClr>
              <a:buSzPts val="2000"/>
              <a:buFont typeface="Arial"/>
              <a:buNone/>
            </a:pPr>
            <a:fld id="{00000000-1234-1234-1234-123412341234}" type="slidenum">
              <a:rPr b="1" i="1" lang="en-US" sz="2000" u="none" cap="none" strike="noStrike">
                <a:solidFill>
                  <a:srgbClr val="38B6FF"/>
                </a:solidFill>
                <a:latin typeface="Arial"/>
                <a:ea typeface="Arial"/>
                <a:cs typeface="Arial"/>
                <a:sym typeface="Arial"/>
              </a:rPr>
              <a:t>‹#›</a:t>
            </a:fld>
            <a:endParaRPr b="1" i="1" sz="2000" u="none" cap="none" strike="noStrike">
              <a:solidFill>
                <a:srgbClr val="38B6FF"/>
              </a:solidFill>
              <a:latin typeface="Arial"/>
              <a:ea typeface="Arial"/>
              <a:cs typeface="Arial"/>
              <a:sym typeface="Arial"/>
            </a:endParaRPr>
          </a:p>
        </p:txBody>
      </p:sp>
      <p:pic>
        <p:nvPicPr>
          <p:cNvPr descr="A blue text on a black background&#10;&#10;Description automatically generated" id="149" name="Google Shape;149;p55"/>
          <p:cNvPicPr preferRelativeResize="0"/>
          <p:nvPr/>
        </p:nvPicPr>
        <p:blipFill rotWithShape="1">
          <a:blip r:embed="rId1">
            <a:alphaModFix/>
          </a:blip>
          <a:srcRect b="0" l="0" r="0" t="0"/>
          <a:stretch/>
        </p:blipFill>
        <p:spPr>
          <a:xfrm>
            <a:off x="268927" y="6411418"/>
            <a:ext cx="1393618" cy="454627"/>
          </a:xfrm>
          <a:prstGeom prst="rect">
            <a:avLst/>
          </a:prstGeom>
          <a:noFill/>
          <a:ln>
            <a:noFill/>
          </a:ln>
        </p:spPr>
      </p:pic>
      <p:sp>
        <p:nvSpPr>
          <p:cNvPr id="150" name="Google Shape;150;p55"/>
          <p:cNvSpPr/>
          <p:nvPr/>
        </p:nvSpPr>
        <p:spPr>
          <a:xfrm>
            <a:off x="11454739" y="6438096"/>
            <a:ext cx="414648" cy="341042"/>
          </a:xfrm>
          <a:prstGeom prst="roundRect">
            <a:avLst>
              <a:gd fmla="val 16667" name="adj"/>
            </a:avLst>
          </a:prstGeom>
          <a:noFill/>
          <a:ln cap="flat" cmpd="sng" w="12700">
            <a:solidFill>
              <a:srgbClr val="38B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faa.gov/newsroom/BVLOS_NPRM_website_version.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
          <p:cNvPicPr preferRelativeResize="0"/>
          <p:nvPr/>
        </p:nvPicPr>
        <p:blipFill rotWithShape="1">
          <a:blip r:embed="rId3">
            <a:alphaModFix/>
          </a:blip>
          <a:srcRect b="0" l="0" r="0" t="0"/>
          <a:stretch/>
        </p:blipFill>
        <p:spPr>
          <a:xfrm>
            <a:off x="133595" y="140222"/>
            <a:ext cx="11924810" cy="6248942"/>
          </a:xfrm>
          <a:prstGeom prst="rect">
            <a:avLst/>
          </a:prstGeom>
          <a:solidFill>
            <a:schemeClr val="lt1"/>
          </a:solidFill>
          <a:ln>
            <a:noFill/>
          </a:ln>
        </p:spPr>
      </p:pic>
      <p:sp>
        <p:nvSpPr>
          <p:cNvPr id="275" name="Google Shape;275;p1"/>
          <p:cNvSpPr txBox="1"/>
          <p:nvPr/>
        </p:nvSpPr>
        <p:spPr>
          <a:xfrm>
            <a:off x="1378424" y="2717631"/>
            <a:ext cx="87482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Montserrat"/>
              <a:buNone/>
            </a:pPr>
            <a:br>
              <a:rPr b="0" i="0" lang="en-US" sz="1800" u="none" cap="none" strike="noStrike">
                <a:solidFill>
                  <a:schemeClr val="dk1"/>
                </a:solidFill>
                <a:latin typeface="Montserrat"/>
                <a:ea typeface="Montserrat"/>
                <a:cs typeface="Montserrat"/>
                <a:sym typeface="Montserrat"/>
              </a:rPr>
            </a:br>
            <a:endParaRPr b="0" i="0" sz="1800" u="none" cap="none" strike="noStrike">
              <a:solidFill>
                <a:schemeClr val="dk1"/>
              </a:solidFill>
              <a:latin typeface="Montserrat"/>
              <a:ea typeface="Montserrat"/>
              <a:cs typeface="Montserrat"/>
              <a:sym typeface="Montserrat"/>
            </a:endParaRPr>
          </a:p>
        </p:txBody>
      </p:sp>
      <p:pic>
        <p:nvPicPr>
          <p:cNvPr id="276" name="Google Shape;276;p1"/>
          <p:cNvPicPr preferRelativeResize="0"/>
          <p:nvPr/>
        </p:nvPicPr>
        <p:blipFill rotWithShape="1">
          <a:blip r:embed="rId4">
            <a:alphaModFix/>
          </a:blip>
          <a:srcRect b="0" l="0" r="0" t="0"/>
          <a:stretch/>
        </p:blipFill>
        <p:spPr>
          <a:xfrm>
            <a:off x="8518953" y="5086699"/>
            <a:ext cx="2891559" cy="813642"/>
          </a:xfrm>
          <a:prstGeom prst="rect">
            <a:avLst/>
          </a:prstGeom>
          <a:noFill/>
          <a:ln>
            <a:noFill/>
          </a:ln>
        </p:spPr>
      </p:pic>
      <p:sp>
        <p:nvSpPr>
          <p:cNvPr id="277" name="Google Shape;277;p1"/>
          <p:cNvSpPr txBox="1"/>
          <p:nvPr/>
        </p:nvSpPr>
        <p:spPr>
          <a:xfrm>
            <a:off x="1660867" y="1086415"/>
            <a:ext cx="8870265" cy="2616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cap="none" strike="noStrike">
              <a:solidFill>
                <a:schemeClr val="lt1"/>
              </a:solidFill>
              <a:latin typeface="Quattrocento Sans"/>
              <a:ea typeface="Quattrocento Sans"/>
              <a:cs typeface="Quattrocento Sans"/>
              <a:sym typeface="Quattrocento Sans"/>
            </a:endParaRPr>
          </a:p>
          <a:p>
            <a:pPr indent="0" lvl="0" marL="0" marR="0" rtl="0" algn="ctr">
              <a:spcBef>
                <a:spcPts val="0"/>
              </a:spcBef>
              <a:spcAft>
                <a:spcPts val="0"/>
              </a:spcAft>
              <a:buNone/>
            </a:pPr>
            <a:r>
              <a:t/>
            </a:r>
            <a:endParaRPr b="0" i="0" sz="2800" u="none" cap="none" strike="noStrike">
              <a:solidFill>
                <a:schemeClr val="lt1"/>
              </a:solidFill>
              <a:latin typeface="Quattrocento Sans"/>
              <a:ea typeface="Quattrocento Sans"/>
              <a:cs typeface="Quattrocento Sans"/>
              <a:sym typeface="Quattrocento Sans"/>
            </a:endParaRPr>
          </a:p>
          <a:p>
            <a:pPr indent="0" lvl="0" marL="0" marR="0" rtl="0" algn="ctr">
              <a:spcBef>
                <a:spcPts val="0"/>
              </a:spcBef>
              <a:spcAft>
                <a:spcPts val="0"/>
              </a:spcAft>
              <a:buNone/>
            </a:pPr>
            <a:r>
              <a:rPr b="0" i="0" lang="en-US" sz="3200" u="none" cap="none" strike="noStrike">
                <a:solidFill>
                  <a:srgbClr val="00AEEF"/>
                </a:solidFill>
                <a:latin typeface="Quattrocento Sans"/>
                <a:ea typeface="Quattrocento Sans"/>
                <a:cs typeface="Quattrocento Sans"/>
                <a:sym typeface="Quattrocento Sans"/>
              </a:rPr>
              <a:t>ASTM F3673-24</a:t>
            </a:r>
            <a:endParaRPr/>
          </a:p>
          <a:p>
            <a:pPr indent="0" lvl="0" marL="0" marR="0" rtl="0" algn="ctr">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 </a:t>
            </a:r>
            <a:endParaRPr/>
          </a:p>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Testing and Evaluating the ASTM F38 Weather Standard </a:t>
            </a:r>
            <a:endParaRPr/>
          </a:p>
          <a:p>
            <a:pPr indent="0" lvl="0" marL="0" marR="0" rtl="0" algn="ctr">
              <a:spcBef>
                <a:spcPts val="0"/>
              </a:spcBef>
              <a:spcAft>
                <a:spcPts val="0"/>
              </a:spcAft>
              <a:buNone/>
            </a:pPr>
            <a:r>
              <a:t/>
            </a:r>
            <a:endParaRPr b="1" i="0" sz="2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0"/>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FFFFFF"/>
              </a:buClr>
              <a:buSzPts val="2400"/>
              <a:buChar char="•"/>
            </a:pPr>
            <a:r>
              <a:rPr lang="en-US"/>
              <a:t>Achievable pathway with MOC Annex adoption</a:t>
            </a:r>
            <a:endParaRPr/>
          </a:p>
          <a:p>
            <a:pPr indent="-228600" lvl="0" marL="228600" rtl="0" algn="l">
              <a:lnSpc>
                <a:spcPct val="100000"/>
              </a:lnSpc>
              <a:spcBef>
                <a:spcPts val="1200"/>
              </a:spcBef>
              <a:spcAft>
                <a:spcPts val="0"/>
              </a:spcAft>
              <a:buClr>
                <a:srgbClr val="FFFFFF"/>
              </a:buClr>
              <a:buSzPts val="2400"/>
              <a:buChar char="•"/>
            </a:pPr>
            <a:r>
              <a:rPr lang="en-US"/>
              <a:t>Overly burdensome requirements need to be addressed</a:t>
            </a:r>
            <a:endParaRPr/>
          </a:p>
          <a:p>
            <a:pPr indent="-228600" lvl="1" marL="685800" rtl="0" algn="l">
              <a:lnSpc>
                <a:spcPct val="100000"/>
              </a:lnSpc>
              <a:spcBef>
                <a:spcPts val="1200"/>
              </a:spcBef>
              <a:spcAft>
                <a:spcPts val="0"/>
              </a:spcAft>
              <a:buClr>
                <a:srgbClr val="FFFFFF"/>
              </a:buClr>
              <a:buSzPts val="2000"/>
              <a:buChar char="•"/>
            </a:pPr>
            <a:r>
              <a:rPr lang="en-US"/>
              <a:t>E.g., Grid-to-point verification for analyzed weather data </a:t>
            </a:r>
            <a:endParaRPr/>
          </a:p>
          <a:p>
            <a:pPr indent="-228600" lvl="0" marL="228600" rtl="0" algn="l">
              <a:lnSpc>
                <a:spcPct val="100000"/>
              </a:lnSpc>
              <a:spcBef>
                <a:spcPts val="1200"/>
              </a:spcBef>
              <a:spcAft>
                <a:spcPts val="0"/>
              </a:spcAft>
              <a:buClr>
                <a:srgbClr val="FFFFFF"/>
              </a:buClr>
              <a:buSzPts val="2400"/>
              <a:buChar char="•"/>
            </a:pPr>
            <a:r>
              <a:rPr lang="en-US"/>
              <a:t>Tier approach limits communication of dynamic uncertainty information</a:t>
            </a:r>
            <a:endParaRPr/>
          </a:p>
          <a:p>
            <a:pPr indent="-228600" lvl="0" marL="228600" rtl="0" algn="l">
              <a:lnSpc>
                <a:spcPct val="100000"/>
              </a:lnSpc>
              <a:spcBef>
                <a:spcPts val="1200"/>
              </a:spcBef>
              <a:spcAft>
                <a:spcPts val="0"/>
              </a:spcAft>
              <a:buClr>
                <a:srgbClr val="FFFFFF"/>
              </a:buClr>
              <a:buSzPts val="2400"/>
              <a:buChar char="•"/>
            </a:pPr>
            <a:r>
              <a:rPr lang="en-US"/>
              <a:t>Methods defining representativeness need to be demonstrated</a:t>
            </a:r>
            <a:endParaRPr/>
          </a:p>
          <a:p>
            <a:pPr indent="-76200" lvl="0" marL="228600" rtl="0" algn="l">
              <a:lnSpc>
                <a:spcPct val="100000"/>
              </a:lnSpc>
              <a:spcBef>
                <a:spcPts val="1200"/>
              </a:spcBef>
              <a:spcAft>
                <a:spcPts val="0"/>
              </a:spcAft>
              <a:buClr>
                <a:srgbClr val="FFFFFF"/>
              </a:buClr>
              <a:buSzPts val="2400"/>
              <a:buNone/>
            </a:pPr>
            <a:r>
              <a:t/>
            </a:r>
            <a:endParaRPr/>
          </a:p>
          <a:p>
            <a:pPr indent="-76200" lvl="0" marL="228600" rtl="0" algn="l">
              <a:lnSpc>
                <a:spcPct val="100000"/>
              </a:lnSpc>
              <a:spcBef>
                <a:spcPts val="1200"/>
              </a:spcBef>
              <a:spcAft>
                <a:spcPts val="0"/>
              </a:spcAft>
              <a:buClr>
                <a:srgbClr val="FFFFFF"/>
              </a:buClr>
              <a:buSzPts val="2400"/>
              <a:buNone/>
            </a:pPr>
            <a:r>
              <a:t/>
            </a:r>
            <a:endParaRPr/>
          </a:p>
          <a:p>
            <a:pPr indent="-76200" lvl="0" marL="228600" rtl="0" algn="l">
              <a:lnSpc>
                <a:spcPct val="90000"/>
              </a:lnSpc>
              <a:spcBef>
                <a:spcPts val="2200"/>
              </a:spcBef>
              <a:spcAft>
                <a:spcPts val="0"/>
              </a:spcAft>
              <a:buClr>
                <a:srgbClr val="FFFFFF"/>
              </a:buClr>
              <a:buSzPts val="2400"/>
              <a:buNone/>
            </a:pPr>
            <a:r>
              <a:t/>
            </a:r>
            <a:endParaRPr/>
          </a:p>
          <a:p>
            <a:pPr indent="-76200" lvl="0" marL="228600" rtl="0" algn="l">
              <a:lnSpc>
                <a:spcPct val="90000"/>
              </a:lnSpc>
              <a:spcBef>
                <a:spcPts val="1000"/>
              </a:spcBef>
              <a:spcAft>
                <a:spcPts val="0"/>
              </a:spcAft>
              <a:buClr>
                <a:srgbClr val="FFFFFF"/>
              </a:buClr>
              <a:buSzPts val="2400"/>
              <a:buNone/>
            </a:pPr>
            <a:r>
              <a:t/>
            </a:r>
            <a:endParaRPr/>
          </a:p>
          <a:p>
            <a:pPr indent="-76200" lvl="0" marL="228600" rtl="0" algn="ctr">
              <a:lnSpc>
                <a:spcPct val="90000"/>
              </a:lnSpc>
              <a:spcBef>
                <a:spcPts val="1000"/>
              </a:spcBef>
              <a:spcAft>
                <a:spcPts val="0"/>
              </a:spcAft>
              <a:buClr>
                <a:srgbClr val="FFFFFF"/>
              </a:buClr>
              <a:buSzPts val="2400"/>
              <a:buNone/>
            </a:pPr>
            <a:r>
              <a:t/>
            </a:r>
            <a:endParaRPr/>
          </a:p>
        </p:txBody>
      </p:sp>
      <p:sp>
        <p:nvSpPr>
          <p:cNvPr id="407" name="Google Shape;407;p10"/>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Early Findings from Evaluation and MOC WG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1"/>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FFFF"/>
              </a:buClr>
              <a:buSzPts val="2200"/>
              <a:buChar char="•"/>
            </a:pPr>
            <a:r>
              <a:rPr lang="en-US" sz="2200"/>
              <a:t>How do we best support Part 108 and future autonomous operations?</a:t>
            </a:r>
            <a:endParaRPr/>
          </a:p>
          <a:p>
            <a:pPr indent="-228600" lvl="1" marL="685800" rtl="0" algn="l">
              <a:lnSpc>
                <a:spcPct val="90000"/>
              </a:lnSpc>
              <a:spcBef>
                <a:spcPts val="500"/>
              </a:spcBef>
              <a:spcAft>
                <a:spcPts val="0"/>
              </a:spcAft>
              <a:buClr>
                <a:srgbClr val="FFFFFF"/>
              </a:buClr>
              <a:buSzPts val="2000"/>
              <a:buChar char="•"/>
            </a:pPr>
            <a:r>
              <a:rPr lang="en-US"/>
              <a:t>New standard required for Nowcasts</a:t>
            </a:r>
            <a:endParaRPr/>
          </a:p>
          <a:p>
            <a:pPr indent="-228600" lvl="1" marL="685800" rtl="0" algn="l">
              <a:lnSpc>
                <a:spcPct val="90000"/>
              </a:lnSpc>
              <a:spcBef>
                <a:spcPts val="500"/>
              </a:spcBef>
              <a:spcAft>
                <a:spcPts val="0"/>
              </a:spcAft>
              <a:buClr>
                <a:srgbClr val="FFFFFF"/>
              </a:buClr>
              <a:buSzPts val="2000"/>
              <a:buChar char="•"/>
            </a:pPr>
            <a:r>
              <a:rPr lang="en-US"/>
              <a:t>Revise ASTM F3673 and expand scope? </a:t>
            </a:r>
            <a:endParaRPr/>
          </a:p>
          <a:p>
            <a:pPr indent="-228600" lvl="0" marL="228600" rtl="0" algn="l">
              <a:lnSpc>
                <a:spcPct val="90000"/>
              </a:lnSpc>
              <a:spcBef>
                <a:spcPts val="1000"/>
              </a:spcBef>
              <a:spcAft>
                <a:spcPts val="0"/>
              </a:spcAft>
              <a:buClr>
                <a:srgbClr val="FFFFFF"/>
              </a:buClr>
              <a:buSzPts val="2200"/>
              <a:buChar char="•"/>
            </a:pPr>
            <a:r>
              <a:rPr lang="en-US" sz="2200"/>
              <a:t>Needs of Human-in-Loop vs. Human-out-of-the-loop?</a:t>
            </a:r>
            <a:endParaRPr/>
          </a:p>
          <a:p>
            <a:pPr indent="-228600" lvl="1" marL="685800" rtl="0" algn="l">
              <a:lnSpc>
                <a:spcPct val="90000"/>
              </a:lnSpc>
              <a:spcBef>
                <a:spcPts val="500"/>
              </a:spcBef>
              <a:spcAft>
                <a:spcPts val="0"/>
              </a:spcAft>
              <a:buClr>
                <a:srgbClr val="FFFFFF"/>
              </a:buClr>
              <a:buSzPts val="2000"/>
              <a:buChar char="•"/>
            </a:pPr>
            <a:r>
              <a:rPr lang="en-US"/>
              <a:t>F3673-24 tiering approach is effective to support human operator decision making</a:t>
            </a:r>
            <a:endParaRPr/>
          </a:p>
          <a:p>
            <a:pPr indent="-228600" lvl="1" marL="685800" rtl="0" algn="l">
              <a:lnSpc>
                <a:spcPct val="90000"/>
              </a:lnSpc>
              <a:spcBef>
                <a:spcPts val="500"/>
              </a:spcBef>
              <a:spcAft>
                <a:spcPts val="0"/>
              </a:spcAft>
              <a:buClr>
                <a:srgbClr val="FFFFFF"/>
              </a:buClr>
              <a:buSzPts val="2000"/>
              <a:buChar char="•"/>
            </a:pPr>
            <a:r>
              <a:rPr lang="en-US"/>
              <a:t>Autonomous operations </a:t>
            </a:r>
            <a:r>
              <a:rPr lang="en-US">
                <a:solidFill>
                  <a:schemeClr val="lt1"/>
                </a:solidFill>
              </a:rPr>
              <a:t>best served with dynamic </a:t>
            </a:r>
            <a:r>
              <a:rPr lang="en-US"/>
              <a:t>uncertainty information to continuously calculate and mitigate risk</a:t>
            </a:r>
            <a:endParaRPr/>
          </a:p>
          <a:p>
            <a:pPr indent="-228600" lvl="0" marL="228600" rtl="0" algn="l">
              <a:lnSpc>
                <a:spcPct val="90000"/>
              </a:lnSpc>
              <a:spcBef>
                <a:spcPts val="1000"/>
              </a:spcBef>
              <a:spcAft>
                <a:spcPts val="0"/>
              </a:spcAft>
              <a:buClr>
                <a:srgbClr val="FFFFFF"/>
              </a:buClr>
              <a:buSzPts val="2200"/>
              <a:buChar char="•"/>
            </a:pPr>
            <a:r>
              <a:rPr lang="en-US" sz="2200"/>
              <a:t>Prescriptive tiers → uncertainty reporting transition?</a:t>
            </a:r>
            <a:endParaRPr/>
          </a:p>
          <a:p>
            <a:pPr indent="-228600" lvl="1" marL="685800" rtl="0" algn="l">
              <a:lnSpc>
                <a:spcPct val="90000"/>
              </a:lnSpc>
              <a:spcBef>
                <a:spcPts val="500"/>
              </a:spcBef>
              <a:spcAft>
                <a:spcPts val="0"/>
              </a:spcAft>
              <a:buClr>
                <a:srgbClr val="FFFFFF"/>
              </a:buClr>
              <a:buSzPts val="2000"/>
              <a:buChar char="•"/>
            </a:pPr>
            <a:r>
              <a:rPr lang="en-US"/>
              <a:t>Dynamic uncertainty reporting enables risk management at scale</a:t>
            </a:r>
            <a:endParaRPr/>
          </a:p>
        </p:txBody>
      </p:sp>
      <p:sp>
        <p:nvSpPr>
          <p:cNvPr id="414" name="Google Shape;414;p11"/>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Weather Standard(s) Next Steps/?s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2"/>
          <p:cNvSpPr/>
          <p:nvPr/>
        </p:nvSpPr>
        <p:spPr>
          <a:xfrm>
            <a:off x="0" y="0"/>
            <a:ext cx="12192000" cy="6858000"/>
          </a:xfrm>
          <a:prstGeom prst="rect">
            <a:avLst/>
          </a:prstGeom>
          <a:solidFill>
            <a:srgbClr val="0C19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Calibri"/>
              <a:ea typeface="Calibri"/>
              <a:cs typeface="Calibri"/>
              <a:sym typeface="Calibri"/>
            </a:endParaRPr>
          </a:p>
        </p:txBody>
      </p:sp>
      <p:sp>
        <p:nvSpPr>
          <p:cNvPr id="420" name="Google Shape;420;p12"/>
          <p:cNvSpPr txBox="1"/>
          <p:nvPr/>
        </p:nvSpPr>
        <p:spPr>
          <a:xfrm>
            <a:off x="4536299" y="2704881"/>
            <a:ext cx="337860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8B6FF"/>
              </a:buClr>
              <a:buSzPts val="4800"/>
              <a:buFont typeface="Quattrocento Sans"/>
              <a:buNone/>
            </a:pPr>
            <a:r>
              <a:rPr b="1" i="0" lang="en-US" sz="4800" u="none" cap="none" strike="noStrike">
                <a:solidFill>
                  <a:srgbClr val="38B6FF"/>
                </a:solidFill>
                <a:latin typeface="Quattrocento Sans"/>
                <a:ea typeface="Quattrocento Sans"/>
                <a:cs typeface="Quattrocento Sans"/>
                <a:sym typeface="Quattrocento Sans"/>
              </a:rPr>
              <a:t>Thank You</a:t>
            </a:r>
            <a:endParaRPr/>
          </a:p>
        </p:txBody>
      </p:sp>
      <p:sp>
        <p:nvSpPr>
          <p:cNvPr id="421" name="Google Shape;421;p12"/>
          <p:cNvSpPr txBox="1"/>
          <p:nvPr/>
        </p:nvSpPr>
        <p:spPr>
          <a:xfrm>
            <a:off x="460809" y="5210836"/>
            <a:ext cx="710353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Contact: </a:t>
            </a:r>
            <a:endParaRPr/>
          </a:p>
          <a:p>
            <a:pPr indent="0" lvl="0" marL="0" marR="0" rtl="0" algn="l">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Chris Zarzar</a:t>
            </a:r>
            <a:endParaRPr/>
          </a:p>
          <a:p>
            <a:pPr indent="0" lvl="0" marL="0" marR="0" rtl="0" algn="l">
              <a:lnSpc>
                <a:spcPct val="100000"/>
              </a:lnSpc>
              <a:spcBef>
                <a:spcPts val="0"/>
              </a:spcBef>
              <a:spcAft>
                <a:spcPts val="0"/>
              </a:spcAft>
              <a:buClr>
                <a:srgbClr val="38B6FF"/>
              </a:buClr>
              <a:buSzPts val="1600"/>
              <a:buFont typeface="Montserrat"/>
              <a:buNone/>
            </a:pPr>
            <a:r>
              <a:rPr b="0" i="0" lang="en-US" sz="1600" u="none" cap="none" strike="noStrike">
                <a:solidFill>
                  <a:srgbClr val="38B6FF"/>
                </a:solidFill>
                <a:latin typeface="Montserrat"/>
                <a:ea typeface="Montserrat"/>
                <a:cs typeface="Montserrat"/>
                <a:sym typeface="Montserrat"/>
              </a:rPr>
              <a:t>Chris.Zarzar</a:t>
            </a:r>
            <a:r>
              <a:rPr lang="en-US" sz="1600">
                <a:solidFill>
                  <a:srgbClr val="38B6FF"/>
                </a:solidFill>
                <a:latin typeface="Montserrat"/>
                <a:ea typeface="Montserrat"/>
                <a:cs typeface="Montserrat"/>
                <a:sym typeface="Montserrat"/>
              </a:rPr>
              <a:t>@TruWeatherSolutions.com</a:t>
            </a:r>
            <a:endParaRPr b="0" i="0" sz="1600" u="none" cap="none" strike="noStrike">
              <a:solidFill>
                <a:srgbClr val="38B6F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422" name="Google Shape;422;p12"/>
          <p:cNvSpPr/>
          <p:nvPr/>
        </p:nvSpPr>
        <p:spPr>
          <a:xfrm>
            <a:off x="3225955" y="498763"/>
            <a:ext cx="5740089" cy="5711789"/>
          </a:xfrm>
          <a:prstGeom prst="ellipse">
            <a:avLst/>
          </a:prstGeom>
          <a:noFill/>
          <a:ln cap="flat" cmpd="sng" w="425450">
            <a:solidFill>
              <a:srgbClr val="B1BBCB">
                <a:alpha val="1137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Thin"/>
              <a:ea typeface="Montserrat Thin"/>
              <a:cs typeface="Montserrat Thin"/>
              <a:sym typeface="Montserrat Thin"/>
            </a:endParaRPr>
          </a:p>
        </p:txBody>
      </p:sp>
      <p:sp>
        <p:nvSpPr>
          <p:cNvPr id="423" name="Google Shape;423;p12"/>
          <p:cNvSpPr txBox="1"/>
          <p:nvPr/>
        </p:nvSpPr>
        <p:spPr>
          <a:xfrm>
            <a:off x="4940136" y="3429000"/>
            <a:ext cx="24641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Montserrat Light"/>
              <a:buNone/>
            </a:pPr>
            <a:r>
              <a:rPr b="0" i="0" lang="en-US" sz="1400" u="none" cap="none" strike="noStrike">
                <a:solidFill>
                  <a:srgbClr val="FFFFFF"/>
                </a:solidFill>
                <a:latin typeface="Montserrat Light"/>
                <a:ea typeface="Montserrat Light"/>
                <a:cs typeface="Montserrat Light"/>
                <a:sym typeface="Montserrat Light"/>
              </a:rPr>
              <a:t>truweathersolutions.com</a:t>
            </a:r>
            <a:endParaRPr/>
          </a:p>
        </p:txBody>
      </p:sp>
      <p:pic>
        <p:nvPicPr>
          <p:cNvPr descr="A blue and white text on a black background&#10;&#10;Description automatically generated" id="424" name="Google Shape;424;p12"/>
          <p:cNvPicPr preferRelativeResize="0"/>
          <p:nvPr/>
        </p:nvPicPr>
        <p:blipFill rotWithShape="1">
          <a:blip r:embed="rId3">
            <a:alphaModFix/>
          </a:blip>
          <a:srcRect b="0" l="0" r="0" t="0"/>
          <a:stretch/>
        </p:blipFill>
        <p:spPr>
          <a:xfrm>
            <a:off x="530724" y="4323481"/>
            <a:ext cx="2954683" cy="8718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13"/>
          <p:cNvPicPr preferRelativeResize="0"/>
          <p:nvPr/>
        </p:nvPicPr>
        <p:blipFill rotWithShape="1">
          <a:blip r:embed="rId3">
            <a:alphaModFix/>
          </a:blip>
          <a:srcRect b="0" l="0" r="0" t="0"/>
          <a:stretch/>
        </p:blipFill>
        <p:spPr>
          <a:xfrm>
            <a:off x="2444435" y="442329"/>
            <a:ext cx="7303130" cy="56880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rgbClr val="FFFFFF"/>
              </a:buClr>
              <a:buSzPts val="2400"/>
              <a:buNone/>
            </a:pPr>
            <a:r>
              <a:t/>
            </a:r>
            <a:endParaRPr/>
          </a:p>
        </p:txBody>
      </p:sp>
      <p:sp>
        <p:nvSpPr>
          <p:cNvPr id="284" name="Google Shape;284;p2"/>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ASTM F3673-24</a:t>
            </a:r>
            <a:endParaRPr/>
          </a:p>
        </p:txBody>
      </p:sp>
      <p:pic>
        <p:nvPicPr>
          <p:cNvPr id="285" name="Google Shape;285;p2" title="Forms"/>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86" name="Google Shape;286;p2"/>
          <p:cNvPicPr preferRelativeResize="0"/>
          <p:nvPr/>
        </p:nvPicPr>
        <p:blipFill>
          <a:blip r:embed="rId4">
            <a:alphaModFix/>
          </a:blip>
          <a:stretch>
            <a:fillRect/>
          </a:stretch>
        </p:blipFill>
        <p:spPr>
          <a:xfrm>
            <a:off x="899850" y="366150"/>
            <a:ext cx="10276499" cy="5796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
          <p:cNvSpPr txBox="1"/>
          <p:nvPr>
            <p:ph idx="1" type="body"/>
          </p:nvPr>
        </p:nvSpPr>
        <p:spPr>
          <a:xfrm>
            <a:off x="838200" y="1612489"/>
            <a:ext cx="10514012" cy="4654461"/>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20000"/>
              </a:lnSpc>
              <a:spcBef>
                <a:spcPts val="0"/>
              </a:spcBef>
              <a:spcAft>
                <a:spcPts val="0"/>
              </a:spcAft>
              <a:buClr>
                <a:srgbClr val="FFFFFF"/>
              </a:buClr>
              <a:buSzPct val="100000"/>
              <a:buChar char="•"/>
            </a:pPr>
            <a:r>
              <a:rPr b="1" lang="en-US"/>
              <a:t>Purpose</a:t>
            </a:r>
            <a:r>
              <a:rPr lang="en-US"/>
              <a:t>: Define performance requirements for Weather Information Providers (WIPs) </a:t>
            </a:r>
            <a:r>
              <a:rPr lang="en-US">
                <a:solidFill>
                  <a:srgbClr val="FEFEFE"/>
                </a:solidFill>
              </a:rPr>
              <a:t>to ensure weather data is reliable, secure, and from a trusted source for Part 108, Part 135, and Part 91 operations.  </a:t>
            </a:r>
            <a:endParaRPr u="sng">
              <a:solidFill>
                <a:srgbClr val="FEFEFE"/>
              </a:solidFill>
            </a:endParaRPr>
          </a:p>
          <a:p>
            <a:pPr indent="-228600" lvl="0" marL="228600" rtl="0" algn="l">
              <a:lnSpc>
                <a:spcPct val="120000"/>
              </a:lnSpc>
              <a:spcBef>
                <a:spcPts val="2200"/>
              </a:spcBef>
              <a:spcAft>
                <a:spcPts val="0"/>
              </a:spcAft>
              <a:buClr>
                <a:srgbClr val="FFFFFF"/>
              </a:buClr>
              <a:buSzPct val="100000"/>
              <a:buChar char="•"/>
            </a:pPr>
            <a:r>
              <a:rPr b="1" lang="en-US"/>
              <a:t>Scope</a:t>
            </a:r>
            <a:r>
              <a:rPr lang="en-US"/>
              <a:t>: Extensible traffic management systems, uncrewed aircraft systems, and vertical takeoff and landing systems operating from the surface to 5000 ft above ground level.</a:t>
            </a:r>
            <a:endParaRPr/>
          </a:p>
          <a:p>
            <a:pPr indent="-228600" lvl="0" marL="228600" rtl="0" algn="l">
              <a:lnSpc>
                <a:spcPct val="120000"/>
              </a:lnSpc>
              <a:spcBef>
                <a:spcPts val="1200"/>
              </a:spcBef>
              <a:spcAft>
                <a:spcPts val="0"/>
              </a:spcAft>
              <a:buClr>
                <a:srgbClr val="FFFFFF"/>
              </a:buClr>
              <a:buSzPct val="100000"/>
              <a:buChar char="•"/>
            </a:pPr>
            <a:r>
              <a:rPr b="1" lang="en-US"/>
              <a:t>Approach</a:t>
            </a:r>
            <a:r>
              <a:rPr lang="en-US"/>
              <a:t>: Data performance approach that leverages a tier-based weather data quantification framework.</a:t>
            </a:r>
            <a:endParaRPr/>
          </a:p>
          <a:p>
            <a:pPr indent="-228600" lvl="0" marL="228600" rtl="0" algn="l">
              <a:lnSpc>
                <a:spcPct val="120000"/>
              </a:lnSpc>
              <a:spcBef>
                <a:spcPts val="1200"/>
              </a:spcBef>
              <a:spcAft>
                <a:spcPts val="0"/>
              </a:spcAft>
              <a:buClr>
                <a:srgbClr val="FFFFFF"/>
              </a:buClr>
              <a:buSzPct val="100000"/>
              <a:buChar char="•"/>
            </a:pPr>
            <a:r>
              <a:rPr b="1" lang="en-US"/>
              <a:t>Key Principle</a:t>
            </a:r>
            <a:r>
              <a:rPr lang="en-US"/>
              <a:t>: The standard of performance depends on the reporting of data performance accuracy </a:t>
            </a:r>
            <a:r>
              <a:rPr lang="en-US">
                <a:solidFill>
                  <a:srgbClr val="FEFEFE"/>
                </a:solidFill>
              </a:rPr>
              <a:t>from reliable sources meeting security requirements.</a:t>
            </a:r>
            <a:endParaRPr/>
          </a:p>
          <a:p>
            <a:pPr indent="-228600" lvl="0" marL="228600" rtl="0" algn="l">
              <a:lnSpc>
                <a:spcPct val="90000"/>
              </a:lnSpc>
              <a:spcBef>
                <a:spcPts val="2200"/>
              </a:spcBef>
              <a:spcAft>
                <a:spcPts val="0"/>
              </a:spcAft>
              <a:buClr>
                <a:srgbClr val="FFFFFF"/>
              </a:buClr>
              <a:buSzPct val="100000"/>
              <a:buChar char="•"/>
            </a:pPr>
            <a:r>
              <a:rPr b="1" lang="en-US"/>
              <a:t>Primary Components</a:t>
            </a:r>
            <a:endParaRPr/>
          </a:p>
          <a:p>
            <a:pPr indent="-342900" lvl="0" marL="687070" rtl="0" algn="l">
              <a:lnSpc>
                <a:spcPct val="90000"/>
              </a:lnSpc>
              <a:spcBef>
                <a:spcPts val="1000"/>
              </a:spcBef>
              <a:spcAft>
                <a:spcPts val="0"/>
              </a:spcAft>
              <a:buClr>
                <a:srgbClr val="FFFFFF"/>
              </a:buClr>
              <a:buSzPct val="100000"/>
              <a:buFont typeface="Montserrat"/>
              <a:buChar char="-"/>
            </a:pPr>
            <a:r>
              <a:rPr lang="en-US" sz="2000"/>
              <a:t>Weather Data Performance and Tiering</a:t>
            </a:r>
            <a:endParaRPr/>
          </a:p>
          <a:p>
            <a:pPr indent="-342900" lvl="0" marL="687070" rtl="0" algn="l">
              <a:lnSpc>
                <a:spcPct val="90000"/>
              </a:lnSpc>
              <a:spcBef>
                <a:spcPts val="1000"/>
              </a:spcBef>
              <a:spcAft>
                <a:spcPts val="0"/>
              </a:spcAft>
              <a:buClr>
                <a:srgbClr val="FFFFFF"/>
              </a:buClr>
              <a:buSzPct val="100000"/>
              <a:buFont typeface="Montserrat"/>
              <a:buChar char="-"/>
            </a:pPr>
            <a:r>
              <a:rPr lang="en-US" sz="2000"/>
              <a:t>Quality Control Measures</a:t>
            </a:r>
            <a:endParaRPr/>
          </a:p>
          <a:p>
            <a:pPr indent="-342900" lvl="0" marL="687070" rtl="0" algn="l">
              <a:lnSpc>
                <a:spcPct val="90000"/>
              </a:lnSpc>
              <a:spcBef>
                <a:spcPts val="1000"/>
              </a:spcBef>
              <a:spcAft>
                <a:spcPts val="0"/>
              </a:spcAft>
              <a:buClr>
                <a:srgbClr val="FFFFFF"/>
              </a:buClr>
              <a:buSzPct val="100000"/>
              <a:buFont typeface="Montserrat"/>
              <a:buChar char="-"/>
            </a:pPr>
            <a:r>
              <a:rPr lang="en-US" sz="2000"/>
              <a:t>Data Reliability, Security, and Management</a:t>
            </a:r>
            <a:endParaRPr/>
          </a:p>
          <a:p>
            <a:pPr indent="-342900" lvl="0" marL="687070" rtl="0" algn="l">
              <a:lnSpc>
                <a:spcPct val="90000"/>
              </a:lnSpc>
              <a:spcBef>
                <a:spcPts val="1000"/>
              </a:spcBef>
              <a:spcAft>
                <a:spcPts val="0"/>
              </a:spcAft>
              <a:buClr>
                <a:srgbClr val="FFFFFF"/>
              </a:buClr>
              <a:buSzPct val="100000"/>
              <a:buFont typeface="Montserrat"/>
              <a:buChar char="-"/>
            </a:pPr>
            <a:r>
              <a:rPr lang="en-US" sz="2000"/>
              <a:t>Metadata</a:t>
            </a:r>
            <a:endParaRPr/>
          </a:p>
        </p:txBody>
      </p:sp>
      <p:sp>
        <p:nvSpPr>
          <p:cNvPr id="293" name="Google Shape;293;p3"/>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Overview of </a:t>
            </a:r>
            <a:r>
              <a:rPr lang="en-US" sz="3600"/>
              <a:t>ASTM F3673−24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FFFFFF"/>
              </a:buClr>
              <a:buSzPts val="2400"/>
              <a:buChar char="•"/>
            </a:pPr>
            <a:r>
              <a:rPr lang="en-US"/>
              <a:t>Current edition published November 2024</a:t>
            </a:r>
            <a:endParaRPr/>
          </a:p>
          <a:p>
            <a:pPr indent="-228600" lvl="0" marL="228600" rtl="0" algn="l">
              <a:lnSpc>
                <a:spcPct val="100000"/>
              </a:lnSpc>
              <a:spcBef>
                <a:spcPts val="1200"/>
              </a:spcBef>
              <a:spcAft>
                <a:spcPts val="0"/>
              </a:spcAft>
              <a:buClr>
                <a:srgbClr val="FFFFFF"/>
              </a:buClr>
              <a:buSzPts val="2400"/>
              <a:buChar char="•"/>
            </a:pPr>
            <a:r>
              <a:rPr lang="en-US"/>
              <a:t>Next revision likely in 2026</a:t>
            </a:r>
            <a:endParaRPr/>
          </a:p>
          <a:p>
            <a:pPr indent="-228600" lvl="1" marL="685800" rtl="0" algn="l">
              <a:lnSpc>
                <a:spcPct val="100000"/>
              </a:lnSpc>
              <a:spcBef>
                <a:spcPts val="1200"/>
              </a:spcBef>
              <a:spcAft>
                <a:spcPts val="0"/>
              </a:spcAft>
              <a:buClr>
                <a:srgbClr val="FFFFFF"/>
              </a:buClr>
              <a:buSzPts val="2000"/>
              <a:buChar char="•"/>
            </a:pPr>
            <a:r>
              <a:rPr lang="en-US"/>
              <a:t>Expected to go to ballot December 2025 </a:t>
            </a:r>
            <a:endParaRPr/>
          </a:p>
          <a:p>
            <a:pPr indent="-228600" lvl="1" marL="685800" rtl="0" algn="l">
              <a:lnSpc>
                <a:spcPct val="100000"/>
              </a:lnSpc>
              <a:spcBef>
                <a:spcPts val="0"/>
              </a:spcBef>
              <a:spcAft>
                <a:spcPts val="0"/>
              </a:spcAft>
              <a:buClr>
                <a:srgbClr val="FFFFFF"/>
              </a:buClr>
              <a:buSzPts val="2000"/>
              <a:buChar char="•"/>
            </a:pPr>
            <a:r>
              <a:rPr lang="en-US"/>
              <a:t>Will capture MOC, metadata, and other items that emerged during previous balloting</a:t>
            </a:r>
            <a:endParaRPr/>
          </a:p>
          <a:p>
            <a:pPr indent="-228600" lvl="0" marL="228600" rtl="0" algn="l">
              <a:lnSpc>
                <a:spcPct val="100000"/>
              </a:lnSpc>
              <a:spcBef>
                <a:spcPts val="1200"/>
              </a:spcBef>
              <a:spcAft>
                <a:spcPts val="0"/>
              </a:spcAft>
              <a:buClr>
                <a:srgbClr val="FFFFFF"/>
              </a:buClr>
              <a:buSzPts val="2400"/>
              <a:buChar char="•"/>
            </a:pPr>
            <a:r>
              <a:rPr lang="en-US"/>
              <a:t>Means of Compliance (MOC) Working Group</a:t>
            </a:r>
            <a:endParaRPr/>
          </a:p>
          <a:p>
            <a:pPr indent="-228600" lvl="1" marL="685800" rtl="0" algn="l">
              <a:lnSpc>
                <a:spcPct val="100000"/>
              </a:lnSpc>
              <a:spcBef>
                <a:spcPts val="0"/>
              </a:spcBef>
              <a:spcAft>
                <a:spcPts val="0"/>
              </a:spcAft>
              <a:buClr>
                <a:srgbClr val="FFFFFF"/>
              </a:buClr>
              <a:buSzPts val="2000"/>
              <a:buChar char="•"/>
            </a:pPr>
            <a:r>
              <a:rPr lang="en-US"/>
              <a:t>Developing MOC Annex with supporting appendices</a:t>
            </a:r>
            <a:endParaRPr/>
          </a:p>
          <a:p>
            <a:pPr indent="-228600" lvl="1" marL="685800" rtl="0" algn="l">
              <a:lnSpc>
                <a:spcPct val="100000"/>
              </a:lnSpc>
              <a:spcBef>
                <a:spcPts val="0"/>
              </a:spcBef>
              <a:spcAft>
                <a:spcPts val="0"/>
              </a:spcAft>
              <a:buClr>
                <a:srgbClr val="FFFFFF"/>
              </a:buClr>
              <a:buSzPts val="2000"/>
              <a:buChar char="•"/>
            </a:pPr>
            <a:r>
              <a:rPr lang="en-US"/>
              <a:t>MOC Working Group only recommending revisions to ASTM F3673-24 required to enable the writing of an associated MOC</a:t>
            </a:r>
            <a:endParaRPr/>
          </a:p>
          <a:p>
            <a:pPr indent="0" lvl="1" marL="457200" rtl="0" algn="l">
              <a:lnSpc>
                <a:spcPct val="100000"/>
              </a:lnSpc>
              <a:spcBef>
                <a:spcPts val="0"/>
              </a:spcBef>
              <a:spcAft>
                <a:spcPts val="0"/>
              </a:spcAft>
              <a:buClr>
                <a:srgbClr val="FFFFFF"/>
              </a:buClr>
              <a:buSzPts val="2000"/>
              <a:buNone/>
            </a:pPr>
            <a:r>
              <a:t/>
            </a:r>
            <a:endParaRPr/>
          </a:p>
          <a:p>
            <a:pPr indent="-76200" lvl="0" marL="228600" rtl="0" algn="l">
              <a:lnSpc>
                <a:spcPct val="90000"/>
              </a:lnSpc>
              <a:spcBef>
                <a:spcPts val="1000"/>
              </a:spcBef>
              <a:spcAft>
                <a:spcPts val="0"/>
              </a:spcAft>
              <a:buClr>
                <a:srgbClr val="FFFFFF"/>
              </a:buClr>
              <a:buSzPts val="2400"/>
              <a:buNone/>
            </a:pPr>
            <a:r>
              <a:t/>
            </a:r>
            <a:endParaRPr/>
          </a:p>
          <a:p>
            <a:pPr indent="-76200" lvl="0" marL="228600" rtl="0" algn="l">
              <a:lnSpc>
                <a:spcPct val="90000"/>
              </a:lnSpc>
              <a:spcBef>
                <a:spcPts val="1000"/>
              </a:spcBef>
              <a:spcAft>
                <a:spcPts val="0"/>
              </a:spcAft>
              <a:buClr>
                <a:srgbClr val="FFFFFF"/>
              </a:buClr>
              <a:buSzPts val="2400"/>
              <a:buNone/>
            </a:pPr>
            <a:r>
              <a:t/>
            </a:r>
            <a:endParaRPr/>
          </a:p>
          <a:p>
            <a:pPr indent="-76200" lvl="0" marL="228600" rtl="0" algn="ctr">
              <a:lnSpc>
                <a:spcPct val="90000"/>
              </a:lnSpc>
              <a:spcBef>
                <a:spcPts val="1000"/>
              </a:spcBef>
              <a:spcAft>
                <a:spcPts val="0"/>
              </a:spcAft>
              <a:buClr>
                <a:srgbClr val="FFFFFF"/>
              </a:buClr>
              <a:buSzPts val="2400"/>
              <a:buNone/>
            </a:pPr>
            <a:r>
              <a:t/>
            </a:r>
            <a:endParaRPr/>
          </a:p>
        </p:txBody>
      </p:sp>
      <p:sp>
        <p:nvSpPr>
          <p:cNvPr id="300" name="Google Shape;300;p4"/>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Current Status of F3673-24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FFFFFF"/>
              </a:buClr>
              <a:buSzPts val="2400"/>
              <a:buChar char="•"/>
            </a:pPr>
            <a:r>
              <a:rPr lang="en-US"/>
              <a:t>Testing and Evaluation of the Standard will inform future revisions and regulatory adoption</a:t>
            </a:r>
            <a:endParaRPr/>
          </a:p>
          <a:p>
            <a:pPr indent="-228600" lvl="0" marL="228600" rtl="0" algn="l">
              <a:lnSpc>
                <a:spcPct val="100000"/>
              </a:lnSpc>
              <a:spcBef>
                <a:spcPts val="1200"/>
              </a:spcBef>
              <a:spcAft>
                <a:spcPts val="0"/>
              </a:spcAft>
              <a:buClr>
                <a:srgbClr val="FFFFFF"/>
              </a:buClr>
              <a:buSzPts val="2400"/>
              <a:buChar char="•"/>
            </a:pPr>
            <a:r>
              <a:rPr lang="en-US"/>
              <a:t>TruWeather is evaluating through two complementary pathways:</a:t>
            </a:r>
            <a:endParaRPr/>
          </a:p>
          <a:p>
            <a:pPr indent="-457200" lvl="1" marL="914400" rtl="0" algn="l">
              <a:lnSpc>
                <a:spcPct val="100000"/>
              </a:lnSpc>
              <a:spcBef>
                <a:spcPts val="1200"/>
              </a:spcBef>
              <a:spcAft>
                <a:spcPts val="0"/>
              </a:spcAft>
              <a:buClr>
                <a:srgbClr val="FFFFFF"/>
              </a:buClr>
              <a:buSzPts val="2000"/>
              <a:buFont typeface="Quattrocento Sans"/>
              <a:buAutoNum type="arabicPeriod"/>
            </a:pPr>
            <a:r>
              <a:rPr lang="en-US"/>
              <a:t>FAA NTAP – Currently working with an operator in Dallas area</a:t>
            </a:r>
            <a:endParaRPr/>
          </a:p>
          <a:p>
            <a:pPr indent="-457200" lvl="1" marL="914400" rtl="0" algn="l">
              <a:lnSpc>
                <a:spcPct val="100000"/>
              </a:lnSpc>
              <a:spcBef>
                <a:spcPts val="1200"/>
              </a:spcBef>
              <a:spcAft>
                <a:spcPts val="0"/>
              </a:spcAft>
              <a:buClr>
                <a:srgbClr val="FFFFFF"/>
              </a:buClr>
              <a:buSzPts val="2000"/>
              <a:buFont typeface="Quattrocento Sans"/>
              <a:buAutoNum type="arabicPeriod"/>
            </a:pPr>
            <a:r>
              <a:rPr lang="en-US"/>
              <a:t>NASA-funded effort to determine Minimal Operational Procedure (MOP) for 3PWPs – Will leverage TruWeather Testbeds</a:t>
            </a:r>
            <a:endParaRPr/>
          </a:p>
          <a:p>
            <a:pPr indent="-76200" lvl="0" marL="228600" rtl="0" algn="l">
              <a:lnSpc>
                <a:spcPct val="100000"/>
              </a:lnSpc>
              <a:spcBef>
                <a:spcPts val="1200"/>
              </a:spcBef>
              <a:spcAft>
                <a:spcPts val="0"/>
              </a:spcAft>
              <a:buClr>
                <a:srgbClr val="FFFFFF"/>
              </a:buClr>
              <a:buSzPts val="2400"/>
              <a:buNone/>
            </a:pPr>
            <a:r>
              <a:t/>
            </a:r>
            <a:endParaRPr/>
          </a:p>
          <a:p>
            <a:pPr indent="-76200" lvl="0" marL="228600" rtl="0" algn="l">
              <a:lnSpc>
                <a:spcPct val="90000"/>
              </a:lnSpc>
              <a:spcBef>
                <a:spcPts val="2200"/>
              </a:spcBef>
              <a:spcAft>
                <a:spcPts val="0"/>
              </a:spcAft>
              <a:buClr>
                <a:srgbClr val="FFFFFF"/>
              </a:buClr>
              <a:buSzPts val="2400"/>
              <a:buNone/>
            </a:pPr>
            <a:r>
              <a:t/>
            </a:r>
            <a:endParaRPr sz="2400"/>
          </a:p>
          <a:p>
            <a:pPr indent="-76200" lvl="0" marL="228600" rtl="0" algn="l">
              <a:lnSpc>
                <a:spcPct val="90000"/>
              </a:lnSpc>
              <a:spcBef>
                <a:spcPts val="1000"/>
              </a:spcBef>
              <a:spcAft>
                <a:spcPts val="0"/>
              </a:spcAft>
              <a:buClr>
                <a:srgbClr val="FFFFFF"/>
              </a:buClr>
              <a:buSzPts val="2400"/>
              <a:buNone/>
            </a:pPr>
            <a:r>
              <a:t/>
            </a:r>
            <a:endParaRPr sz="2400"/>
          </a:p>
          <a:p>
            <a:pPr indent="-76200" lvl="0" marL="228600" rtl="0" algn="ctr">
              <a:lnSpc>
                <a:spcPct val="90000"/>
              </a:lnSpc>
              <a:spcBef>
                <a:spcPts val="1000"/>
              </a:spcBef>
              <a:spcAft>
                <a:spcPts val="0"/>
              </a:spcAft>
              <a:buClr>
                <a:srgbClr val="FFFFFF"/>
              </a:buClr>
              <a:buSzPts val="2400"/>
              <a:buNone/>
            </a:pPr>
            <a:r>
              <a:t/>
            </a:r>
            <a:endParaRPr sz="2400"/>
          </a:p>
        </p:txBody>
      </p:sp>
      <p:sp>
        <p:nvSpPr>
          <p:cNvPr id="307" name="Google Shape;307;p5"/>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ASTM F3673-24 Evaluation and Advancement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00000"/>
              </a:lnSpc>
              <a:spcBef>
                <a:spcPts val="0"/>
              </a:spcBef>
              <a:spcAft>
                <a:spcPts val="0"/>
              </a:spcAft>
              <a:buClr>
                <a:srgbClr val="FFFFFF"/>
              </a:buClr>
              <a:buSzPct val="100000"/>
              <a:buChar char="•"/>
            </a:pPr>
            <a:r>
              <a:rPr lang="en-US"/>
              <a:t>NTAP: Near Term Approval Process</a:t>
            </a:r>
            <a:endParaRPr/>
          </a:p>
          <a:p>
            <a:pPr indent="-228600" lvl="0" marL="228600" rtl="0" algn="l">
              <a:lnSpc>
                <a:spcPct val="100000"/>
              </a:lnSpc>
              <a:spcBef>
                <a:spcPts val="1200"/>
              </a:spcBef>
              <a:spcAft>
                <a:spcPts val="0"/>
              </a:spcAft>
              <a:buClr>
                <a:srgbClr val="FFFFFF"/>
              </a:buClr>
              <a:buSzPct val="100000"/>
              <a:buChar char="•"/>
            </a:pPr>
            <a:r>
              <a:rPr lang="en-US"/>
              <a:t>Automated Data Service Providers (ADSPs): Will serve as certificated sources distributing approved performance-based services.</a:t>
            </a:r>
            <a:endParaRPr/>
          </a:p>
          <a:p>
            <a:pPr indent="-228600" lvl="0" marL="228600" rtl="0" algn="l">
              <a:lnSpc>
                <a:spcPct val="100000"/>
              </a:lnSpc>
              <a:spcBef>
                <a:spcPts val="1200"/>
              </a:spcBef>
              <a:spcAft>
                <a:spcPts val="0"/>
              </a:spcAft>
              <a:buClr>
                <a:srgbClr val="FFFFFF"/>
              </a:buClr>
              <a:buSzPct val="100000"/>
              <a:buChar char="•"/>
            </a:pPr>
            <a:r>
              <a:rPr lang="en-US"/>
              <a:t>Part 108: Defines operational requirements for BVLOS UAS.</a:t>
            </a:r>
            <a:endParaRPr/>
          </a:p>
          <a:p>
            <a:pPr indent="-228600" lvl="0" marL="228600" rtl="0" algn="l">
              <a:lnSpc>
                <a:spcPct val="100000"/>
              </a:lnSpc>
              <a:spcBef>
                <a:spcPts val="1200"/>
              </a:spcBef>
              <a:spcAft>
                <a:spcPts val="0"/>
              </a:spcAft>
              <a:buClr>
                <a:srgbClr val="FFFFFF"/>
              </a:buClr>
              <a:buSzPct val="100000"/>
              <a:buChar char="•"/>
            </a:pPr>
            <a:r>
              <a:rPr lang="en-US"/>
              <a:t>Part 146: Establishes oversight for ADSPs through Service Provider Standard Orders (SPSOs) compliance mechanisms. </a:t>
            </a:r>
            <a:endParaRPr/>
          </a:p>
          <a:p>
            <a:pPr indent="-228600" lvl="0" marL="228600" rtl="0" algn="l">
              <a:lnSpc>
                <a:spcPct val="100000"/>
              </a:lnSpc>
              <a:spcBef>
                <a:spcPts val="1200"/>
              </a:spcBef>
              <a:spcAft>
                <a:spcPts val="0"/>
              </a:spcAft>
              <a:buClr>
                <a:srgbClr val="FFFFFF"/>
              </a:buClr>
              <a:buSzPct val="100000"/>
              <a:buChar char="•"/>
            </a:pPr>
            <a:r>
              <a:rPr lang="en-US"/>
              <a:t>NPRM addressing the issue of BVLOS weather risk:</a:t>
            </a:r>
            <a:endParaRPr/>
          </a:p>
          <a:p>
            <a:pPr indent="-228600" lvl="1" marL="685800" rtl="0" algn="l">
              <a:lnSpc>
                <a:spcPct val="120000"/>
              </a:lnSpc>
              <a:spcBef>
                <a:spcPts val="1700"/>
              </a:spcBef>
              <a:spcAft>
                <a:spcPts val="0"/>
              </a:spcAft>
              <a:buClr>
                <a:srgbClr val="FFFFFF"/>
              </a:buClr>
              <a:buSzPct val="100000"/>
              <a:buChar char="•"/>
            </a:pPr>
            <a:r>
              <a:rPr lang="en-US" u="sng">
                <a:solidFill>
                  <a:schemeClr val="hlink"/>
                </a:solidFill>
                <a:hlinkClick r:id="rId3"/>
              </a:rPr>
              <a:t>2120-AL82 1652-AA80 BVLOS NPRM</a:t>
            </a:r>
            <a:r>
              <a:rPr lang="en-US"/>
              <a:t> (pp. 96-99, Preamble): “Given that part 108 UAS operations would operate primarily </a:t>
            </a:r>
            <a:r>
              <a:rPr b="1" lang="en-US">
                <a:solidFill>
                  <a:srgbClr val="FEFEFE"/>
                </a:solidFill>
              </a:rPr>
              <a:t>outside of this area of approved observation coverage,</a:t>
            </a:r>
            <a:r>
              <a:rPr lang="en-US"/>
              <a:t> those operations will need additional sources of weather information to operate safely. </a:t>
            </a:r>
            <a:r>
              <a:rPr b="1" lang="en-US">
                <a:solidFill>
                  <a:srgbClr val="FEFEFE"/>
                </a:solidFill>
              </a:rPr>
              <a:t>FAA anticipates that some of this weather information gap could be filled by third-party weather providers </a:t>
            </a:r>
            <a:r>
              <a:rPr lang="en-US"/>
              <a:t>or come from other non-traditional sources, such as locally owned and operated devices.”</a:t>
            </a:r>
            <a:endParaRPr/>
          </a:p>
          <a:p>
            <a:pPr indent="-228600" lvl="1" marL="685800" rtl="0" algn="l">
              <a:lnSpc>
                <a:spcPct val="120000"/>
              </a:lnSpc>
              <a:spcBef>
                <a:spcPts val="500"/>
              </a:spcBef>
              <a:spcAft>
                <a:spcPts val="0"/>
              </a:spcAft>
              <a:buClr>
                <a:srgbClr val="FFFFFF"/>
              </a:buClr>
              <a:buSzPct val="100000"/>
              <a:buChar char="•"/>
            </a:pPr>
            <a:r>
              <a:rPr lang="en-US"/>
              <a:t>The ASTM Weather Standard is a consensus-based standard to support on-ramping of "trusted" weather reports into the aviation system.</a:t>
            </a:r>
            <a:endParaRPr/>
          </a:p>
          <a:p>
            <a:pPr indent="-121920" lvl="0" marL="228600" rtl="0" algn="l">
              <a:lnSpc>
                <a:spcPct val="90000"/>
              </a:lnSpc>
              <a:spcBef>
                <a:spcPts val="1000"/>
              </a:spcBef>
              <a:spcAft>
                <a:spcPts val="0"/>
              </a:spcAft>
              <a:buClr>
                <a:srgbClr val="FFFFFF"/>
              </a:buClr>
              <a:buSzPct val="100000"/>
              <a:buNone/>
            </a:pPr>
            <a:r>
              <a:t/>
            </a:r>
            <a:endParaRPr sz="2400"/>
          </a:p>
          <a:p>
            <a:pPr indent="-121920" lvl="0" marL="228600" rtl="0" algn="ctr">
              <a:lnSpc>
                <a:spcPct val="90000"/>
              </a:lnSpc>
              <a:spcBef>
                <a:spcPts val="1000"/>
              </a:spcBef>
              <a:spcAft>
                <a:spcPts val="0"/>
              </a:spcAft>
              <a:buClr>
                <a:srgbClr val="FFFFFF"/>
              </a:buClr>
              <a:buSzPct val="100000"/>
              <a:buNone/>
            </a:pPr>
            <a:r>
              <a:t/>
            </a:r>
            <a:endParaRPr sz="2400"/>
          </a:p>
        </p:txBody>
      </p:sp>
      <p:sp>
        <p:nvSpPr>
          <p:cNvPr id="314" name="Google Shape;314;p6"/>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NPRM: NTAP, Part 108, Part 146, and ADSPs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7"/>
          <p:cNvSpPr txBox="1"/>
          <p:nvPr>
            <p:ph type="title"/>
          </p:nvPr>
        </p:nvSpPr>
        <p:spPr>
          <a:xfrm>
            <a:off x="915390" y="61450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t/>
            </a:r>
            <a:endParaRPr/>
          </a:p>
        </p:txBody>
      </p:sp>
      <p:pic>
        <p:nvPicPr>
          <p:cNvPr descr="A map of the united states with different colored circles&#10;&#10;AI-generated content may be incorrect." id="321" name="Google Shape;321;p7"/>
          <p:cNvPicPr preferRelativeResize="0"/>
          <p:nvPr>
            <p:ph idx="1" type="body"/>
          </p:nvPr>
        </p:nvPicPr>
        <p:blipFill rotWithShape="1">
          <a:blip r:embed="rId3">
            <a:alphaModFix/>
          </a:blip>
          <a:srcRect b="0" l="0" r="0" t="0"/>
          <a:stretch/>
        </p:blipFill>
        <p:spPr>
          <a:xfrm>
            <a:off x="1286397" y="1825625"/>
            <a:ext cx="9773585" cy="4351338"/>
          </a:xfrm>
          <a:prstGeom prst="rect">
            <a:avLst/>
          </a:prstGeom>
          <a:noFill/>
          <a:ln>
            <a:noFill/>
          </a:ln>
        </p:spPr>
      </p:pic>
      <p:pic>
        <p:nvPicPr>
          <p:cNvPr id="322" name="Google Shape;322;p7"/>
          <p:cNvPicPr preferRelativeResize="0"/>
          <p:nvPr/>
        </p:nvPicPr>
        <p:blipFill rotWithShape="1">
          <a:blip r:embed="rId4">
            <a:alphaModFix/>
          </a:blip>
          <a:srcRect b="0" l="0" r="0" t="0"/>
          <a:stretch/>
        </p:blipFill>
        <p:spPr>
          <a:xfrm>
            <a:off x="133595" y="116472"/>
            <a:ext cx="11924810" cy="6248942"/>
          </a:xfrm>
          <a:prstGeom prst="rect">
            <a:avLst/>
          </a:prstGeom>
          <a:solidFill>
            <a:srgbClr val="EBF8FF"/>
          </a:solidFill>
          <a:ln>
            <a:noFill/>
          </a:ln>
        </p:spPr>
      </p:pic>
      <p:sp>
        <p:nvSpPr>
          <p:cNvPr id="323" name="Google Shape;323;p7"/>
          <p:cNvSpPr/>
          <p:nvPr/>
        </p:nvSpPr>
        <p:spPr>
          <a:xfrm>
            <a:off x="133596" y="116472"/>
            <a:ext cx="11924810" cy="6248942"/>
          </a:xfrm>
          <a:prstGeom prst="roundRect">
            <a:avLst>
              <a:gd fmla="val 1749" name="adj"/>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24" name="Google Shape;324;p7"/>
          <p:cNvSpPr txBox="1"/>
          <p:nvPr/>
        </p:nvSpPr>
        <p:spPr>
          <a:xfrm>
            <a:off x="761010" y="565147"/>
            <a:ext cx="93833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00AEEF"/>
                </a:solidFill>
                <a:latin typeface="Montserrat"/>
                <a:ea typeface="Montserrat"/>
                <a:cs typeface="Montserrat"/>
                <a:sym typeface="Montserrat"/>
              </a:rPr>
              <a:t>TruWeather's Public/Private Funded Ecosystem</a:t>
            </a:r>
            <a:endParaRPr b="0" i="0" sz="1800" u="none" cap="none" strike="noStrike">
              <a:solidFill>
                <a:srgbClr val="00AEEF"/>
              </a:solidFill>
              <a:latin typeface="Montserrat"/>
              <a:ea typeface="Montserrat"/>
              <a:cs typeface="Montserrat"/>
              <a:sym typeface="Montserrat"/>
            </a:endParaRPr>
          </a:p>
        </p:txBody>
      </p:sp>
      <p:sp>
        <p:nvSpPr>
          <p:cNvPr id="325" name="Google Shape;325;p7"/>
          <p:cNvSpPr txBox="1"/>
          <p:nvPr/>
        </p:nvSpPr>
        <p:spPr>
          <a:xfrm>
            <a:off x="329584" y="4618625"/>
            <a:ext cx="4287168" cy="15613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1400" u="none" cap="none" strike="noStrike">
                <a:solidFill>
                  <a:schemeClr val="dk1"/>
                </a:solidFill>
                <a:latin typeface="Montserrat"/>
                <a:ea typeface="Montserrat"/>
                <a:cs typeface="Montserrat"/>
                <a:sym typeface="Montserrat"/>
              </a:rPr>
              <a:t>TruWeather is deploying low altitude weather infrastructure in support of drone and e-VTOL operations where conditions exist for organized testing and demonstration of Beyond-Visual-Line-of-Sight (BVLOS) drone operations and urban air mobility.</a:t>
            </a:r>
            <a:endParaRPr/>
          </a:p>
        </p:txBody>
      </p:sp>
      <p:sp>
        <p:nvSpPr>
          <p:cNvPr id="326" name="Google Shape;326;p7"/>
          <p:cNvSpPr txBox="1"/>
          <p:nvPr/>
        </p:nvSpPr>
        <p:spPr>
          <a:xfrm>
            <a:off x="788849" y="1060090"/>
            <a:ext cx="60157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Montserrat"/>
              <a:buNone/>
            </a:pPr>
            <a:r>
              <a:rPr b="0" i="0" lang="en-US" sz="1800" u="none" cap="none" strike="noStrike">
                <a:solidFill>
                  <a:srgbClr val="000000"/>
                </a:solidFill>
                <a:latin typeface="Montserrat"/>
                <a:ea typeface="Montserrat"/>
                <a:cs typeface="Montserrat"/>
                <a:sym typeface="Montserrat"/>
              </a:rPr>
              <a:t>Infrastructure Traction to Date</a:t>
            </a:r>
            <a:endParaRPr/>
          </a:p>
        </p:txBody>
      </p:sp>
      <p:pic>
        <p:nvPicPr>
          <p:cNvPr descr="A map of the united states with different colored circles&#10;&#10;AI-generated content may be incorrect." id="327" name="Google Shape;327;p7"/>
          <p:cNvPicPr preferRelativeResize="0"/>
          <p:nvPr/>
        </p:nvPicPr>
        <p:blipFill rotWithShape="1">
          <a:blip r:embed="rId3">
            <a:alphaModFix/>
          </a:blip>
          <a:srcRect b="0" l="0" r="0" t="0"/>
          <a:stretch/>
        </p:blipFill>
        <p:spPr>
          <a:xfrm>
            <a:off x="2067128" y="1428336"/>
            <a:ext cx="10124873" cy="45120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8"/>
          <p:cNvSpPr txBox="1"/>
          <p:nvPr>
            <p:ph idx="1" type="body"/>
          </p:nvPr>
        </p:nvSpPr>
        <p:spPr>
          <a:xfrm>
            <a:off x="838200" y="1916612"/>
            <a:ext cx="10517188" cy="394443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rgbClr val="FFFFFF"/>
              </a:buClr>
              <a:buSzPts val="2400"/>
              <a:buNone/>
            </a:pPr>
            <a:r>
              <a:t/>
            </a:r>
            <a:endParaRPr/>
          </a:p>
        </p:txBody>
      </p:sp>
      <p:sp>
        <p:nvSpPr>
          <p:cNvPr id="334" name="Google Shape;334;p8"/>
          <p:cNvSpPr txBox="1"/>
          <p:nvPr>
            <p:ph idx="4294967295" type="title"/>
          </p:nvPr>
        </p:nvSpPr>
        <p:spPr>
          <a:xfrm>
            <a:off x="836612" y="591049"/>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t/>
            </a:r>
            <a:endParaRPr/>
          </a:p>
        </p:txBody>
      </p:sp>
      <p:pic>
        <p:nvPicPr>
          <p:cNvPr id="335" name="Google Shape;335;p8"/>
          <p:cNvPicPr preferRelativeResize="0"/>
          <p:nvPr/>
        </p:nvPicPr>
        <p:blipFill rotWithShape="1">
          <a:blip r:embed="rId3">
            <a:alphaModFix/>
          </a:blip>
          <a:srcRect b="0" l="0" r="0" t="0"/>
          <a:stretch/>
        </p:blipFill>
        <p:spPr>
          <a:xfrm>
            <a:off x="133595" y="116472"/>
            <a:ext cx="11924810" cy="6248942"/>
          </a:xfrm>
          <a:prstGeom prst="rect">
            <a:avLst/>
          </a:prstGeom>
          <a:solidFill>
            <a:srgbClr val="EBF8FF"/>
          </a:solidFill>
          <a:ln>
            <a:noFill/>
          </a:ln>
        </p:spPr>
      </p:pic>
      <p:sp>
        <p:nvSpPr>
          <p:cNvPr id="336" name="Google Shape;336;p8"/>
          <p:cNvSpPr/>
          <p:nvPr/>
        </p:nvSpPr>
        <p:spPr>
          <a:xfrm>
            <a:off x="133596" y="116472"/>
            <a:ext cx="11924810" cy="6248942"/>
          </a:xfrm>
          <a:prstGeom prst="roundRect">
            <a:avLst>
              <a:gd fmla="val 1749" name="adj"/>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337" name="Google Shape;337;p8"/>
          <p:cNvSpPr txBox="1"/>
          <p:nvPr/>
        </p:nvSpPr>
        <p:spPr>
          <a:xfrm>
            <a:off x="470337" y="1265961"/>
            <a:ext cx="6095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8B6FF"/>
              </a:buClr>
              <a:buSzPts val="2800"/>
              <a:buFont typeface="Montserrat"/>
              <a:buNone/>
            </a:pPr>
            <a:r>
              <a:rPr b="1" i="0" lang="en-US" sz="2800" u="none" cap="none" strike="noStrike">
                <a:solidFill>
                  <a:srgbClr val="38B6FF"/>
                </a:solidFill>
                <a:latin typeface="Montserrat"/>
                <a:ea typeface="Montserrat"/>
                <a:cs typeface="Montserrat"/>
                <a:sym typeface="Montserrat"/>
              </a:rPr>
              <a:t>Dallas-Fort Worth </a:t>
            </a:r>
            <a:endParaRPr/>
          </a:p>
          <a:p>
            <a:pPr indent="0" lvl="0" marL="0" marR="0" rtl="0" algn="l">
              <a:lnSpc>
                <a:spcPct val="100000"/>
              </a:lnSpc>
              <a:spcBef>
                <a:spcPts val="0"/>
              </a:spcBef>
              <a:spcAft>
                <a:spcPts val="0"/>
              </a:spcAft>
              <a:buClr>
                <a:srgbClr val="38B6FF"/>
              </a:buClr>
              <a:buSzPts val="2800"/>
              <a:buFont typeface="Montserrat"/>
              <a:buNone/>
            </a:pPr>
            <a:r>
              <a:rPr b="1" i="0" lang="en-US" sz="2800" u="none" cap="none" strike="noStrike">
                <a:solidFill>
                  <a:srgbClr val="38B6FF"/>
                </a:solidFill>
                <a:latin typeface="Montserrat"/>
                <a:ea typeface="Montserrat"/>
                <a:cs typeface="Montserrat"/>
                <a:sym typeface="Montserrat"/>
              </a:rPr>
              <a:t>Project Weather Sensors</a:t>
            </a:r>
            <a:endParaRPr b="1" i="0" sz="2800" u="none" cap="none" strike="noStrike">
              <a:solidFill>
                <a:srgbClr val="38B6FF"/>
              </a:solidFill>
              <a:latin typeface="Montserrat"/>
              <a:ea typeface="Montserrat"/>
              <a:cs typeface="Montserrat"/>
              <a:sym typeface="Montserrat"/>
            </a:endParaRPr>
          </a:p>
        </p:txBody>
      </p:sp>
      <p:grpSp>
        <p:nvGrpSpPr>
          <p:cNvPr id="338" name="Google Shape;338;p8"/>
          <p:cNvGrpSpPr/>
          <p:nvPr/>
        </p:nvGrpSpPr>
        <p:grpSpPr>
          <a:xfrm>
            <a:off x="6631873" y="210697"/>
            <a:ext cx="5177643" cy="6060491"/>
            <a:chOff x="6502809" y="0"/>
            <a:chExt cx="5671929" cy="6858000"/>
          </a:xfrm>
        </p:grpSpPr>
        <p:grpSp>
          <p:nvGrpSpPr>
            <p:cNvPr id="339" name="Google Shape;339;p8"/>
            <p:cNvGrpSpPr/>
            <p:nvPr/>
          </p:nvGrpSpPr>
          <p:grpSpPr>
            <a:xfrm>
              <a:off x="6502809" y="0"/>
              <a:ext cx="5671929" cy="6858000"/>
              <a:chOff x="6520069" y="0"/>
              <a:chExt cx="5671929" cy="6858000"/>
            </a:xfrm>
          </p:grpSpPr>
          <p:pic>
            <p:nvPicPr>
              <p:cNvPr descr="A map of a city&#10;&#10;AI-generated content may be incorrect." id="340" name="Google Shape;340;p8"/>
              <p:cNvPicPr preferRelativeResize="0"/>
              <p:nvPr/>
            </p:nvPicPr>
            <p:blipFill rotWithShape="1">
              <a:blip r:embed="rId4">
                <a:alphaModFix/>
              </a:blip>
              <a:srcRect b="0" l="11110" r="0" t="0"/>
              <a:stretch/>
            </p:blipFill>
            <p:spPr>
              <a:xfrm>
                <a:off x="6520069" y="0"/>
                <a:ext cx="5671929" cy="6858000"/>
              </a:xfrm>
              <a:prstGeom prst="roundRect">
                <a:avLst>
                  <a:gd fmla="val 2906" name="adj"/>
                </a:avLst>
              </a:prstGeom>
              <a:noFill/>
              <a:ln>
                <a:noFill/>
              </a:ln>
            </p:spPr>
          </p:pic>
          <p:sp>
            <p:nvSpPr>
              <p:cNvPr id="341" name="Google Shape;341;p8"/>
              <p:cNvSpPr/>
              <p:nvPr/>
            </p:nvSpPr>
            <p:spPr>
              <a:xfrm>
                <a:off x="8206478" y="2957881"/>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2" name="Google Shape;342;p8"/>
              <p:cNvSpPr/>
              <p:nvPr/>
            </p:nvSpPr>
            <p:spPr>
              <a:xfrm>
                <a:off x="9763608" y="1970594"/>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3" name="Google Shape;343;p8"/>
              <p:cNvSpPr/>
              <p:nvPr/>
            </p:nvSpPr>
            <p:spPr>
              <a:xfrm>
                <a:off x="8949925" y="3852403"/>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4" name="Google Shape;344;p8"/>
              <p:cNvSpPr/>
              <p:nvPr/>
            </p:nvSpPr>
            <p:spPr>
              <a:xfrm>
                <a:off x="9336295" y="3703978"/>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5" name="Google Shape;345;p8"/>
              <p:cNvSpPr/>
              <p:nvPr/>
            </p:nvSpPr>
            <p:spPr>
              <a:xfrm>
                <a:off x="10181049" y="3155345"/>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6" name="Google Shape;346;p8"/>
              <p:cNvSpPr/>
              <p:nvPr/>
            </p:nvSpPr>
            <p:spPr>
              <a:xfrm>
                <a:off x="8623921" y="3429000"/>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7" name="Google Shape;347;p8"/>
              <p:cNvSpPr/>
              <p:nvPr/>
            </p:nvSpPr>
            <p:spPr>
              <a:xfrm>
                <a:off x="8953178" y="3236183"/>
                <a:ext cx="103367" cy="95416"/>
              </a:xfrm>
              <a:prstGeom prst="roundRect">
                <a:avLst>
                  <a:gd fmla="val 16667" name="adj"/>
                </a:avLst>
              </a:prstGeom>
              <a:solidFill>
                <a:srgbClr val="FF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8" name="Google Shape;348;p8"/>
              <p:cNvSpPr/>
              <p:nvPr/>
            </p:nvSpPr>
            <p:spPr>
              <a:xfrm>
                <a:off x="9548923" y="1301361"/>
                <a:ext cx="103367" cy="95416"/>
              </a:xfrm>
              <a:prstGeom prst="roundRect">
                <a:avLst>
                  <a:gd fmla="val 16667" name="adj"/>
                </a:avLst>
              </a:prstGeom>
              <a:solidFill>
                <a:srgbClr val="FF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49" name="Google Shape;349;p8"/>
              <p:cNvSpPr/>
              <p:nvPr/>
            </p:nvSpPr>
            <p:spPr>
              <a:xfrm>
                <a:off x="10450660" y="2626580"/>
                <a:ext cx="103367" cy="95416"/>
              </a:xfrm>
              <a:prstGeom prst="roundRect">
                <a:avLst>
                  <a:gd fmla="val 16667" name="adj"/>
                </a:avLst>
              </a:prstGeom>
              <a:solidFill>
                <a:srgbClr val="FF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0" name="Google Shape;350;p8"/>
              <p:cNvSpPr/>
              <p:nvPr/>
            </p:nvSpPr>
            <p:spPr>
              <a:xfrm>
                <a:off x="10245252" y="3301780"/>
                <a:ext cx="103367" cy="95416"/>
              </a:xfrm>
              <a:prstGeom prst="roundRect">
                <a:avLst>
                  <a:gd fmla="val 16667" name="adj"/>
                </a:avLst>
              </a:prstGeom>
              <a:solidFill>
                <a:srgbClr val="00B0F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1" name="Google Shape;351;p8"/>
              <p:cNvSpPr/>
              <p:nvPr/>
            </p:nvSpPr>
            <p:spPr>
              <a:xfrm>
                <a:off x="10825403" y="1166189"/>
                <a:ext cx="103367" cy="95416"/>
              </a:xfrm>
              <a:prstGeom prst="roundRect">
                <a:avLst>
                  <a:gd fmla="val 16667" name="adj"/>
                </a:avLst>
              </a:prstGeom>
              <a:solidFill>
                <a:srgbClr val="00B0F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2" name="Google Shape;352;p8"/>
              <p:cNvSpPr/>
              <p:nvPr/>
            </p:nvSpPr>
            <p:spPr>
              <a:xfrm>
                <a:off x="9162552" y="4513328"/>
                <a:ext cx="103367" cy="95416"/>
              </a:xfrm>
              <a:prstGeom prst="roundRect">
                <a:avLst>
                  <a:gd fmla="val 16667" name="adj"/>
                </a:avLst>
              </a:prstGeom>
              <a:solidFill>
                <a:srgbClr val="F2A982"/>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3" name="Google Shape;353;p8"/>
              <p:cNvSpPr/>
              <p:nvPr/>
            </p:nvSpPr>
            <p:spPr>
              <a:xfrm>
                <a:off x="8335162" y="3756987"/>
                <a:ext cx="103367" cy="95416"/>
              </a:xfrm>
              <a:prstGeom prst="roundRect">
                <a:avLst>
                  <a:gd fmla="val 16667" name="adj"/>
                </a:avLst>
              </a:prstGeom>
              <a:solidFill>
                <a:srgbClr val="F2A982"/>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4" name="Google Shape;354;p8"/>
              <p:cNvSpPr/>
              <p:nvPr/>
            </p:nvSpPr>
            <p:spPr>
              <a:xfrm>
                <a:off x="7870465" y="539433"/>
                <a:ext cx="103367" cy="95416"/>
              </a:xfrm>
              <a:prstGeom prst="roundRect">
                <a:avLst>
                  <a:gd fmla="val 16667" name="adj"/>
                </a:avLst>
              </a:prstGeom>
              <a:solidFill>
                <a:srgbClr val="F2A982"/>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5" name="Google Shape;355;p8"/>
              <p:cNvSpPr/>
              <p:nvPr/>
            </p:nvSpPr>
            <p:spPr>
              <a:xfrm>
                <a:off x="11150378" y="145774"/>
                <a:ext cx="103367" cy="95416"/>
              </a:xfrm>
              <a:prstGeom prst="roundRect">
                <a:avLst>
                  <a:gd fmla="val 16667" name="adj"/>
                </a:avLst>
              </a:prstGeom>
              <a:solidFill>
                <a:srgbClr val="F2A982"/>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cxnSp>
            <p:nvCxnSpPr>
              <p:cNvPr id="356" name="Google Shape;356;p8"/>
              <p:cNvCxnSpPr/>
              <p:nvPr/>
            </p:nvCxnSpPr>
            <p:spPr>
              <a:xfrm rot="10800000">
                <a:off x="11202061" y="0"/>
                <a:ext cx="0" cy="145774"/>
              </a:xfrm>
              <a:prstGeom prst="straightConnector1">
                <a:avLst/>
              </a:prstGeom>
              <a:noFill/>
              <a:ln cap="flat" cmpd="sng" w="19050">
                <a:solidFill>
                  <a:srgbClr val="000000"/>
                </a:solidFill>
                <a:prstDash val="solid"/>
                <a:miter lim="800000"/>
                <a:headEnd len="sm" w="sm" type="none"/>
                <a:tailEnd len="med" w="med" type="triangle"/>
              </a:ln>
            </p:spPr>
          </p:cxnSp>
          <p:grpSp>
            <p:nvGrpSpPr>
              <p:cNvPr id="357" name="Google Shape;357;p8"/>
              <p:cNvGrpSpPr/>
              <p:nvPr/>
            </p:nvGrpSpPr>
            <p:grpSpPr>
              <a:xfrm>
                <a:off x="9094601" y="3236183"/>
                <a:ext cx="160717" cy="166977"/>
                <a:chOff x="906083" y="4736326"/>
                <a:chExt cx="160717" cy="166977"/>
              </a:xfrm>
            </p:grpSpPr>
            <p:sp>
              <p:nvSpPr>
                <p:cNvPr id="358" name="Google Shape;358;p8"/>
                <p:cNvSpPr/>
                <p:nvPr/>
              </p:nvSpPr>
              <p:spPr>
                <a:xfrm>
                  <a:off x="906083" y="4736326"/>
                  <a:ext cx="160717" cy="166977"/>
                </a:xfrm>
                <a:prstGeom prst="roundRect">
                  <a:avLst>
                    <a:gd fmla="val 16667" name="adj"/>
                  </a:avLst>
                </a:prstGeom>
                <a:solidFill>
                  <a:srgbClr val="FFFF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59" name="Google Shape;359;p8"/>
                <p:cNvSpPr/>
                <p:nvPr/>
              </p:nvSpPr>
              <p:spPr>
                <a:xfrm>
                  <a:off x="932584" y="4776083"/>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grpSp>
          <p:grpSp>
            <p:nvGrpSpPr>
              <p:cNvPr id="360" name="Google Shape;360;p8"/>
              <p:cNvGrpSpPr/>
              <p:nvPr/>
            </p:nvGrpSpPr>
            <p:grpSpPr>
              <a:xfrm>
                <a:off x="8921249" y="6484293"/>
                <a:ext cx="160717" cy="166977"/>
                <a:chOff x="906083" y="4736326"/>
                <a:chExt cx="160717" cy="166977"/>
              </a:xfrm>
            </p:grpSpPr>
            <p:sp>
              <p:nvSpPr>
                <p:cNvPr id="361" name="Google Shape;361;p8"/>
                <p:cNvSpPr/>
                <p:nvPr/>
              </p:nvSpPr>
              <p:spPr>
                <a:xfrm>
                  <a:off x="906083" y="4736326"/>
                  <a:ext cx="160717" cy="166977"/>
                </a:xfrm>
                <a:prstGeom prst="roundRect">
                  <a:avLst>
                    <a:gd fmla="val 16667" name="adj"/>
                  </a:avLst>
                </a:prstGeom>
                <a:solidFill>
                  <a:srgbClr val="FFFF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62" name="Google Shape;362;p8"/>
                <p:cNvSpPr/>
                <p:nvPr/>
              </p:nvSpPr>
              <p:spPr>
                <a:xfrm>
                  <a:off x="932584" y="4776083"/>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grpSp>
          <p:grpSp>
            <p:nvGrpSpPr>
              <p:cNvPr id="363" name="Google Shape;363;p8"/>
              <p:cNvGrpSpPr/>
              <p:nvPr/>
            </p:nvGrpSpPr>
            <p:grpSpPr>
              <a:xfrm>
                <a:off x="8514887" y="3036076"/>
                <a:ext cx="160717" cy="166977"/>
                <a:chOff x="906083" y="4736326"/>
                <a:chExt cx="160717" cy="166977"/>
              </a:xfrm>
            </p:grpSpPr>
            <p:sp>
              <p:nvSpPr>
                <p:cNvPr id="364" name="Google Shape;364;p8"/>
                <p:cNvSpPr/>
                <p:nvPr/>
              </p:nvSpPr>
              <p:spPr>
                <a:xfrm>
                  <a:off x="906083" y="4736326"/>
                  <a:ext cx="160717" cy="166977"/>
                </a:xfrm>
                <a:prstGeom prst="roundRect">
                  <a:avLst>
                    <a:gd fmla="val 16667" name="adj"/>
                  </a:avLst>
                </a:prstGeom>
                <a:solidFill>
                  <a:srgbClr val="FFFF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65" name="Google Shape;365;p8"/>
                <p:cNvSpPr/>
                <p:nvPr/>
              </p:nvSpPr>
              <p:spPr>
                <a:xfrm>
                  <a:off x="932584" y="4776083"/>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grpSp>
          <p:grpSp>
            <p:nvGrpSpPr>
              <p:cNvPr id="366" name="Google Shape;366;p8"/>
              <p:cNvGrpSpPr/>
              <p:nvPr/>
            </p:nvGrpSpPr>
            <p:grpSpPr>
              <a:xfrm>
                <a:off x="9439889" y="2502010"/>
                <a:ext cx="160717" cy="166977"/>
                <a:chOff x="906083" y="4736326"/>
                <a:chExt cx="160717" cy="166977"/>
              </a:xfrm>
            </p:grpSpPr>
            <p:sp>
              <p:nvSpPr>
                <p:cNvPr id="367" name="Google Shape;367;p8"/>
                <p:cNvSpPr/>
                <p:nvPr/>
              </p:nvSpPr>
              <p:spPr>
                <a:xfrm>
                  <a:off x="906083" y="4736326"/>
                  <a:ext cx="160717" cy="166977"/>
                </a:xfrm>
                <a:prstGeom prst="roundRect">
                  <a:avLst>
                    <a:gd fmla="val 16667" name="adj"/>
                  </a:avLst>
                </a:prstGeom>
                <a:solidFill>
                  <a:srgbClr val="FFFF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68" name="Google Shape;368;p8"/>
                <p:cNvSpPr/>
                <p:nvPr/>
              </p:nvSpPr>
              <p:spPr>
                <a:xfrm>
                  <a:off x="932584" y="4776083"/>
                  <a:ext cx="103367" cy="95416"/>
                </a:xfrm>
                <a:prstGeom prst="roundRect">
                  <a:avLst>
                    <a:gd fmla="val 16667" name="adj"/>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grpSp>
        </p:grpSp>
        <p:sp>
          <p:nvSpPr>
            <p:cNvPr id="369" name="Google Shape;369;p8"/>
            <p:cNvSpPr/>
            <p:nvPr/>
          </p:nvSpPr>
          <p:spPr>
            <a:xfrm>
              <a:off x="9233929" y="3995270"/>
              <a:ext cx="373416" cy="454310"/>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
              </a:r>
              <a:endParaRPr/>
            </a:p>
          </p:txBody>
        </p:sp>
        <p:sp>
          <p:nvSpPr>
            <p:cNvPr id="370" name="Google Shape;370;p8"/>
            <p:cNvSpPr/>
            <p:nvPr/>
          </p:nvSpPr>
          <p:spPr>
            <a:xfrm>
              <a:off x="9336295" y="2817150"/>
              <a:ext cx="373416" cy="454310"/>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
              </a:r>
              <a:endParaRPr/>
            </a:p>
          </p:txBody>
        </p:sp>
        <p:sp>
          <p:nvSpPr>
            <p:cNvPr id="371" name="Google Shape;371;p8"/>
            <p:cNvSpPr/>
            <p:nvPr/>
          </p:nvSpPr>
          <p:spPr>
            <a:xfrm>
              <a:off x="8743019" y="1540624"/>
              <a:ext cx="373416" cy="454310"/>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
              </a:r>
              <a:endParaRPr/>
            </a:p>
          </p:txBody>
        </p:sp>
        <p:sp>
          <p:nvSpPr>
            <p:cNvPr id="372" name="Google Shape;372;p8"/>
            <p:cNvSpPr/>
            <p:nvPr/>
          </p:nvSpPr>
          <p:spPr>
            <a:xfrm>
              <a:off x="10329112" y="3751686"/>
              <a:ext cx="373416" cy="454310"/>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
              </a:r>
              <a:endParaRPr/>
            </a:p>
          </p:txBody>
        </p:sp>
      </p:grpSp>
      <p:grpSp>
        <p:nvGrpSpPr>
          <p:cNvPr id="373" name="Google Shape;373;p8"/>
          <p:cNvGrpSpPr/>
          <p:nvPr/>
        </p:nvGrpSpPr>
        <p:grpSpPr>
          <a:xfrm>
            <a:off x="497811" y="2193531"/>
            <a:ext cx="5942813" cy="2899401"/>
            <a:chOff x="378194" y="914592"/>
            <a:chExt cx="5627401" cy="2866026"/>
          </a:xfrm>
        </p:grpSpPr>
        <p:sp>
          <p:nvSpPr>
            <p:cNvPr id="374" name="Google Shape;374;p8"/>
            <p:cNvSpPr txBox="1"/>
            <p:nvPr/>
          </p:nvSpPr>
          <p:spPr>
            <a:xfrm>
              <a:off x="596429" y="914592"/>
              <a:ext cx="5409166" cy="28597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Montserrat"/>
                <a:buNone/>
              </a:pPr>
              <a:r>
                <a:t/>
              </a:r>
              <a:endParaRPr b="0" i="0" sz="1400" u="none" cap="none" strike="noStrike">
                <a:solidFill>
                  <a:srgbClr val="3F3F3F"/>
                </a:solidFill>
                <a:latin typeface="Arial"/>
                <a:ea typeface="Arial"/>
                <a:cs typeface="Arial"/>
                <a:sym typeface="Arial"/>
              </a:endParaRPr>
            </a:p>
            <a:p>
              <a:pPr indent="0" lvl="0" marL="0" marR="0" rtl="0" algn="l">
                <a:lnSpc>
                  <a:spcPct val="100000"/>
                </a:lnSpc>
                <a:spcBef>
                  <a:spcPts val="0"/>
                </a:spcBef>
                <a:spcAft>
                  <a:spcPts val="0"/>
                </a:spcAft>
                <a:buClr>
                  <a:srgbClr val="3F3F3F"/>
                </a:buClr>
                <a:buSzPts val="1400"/>
                <a:buFont typeface="Montserrat"/>
                <a:buNone/>
              </a:pPr>
              <a:r>
                <a:rPr b="1" i="0" lang="en-US" sz="1400" u="sng" cap="none" strike="noStrike">
                  <a:solidFill>
                    <a:srgbClr val="3F3F3F"/>
                  </a:solidFill>
                  <a:latin typeface="Montserrat"/>
                  <a:ea typeface="Montserrat"/>
                  <a:cs typeface="Montserrat"/>
                  <a:sym typeface="Montserrat"/>
                </a:rPr>
                <a:t>US DOT SMART Grant (City of Fort Worth)</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MetroWeather Wind Scanning LiDAR (1)</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Intellisense Weather Stations w/Ceilometers (2)</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Tempest Weather Stations (co-located with road sensor) (4)</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Frost Solutions Road Sensors (10)</a:t>
              </a:r>
              <a:endParaRPr/>
            </a:p>
            <a:p>
              <a:pPr indent="0" lvl="0" marL="0" marR="0" rtl="0" algn="l">
                <a:lnSpc>
                  <a:spcPct val="100000"/>
                </a:lnSpc>
                <a:spcBef>
                  <a:spcPts val="0"/>
                </a:spcBef>
                <a:spcAft>
                  <a:spcPts val="0"/>
                </a:spcAft>
                <a:buClr>
                  <a:schemeClr val="dk1"/>
                </a:buClr>
                <a:buSzPts val="1400"/>
                <a:buFont typeface="Montserrat"/>
                <a:buNone/>
              </a:pPr>
              <a:r>
                <a:t/>
              </a:r>
              <a:endParaRPr b="1" i="0"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3F3F3F"/>
                </a:buClr>
                <a:buSzPts val="1400"/>
                <a:buFont typeface="Montserrat"/>
                <a:buNone/>
              </a:pPr>
              <a:r>
                <a:rPr b="1" i="0" lang="en-US" sz="1400" u="sng" cap="none" strike="noStrike">
                  <a:solidFill>
                    <a:srgbClr val="3F3F3F"/>
                  </a:solidFill>
                  <a:latin typeface="Montserrat"/>
                  <a:ea typeface="Montserrat"/>
                  <a:cs typeface="Montserrat"/>
                  <a:sym typeface="Montserrat"/>
                </a:rPr>
                <a:t>NASA SBIR (TruWeather)</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MetroWeather Wind Scanning LiDARs (2)</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Barani Weather Stations (4)</a:t>
              </a:r>
              <a:endParaRPr/>
            </a:p>
            <a:p>
              <a:pPr indent="0" lvl="0" marL="0" marR="0" rtl="0" algn="l">
                <a:lnSpc>
                  <a:spcPct val="100000"/>
                </a:lnSpc>
                <a:spcBef>
                  <a:spcPts val="0"/>
                </a:spcBef>
                <a:spcAft>
                  <a:spcPts val="0"/>
                </a:spcAft>
                <a:buClr>
                  <a:schemeClr val="dk1"/>
                </a:buClr>
                <a:buSzPts val="1400"/>
                <a:buFont typeface="Montserrat"/>
                <a:buNone/>
              </a:pPr>
              <a:r>
                <a:t/>
              </a:r>
              <a:endParaRPr b="1" i="0" sz="1400" u="none" cap="none" strike="noStrike">
                <a:solidFill>
                  <a:srgbClr val="3F3F3F"/>
                </a:solidFill>
                <a:latin typeface="Montserrat"/>
                <a:ea typeface="Montserrat"/>
                <a:cs typeface="Montserrat"/>
                <a:sym typeface="Montserrat"/>
              </a:endParaRPr>
            </a:p>
            <a:p>
              <a:pPr indent="0" lvl="0" marL="0" marR="0" rtl="0" algn="l">
                <a:lnSpc>
                  <a:spcPct val="100000"/>
                </a:lnSpc>
                <a:spcBef>
                  <a:spcPts val="0"/>
                </a:spcBef>
                <a:spcAft>
                  <a:spcPts val="0"/>
                </a:spcAft>
                <a:buClr>
                  <a:srgbClr val="3F3F3F"/>
                </a:buClr>
                <a:buSzPts val="1400"/>
                <a:buFont typeface="Montserrat"/>
                <a:buNone/>
              </a:pPr>
              <a:r>
                <a:rPr b="1" i="0" lang="en-US" sz="1400" u="sng" cap="none" strike="noStrike">
                  <a:solidFill>
                    <a:srgbClr val="3F3F3F"/>
                  </a:solidFill>
                  <a:latin typeface="Montserrat"/>
                  <a:ea typeface="Montserrat"/>
                  <a:cs typeface="Montserrat"/>
                  <a:sym typeface="Montserrat"/>
                </a:rPr>
                <a:t>MetroWeather (TruWeather Partner) </a:t>
              </a:r>
              <a:endParaRPr/>
            </a:p>
            <a:p>
              <a:pPr indent="0" lvl="0" marL="0" marR="0" rtl="0" algn="l">
                <a:lnSpc>
                  <a:spcPct val="100000"/>
                </a:lnSpc>
                <a:spcBef>
                  <a:spcPts val="0"/>
                </a:spcBef>
                <a:spcAft>
                  <a:spcPts val="0"/>
                </a:spcAft>
                <a:buClr>
                  <a:srgbClr val="000000"/>
                </a:buClr>
                <a:buSzPts val="1400"/>
                <a:buFont typeface="Montserrat"/>
                <a:buNone/>
              </a:pPr>
              <a:r>
                <a:rPr b="0" i="0" lang="en-US" sz="1400" u="none" cap="none" strike="noStrike">
                  <a:solidFill>
                    <a:srgbClr val="000000"/>
                  </a:solidFill>
                  <a:latin typeface="Montserrat"/>
                  <a:ea typeface="Montserrat"/>
                  <a:cs typeface="Montserrat"/>
                  <a:sym typeface="Montserrat"/>
                </a:rPr>
                <a:t>NRG Vertical Wind LiDARs + Anemometers on Cell Towers (4)</a:t>
              </a:r>
              <a:endParaRPr/>
            </a:p>
          </p:txBody>
        </p:sp>
        <p:sp>
          <p:nvSpPr>
            <p:cNvPr id="375" name="Google Shape;375;p8"/>
            <p:cNvSpPr/>
            <p:nvPr/>
          </p:nvSpPr>
          <p:spPr>
            <a:xfrm>
              <a:off x="448476" y="2039851"/>
              <a:ext cx="129336" cy="124135"/>
            </a:xfrm>
            <a:prstGeom prst="ellipse">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76" name="Google Shape;376;p8"/>
            <p:cNvSpPr/>
            <p:nvPr/>
          </p:nvSpPr>
          <p:spPr>
            <a:xfrm>
              <a:off x="448476" y="1412996"/>
              <a:ext cx="124958" cy="127887"/>
            </a:xfrm>
            <a:prstGeom prst="ellipse">
              <a:avLst/>
            </a:prstGeom>
            <a:solidFill>
              <a:srgbClr val="FF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77" name="Google Shape;377;p8"/>
            <p:cNvSpPr/>
            <p:nvPr/>
          </p:nvSpPr>
          <p:spPr>
            <a:xfrm>
              <a:off x="448476" y="1621755"/>
              <a:ext cx="135365" cy="133505"/>
            </a:xfrm>
            <a:prstGeom prst="ellipse">
              <a:avLst/>
            </a:prstGeom>
            <a:solidFill>
              <a:srgbClr val="00B0F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78" name="Google Shape;378;p8"/>
            <p:cNvSpPr/>
            <p:nvPr/>
          </p:nvSpPr>
          <p:spPr>
            <a:xfrm>
              <a:off x="444884" y="2881754"/>
              <a:ext cx="132364" cy="130479"/>
            </a:xfrm>
            <a:prstGeom prst="ellipse">
              <a:avLst/>
            </a:prstGeom>
            <a:solidFill>
              <a:srgbClr val="F2A982"/>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79" name="Google Shape;379;p8"/>
            <p:cNvSpPr/>
            <p:nvPr/>
          </p:nvSpPr>
          <p:spPr>
            <a:xfrm>
              <a:off x="448477" y="2668987"/>
              <a:ext cx="123655" cy="130479"/>
            </a:xfrm>
            <a:prstGeom prst="ellipse">
              <a:avLst/>
            </a:prstGeom>
            <a:solidFill>
              <a:srgbClr val="FF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80" name="Google Shape;380;p8"/>
            <p:cNvSpPr txBox="1"/>
            <p:nvPr/>
          </p:nvSpPr>
          <p:spPr>
            <a:xfrm>
              <a:off x="378194" y="3415537"/>
              <a:ext cx="359335" cy="365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
              </a:r>
              <a:endParaRPr/>
            </a:p>
          </p:txBody>
        </p:sp>
        <p:grpSp>
          <p:nvGrpSpPr>
            <p:cNvPr id="381" name="Google Shape;381;p8"/>
            <p:cNvGrpSpPr/>
            <p:nvPr/>
          </p:nvGrpSpPr>
          <p:grpSpPr>
            <a:xfrm>
              <a:off x="439764" y="1809624"/>
              <a:ext cx="152748" cy="166975"/>
              <a:chOff x="905760" y="4771167"/>
              <a:chExt cx="152748" cy="166975"/>
            </a:xfrm>
          </p:grpSpPr>
          <p:sp>
            <p:nvSpPr>
              <p:cNvPr id="382" name="Google Shape;382;p8"/>
              <p:cNvSpPr/>
              <p:nvPr/>
            </p:nvSpPr>
            <p:spPr>
              <a:xfrm>
                <a:off x="905760" y="4771167"/>
                <a:ext cx="152748" cy="166975"/>
              </a:xfrm>
              <a:prstGeom prst="ellipse">
                <a:avLst/>
              </a:prstGeom>
              <a:solidFill>
                <a:srgbClr val="FFFF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sp>
            <p:nvSpPr>
              <p:cNvPr id="383" name="Google Shape;383;p8"/>
              <p:cNvSpPr/>
              <p:nvPr/>
            </p:nvSpPr>
            <p:spPr>
              <a:xfrm>
                <a:off x="931034" y="4808790"/>
                <a:ext cx="103367" cy="95416"/>
              </a:xfrm>
              <a:prstGeom prst="ellipse">
                <a:avLst/>
              </a:prstGeom>
              <a:solidFill>
                <a:srgbClr val="000000"/>
              </a:solid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Arial"/>
                  <a:ea typeface="Arial"/>
                  <a:cs typeface="Arial"/>
                  <a:sym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9"/>
          <p:cNvPicPr preferRelativeResize="0"/>
          <p:nvPr/>
        </p:nvPicPr>
        <p:blipFill rotWithShape="1">
          <a:blip r:embed="rId3">
            <a:alphaModFix/>
          </a:blip>
          <a:srcRect b="0" l="0" r="0" t="0"/>
          <a:stretch/>
        </p:blipFill>
        <p:spPr>
          <a:xfrm>
            <a:off x="133595" y="140222"/>
            <a:ext cx="11924810" cy="6248942"/>
          </a:xfrm>
          <a:prstGeom prst="rect">
            <a:avLst/>
          </a:prstGeom>
          <a:solidFill>
            <a:schemeClr val="lt1"/>
          </a:solidFill>
          <a:ln>
            <a:noFill/>
          </a:ln>
        </p:spPr>
      </p:pic>
      <p:sp>
        <p:nvSpPr>
          <p:cNvPr id="390" name="Google Shape;390;p9"/>
          <p:cNvSpPr/>
          <p:nvPr/>
        </p:nvSpPr>
        <p:spPr>
          <a:xfrm>
            <a:off x="1759907" y="1794931"/>
            <a:ext cx="4091049" cy="1864426"/>
          </a:xfrm>
          <a:prstGeom prst="roundRect">
            <a:avLst>
              <a:gd fmla="val 6065" name="adj"/>
            </a:avLst>
          </a:prstGeom>
          <a:noFill/>
          <a:ln cap="flat" cmpd="sng" w="12700">
            <a:solidFill>
              <a:srgbClr val="21B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91" name="Google Shape;391;p9"/>
          <p:cNvSpPr txBox="1"/>
          <p:nvPr/>
        </p:nvSpPr>
        <p:spPr>
          <a:xfrm>
            <a:off x="2281620" y="2434757"/>
            <a:ext cx="304762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rgbClr val="FFFFFF"/>
                </a:solidFill>
                <a:latin typeface="Montserrat"/>
                <a:ea typeface="Montserrat"/>
                <a:cs typeface="Montserrat"/>
                <a:sym typeface="Montserrat"/>
              </a:rPr>
              <a:t>Long-duration field trials (6–12 months)</a:t>
            </a:r>
            <a:endParaRPr b="1" i="0" sz="1600" u="none" cap="none" strike="noStrike">
              <a:solidFill>
                <a:srgbClr val="FFFFFF"/>
              </a:solidFill>
              <a:latin typeface="Montserrat"/>
              <a:ea typeface="Montserrat"/>
              <a:cs typeface="Montserrat"/>
              <a:sym typeface="Montserrat"/>
            </a:endParaRPr>
          </a:p>
        </p:txBody>
      </p:sp>
      <p:sp>
        <p:nvSpPr>
          <p:cNvPr id="392" name="Google Shape;392;p9"/>
          <p:cNvSpPr txBox="1"/>
          <p:nvPr/>
        </p:nvSpPr>
        <p:spPr>
          <a:xfrm>
            <a:off x="6883769" y="2182724"/>
            <a:ext cx="300559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rgbClr val="FFFFFF"/>
                </a:solidFill>
                <a:latin typeface="Montserrat"/>
                <a:ea typeface="Montserrat"/>
                <a:cs typeface="Montserrat"/>
                <a:sym typeface="Montserrat"/>
              </a:rPr>
              <a:t>Develop algorithm for consistent, repeatable qualification of 3PWP data</a:t>
            </a:r>
            <a:endParaRPr b="1" i="0" sz="1600" u="none" cap="none" strike="noStrike">
              <a:solidFill>
                <a:srgbClr val="FFFFFF"/>
              </a:solidFill>
              <a:latin typeface="Montserrat"/>
              <a:ea typeface="Montserrat"/>
              <a:cs typeface="Montserrat"/>
              <a:sym typeface="Montserrat"/>
            </a:endParaRPr>
          </a:p>
        </p:txBody>
      </p:sp>
      <p:sp>
        <p:nvSpPr>
          <p:cNvPr id="393" name="Google Shape;393;p9"/>
          <p:cNvSpPr txBox="1"/>
          <p:nvPr/>
        </p:nvSpPr>
        <p:spPr>
          <a:xfrm>
            <a:off x="1961824" y="4729572"/>
            <a:ext cx="36872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Demonstrate continuous data health and compliance system</a:t>
            </a:r>
            <a:endParaRPr/>
          </a:p>
        </p:txBody>
      </p:sp>
      <p:sp>
        <p:nvSpPr>
          <p:cNvPr id="394" name="Google Shape;394;p9"/>
          <p:cNvSpPr txBox="1"/>
          <p:nvPr/>
        </p:nvSpPr>
        <p:spPr>
          <a:xfrm>
            <a:off x="6555334" y="4593762"/>
            <a:ext cx="366246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Recommended revisions to ASTM F3673-24 from this and other 3PWP testing/feedback</a:t>
            </a:r>
            <a:endParaRPr/>
          </a:p>
        </p:txBody>
      </p:sp>
      <p:sp>
        <p:nvSpPr>
          <p:cNvPr id="395" name="Google Shape;395;p9"/>
          <p:cNvSpPr/>
          <p:nvPr/>
        </p:nvSpPr>
        <p:spPr>
          <a:xfrm>
            <a:off x="6341044" y="1789120"/>
            <a:ext cx="4091049" cy="1864426"/>
          </a:xfrm>
          <a:prstGeom prst="roundRect">
            <a:avLst>
              <a:gd fmla="val 6065" name="adj"/>
            </a:avLst>
          </a:prstGeom>
          <a:noFill/>
          <a:ln cap="flat" cmpd="sng" w="12700">
            <a:solidFill>
              <a:srgbClr val="21B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96" name="Google Shape;396;p9"/>
          <p:cNvSpPr/>
          <p:nvPr/>
        </p:nvSpPr>
        <p:spPr>
          <a:xfrm>
            <a:off x="6341043" y="4089746"/>
            <a:ext cx="4091049" cy="1864426"/>
          </a:xfrm>
          <a:prstGeom prst="roundRect">
            <a:avLst>
              <a:gd fmla="val 6065" name="adj"/>
            </a:avLst>
          </a:prstGeom>
          <a:noFill/>
          <a:ln cap="flat" cmpd="sng" w="12700">
            <a:solidFill>
              <a:srgbClr val="21B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97" name="Google Shape;397;p9"/>
          <p:cNvSpPr/>
          <p:nvPr/>
        </p:nvSpPr>
        <p:spPr>
          <a:xfrm>
            <a:off x="1759906" y="4089746"/>
            <a:ext cx="4091049" cy="1864426"/>
          </a:xfrm>
          <a:prstGeom prst="roundRect">
            <a:avLst>
              <a:gd fmla="val 6065" name="adj"/>
            </a:avLst>
          </a:prstGeom>
          <a:noFill/>
          <a:ln cap="flat" cmpd="sng" w="12700">
            <a:solidFill>
              <a:srgbClr val="21B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98" name="Google Shape;398;p9"/>
          <p:cNvSpPr txBox="1"/>
          <p:nvPr>
            <p:ph idx="4294967295" type="title"/>
          </p:nvPr>
        </p:nvSpPr>
        <p:spPr>
          <a:xfrm>
            <a:off x="838200" y="361376"/>
            <a:ext cx="10515600" cy="1211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B6FF"/>
              </a:buClr>
              <a:buSzPts val="3600"/>
              <a:buFont typeface="Quattrocento Sans"/>
              <a:buNone/>
            </a:pPr>
            <a:r>
              <a:rPr lang="en-US"/>
              <a:t>ASTM F3673-24 MOP Project</a:t>
            </a:r>
            <a:endParaRPr/>
          </a:p>
        </p:txBody>
      </p:sp>
      <p:sp>
        <p:nvSpPr>
          <p:cNvPr id="399" name="Google Shape;399;p9"/>
          <p:cNvSpPr txBox="1"/>
          <p:nvPr/>
        </p:nvSpPr>
        <p:spPr>
          <a:xfrm>
            <a:off x="838200" y="1265243"/>
            <a:ext cx="11658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FEFEFE"/>
                </a:solidFill>
                <a:latin typeface="Montserrat"/>
                <a:ea typeface="Montserrat"/>
                <a:cs typeface="Montserrat"/>
                <a:sym typeface="Montserrat"/>
              </a:rPr>
              <a:t>Identify core ASTM F3673-24 requirements critical to safe 3PWP NAS integration</a:t>
            </a:r>
            <a:endParaRPr/>
          </a:p>
        </p:txBody>
      </p:sp>
      <p:sp>
        <p:nvSpPr>
          <p:cNvPr id="400" name="Google Shape;400;p9"/>
          <p:cNvSpPr txBox="1"/>
          <p:nvPr/>
        </p:nvSpPr>
        <p:spPr>
          <a:xfrm>
            <a:off x="1508885" y="1816471"/>
            <a:ext cx="4213233" cy="1815882"/>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400" u="none" cap="none" strike="noStrike">
                <a:solidFill>
                  <a:schemeClr val="lt1"/>
                </a:solidFill>
                <a:latin typeface="Montserrat"/>
                <a:ea typeface="Montserrat"/>
                <a:cs typeface="Montserrat"/>
                <a:sym typeface="Montserrat"/>
              </a:rPr>
              <a:t>Comparison with qualified reference sources (ASOS, AWOS)</a:t>
            </a:r>
            <a:endParaRPr/>
          </a:p>
          <a:p>
            <a:pPr indent="0" lvl="1" marL="457200" marR="0" rtl="0" algn="l">
              <a:spcBef>
                <a:spcPts val="0"/>
              </a:spcBef>
              <a:spcAft>
                <a:spcPts val="0"/>
              </a:spcAft>
              <a:buNone/>
            </a:pPr>
            <a:r>
              <a:rPr b="1" i="0" lang="en-US" sz="1400" u="none" cap="none" strike="noStrike">
                <a:solidFill>
                  <a:schemeClr val="lt1"/>
                </a:solidFill>
                <a:latin typeface="Montserrat"/>
                <a:ea typeface="Montserrat"/>
                <a:cs typeface="Montserrat"/>
                <a:sym typeface="Montserrat"/>
              </a:rPr>
              <a:t>Laboratory calibration with manufacturers</a:t>
            </a:r>
            <a:endParaRPr/>
          </a:p>
          <a:p>
            <a:pPr indent="0" lvl="1" marL="457200" marR="0" rtl="0" algn="l">
              <a:spcBef>
                <a:spcPts val="0"/>
              </a:spcBef>
              <a:spcAft>
                <a:spcPts val="0"/>
              </a:spcAft>
              <a:buNone/>
            </a:pPr>
            <a:r>
              <a:rPr b="1" i="0" lang="en-US" sz="1400" u="none" cap="none" strike="noStrike">
                <a:solidFill>
                  <a:schemeClr val="lt1"/>
                </a:solidFill>
                <a:latin typeface="Montserrat"/>
                <a:ea typeface="Montserrat"/>
                <a:cs typeface="Montserrat"/>
                <a:sym typeface="Montserrat"/>
              </a:rPr>
              <a:t>Cross-validation against neighboring data sources </a:t>
            </a:r>
            <a:endParaRPr/>
          </a:p>
          <a:p>
            <a:pPr indent="0" lvl="1" marL="457200" marR="0" rtl="0" algn="l">
              <a:spcBef>
                <a:spcPts val="0"/>
              </a:spcBef>
              <a:spcAft>
                <a:spcPts val="0"/>
              </a:spcAft>
              <a:buNone/>
            </a:pPr>
            <a:r>
              <a:rPr b="1" i="0" lang="en-US" sz="1400" u="none" cap="none" strike="noStrike">
                <a:solidFill>
                  <a:schemeClr val="lt1"/>
                </a:solidFill>
                <a:latin typeface="Montserrat"/>
                <a:ea typeface="Montserrat"/>
                <a:cs typeface="Montserrat"/>
                <a:sym typeface="Montserrat"/>
              </a:rPr>
              <a:t>Recommendations for representativeness evaluations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91"/>
                                        </p:tgtEl>
                                      </p:cBhvr>
                                    </p:animEffect>
                                    <p:set>
                                      <p:cBhvr>
                                        <p:cTn dur="1" fill="hold">
                                          <p:stCondLst>
                                            <p:cond delay="1000"/>
                                          </p:stCondLst>
                                        </p:cTn>
                                        <p:tgtEl>
                                          <p:spTgt spid="39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ight_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rk_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2024-03-25T17:03:58Z</dcterms:created>
  <dc:creator>Lisa 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0x010100CD78FE1D864C6D448C6AAB30137B7973</vt:lpwstr>
  </property>
  <property fmtid="{D5CDD505-2E9C-101B-9397-08002B2CF9AE}" pid="3" name="MediaServiceImageTags">
    <vt:lpwstr/>
  </property>
</Properties>
</file>