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1" r:id="rId1"/>
    <p:sldMasterId id="2147483867" r:id="rId2"/>
    <p:sldMasterId id="2147483879" r:id="rId3"/>
  </p:sldMasterIdLst>
  <p:notesMasterIdLst>
    <p:notesMasterId r:id="rId24"/>
  </p:notesMasterIdLst>
  <p:handoutMasterIdLst>
    <p:handoutMasterId r:id="rId25"/>
  </p:handoutMasterIdLst>
  <p:sldIdLst>
    <p:sldId id="611" r:id="rId4"/>
    <p:sldId id="759" r:id="rId5"/>
    <p:sldId id="378" r:id="rId6"/>
    <p:sldId id="379" r:id="rId7"/>
    <p:sldId id="767" r:id="rId8"/>
    <p:sldId id="768" r:id="rId9"/>
    <p:sldId id="763" r:id="rId10"/>
    <p:sldId id="769" r:id="rId11"/>
    <p:sldId id="770" r:id="rId12"/>
    <p:sldId id="771" r:id="rId13"/>
    <p:sldId id="834" r:id="rId14"/>
    <p:sldId id="256" r:id="rId15"/>
    <p:sldId id="752" r:id="rId16"/>
    <p:sldId id="756" r:id="rId17"/>
    <p:sldId id="754" r:id="rId18"/>
    <p:sldId id="747" r:id="rId19"/>
    <p:sldId id="260" r:id="rId20"/>
    <p:sldId id="257" r:id="rId21"/>
    <p:sldId id="258" r:id="rId22"/>
    <p:sldId id="835" r:id="rId23"/>
  </p:sldIdLst>
  <p:sldSz cx="12192000" cy="6858000"/>
  <p:notesSz cx="6858000" cy="9037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5" autoAdjust="0"/>
    <p:restoredTop sz="76561" autoAdjust="0"/>
  </p:normalViewPr>
  <p:slideViewPr>
    <p:cSldViewPr snapToGrid="0">
      <p:cViewPr>
        <p:scale>
          <a:sx n="100" d="100"/>
          <a:sy n="100" d="100"/>
        </p:scale>
        <p:origin x="1146" y="7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, Tom" userId="4102d1f6-ad68-46a3-b068-d20726b61b6f" providerId="ADAL" clId="{EE878D31-E7C2-46D3-8B24-313B5B9566E8}"/>
    <pc:docChg chg="undo custSel addSld modSld">
      <pc:chgData name="George, Tom" userId="4102d1f6-ad68-46a3-b068-d20726b61b6f" providerId="ADAL" clId="{EE878D31-E7C2-46D3-8B24-313B5B9566E8}" dt="2025-09-06T00:32:09.138" v="95" actId="1076"/>
      <pc:docMkLst>
        <pc:docMk/>
      </pc:docMkLst>
      <pc:sldChg chg="modSp mod">
        <pc:chgData name="George, Tom" userId="4102d1f6-ad68-46a3-b068-d20726b61b6f" providerId="ADAL" clId="{EE878D31-E7C2-46D3-8B24-313B5B9566E8}" dt="2025-09-02T22:29:55.415" v="42" actId="20577"/>
        <pc:sldMkLst>
          <pc:docMk/>
          <pc:sldMk cId="4021399548" sldId="611"/>
        </pc:sldMkLst>
        <pc:spChg chg="mod">
          <ac:chgData name="George, Tom" userId="4102d1f6-ad68-46a3-b068-d20726b61b6f" providerId="ADAL" clId="{EE878D31-E7C2-46D3-8B24-313B5B9566E8}" dt="2025-09-02T22:29:55.415" v="42" actId="20577"/>
          <ac:spMkLst>
            <pc:docMk/>
            <pc:sldMk cId="4021399548" sldId="611"/>
            <ac:spMk id="7" creationId="{DC4ED060-3243-DB16-6404-5A04EF812C60}"/>
          </ac:spMkLst>
        </pc:spChg>
        <pc:spChg chg="mod">
          <ac:chgData name="George, Tom" userId="4102d1f6-ad68-46a3-b068-d20726b61b6f" providerId="ADAL" clId="{EE878D31-E7C2-46D3-8B24-313B5B9566E8}" dt="2025-09-02T22:29:38.665" v="24" actId="20577"/>
          <ac:spMkLst>
            <pc:docMk/>
            <pc:sldMk cId="4021399548" sldId="611"/>
            <ac:spMk id="16" creationId="{00000000-0000-0000-0000-000000000000}"/>
          </ac:spMkLst>
        </pc:spChg>
      </pc:sldChg>
      <pc:sldChg chg="addSp modSp new mod">
        <pc:chgData name="George, Tom" userId="4102d1f6-ad68-46a3-b068-d20726b61b6f" providerId="ADAL" clId="{EE878D31-E7C2-46D3-8B24-313B5B9566E8}" dt="2025-09-03T18:36:58.658" v="59" actId="20577"/>
        <pc:sldMkLst>
          <pc:docMk/>
          <pc:sldMk cId="134198167" sldId="759"/>
        </pc:sldMkLst>
        <pc:spChg chg="mod">
          <ac:chgData name="George, Tom" userId="4102d1f6-ad68-46a3-b068-d20726b61b6f" providerId="ADAL" clId="{EE878D31-E7C2-46D3-8B24-313B5B9566E8}" dt="2025-09-03T18:36:58.658" v="59" actId="20577"/>
          <ac:spMkLst>
            <pc:docMk/>
            <pc:sldMk cId="134198167" sldId="759"/>
            <ac:spMk id="2" creationId="{BDD6C1E3-CE84-6C6F-8376-C5C23046B681}"/>
          </ac:spMkLst>
        </pc:spChg>
      </pc:sldChg>
      <pc:sldChg chg="addSp modSp new mod">
        <pc:chgData name="George, Tom" userId="4102d1f6-ad68-46a3-b068-d20726b61b6f" providerId="ADAL" clId="{EE878D31-E7C2-46D3-8B24-313B5B9566E8}" dt="2025-09-03T18:41:26.351" v="69" actId="1076"/>
        <pc:sldMkLst>
          <pc:docMk/>
          <pc:sldMk cId="1722257560" sldId="760"/>
        </pc:sldMkLst>
      </pc:sldChg>
      <pc:sldChg chg="addSp delSp modSp new mod">
        <pc:chgData name="George, Tom" userId="4102d1f6-ad68-46a3-b068-d20726b61b6f" providerId="ADAL" clId="{EE878D31-E7C2-46D3-8B24-313B5B9566E8}" dt="2025-09-04T21:58:56.251" v="87" actId="14100"/>
        <pc:sldMkLst>
          <pc:docMk/>
          <pc:sldMk cId="347251051" sldId="761"/>
        </pc:sldMkLst>
      </pc:sldChg>
      <pc:sldChg chg="addSp delSp modSp new mod">
        <pc:chgData name="George, Tom" userId="4102d1f6-ad68-46a3-b068-d20726b61b6f" providerId="ADAL" clId="{EE878D31-E7C2-46D3-8B24-313B5B9566E8}" dt="2025-09-06T00:32:09.138" v="95" actId="1076"/>
        <pc:sldMkLst>
          <pc:docMk/>
          <pc:sldMk cId="4287331230" sldId="762"/>
        </pc:sldMkLst>
      </pc:sldChg>
    </pc:docChg>
  </pc:docChgLst>
  <pc:docChgLst>
    <pc:chgData name="George, Tom" userId="4102d1f6-ad68-46a3-b068-d20726b61b6f" providerId="ADAL" clId="{1DD6E2A6-3E6B-4785-9122-955E5114B729}"/>
    <pc:docChg chg="undo custSel addSld delSld modSld sldOrd">
      <pc:chgData name="George, Tom" userId="4102d1f6-ad68-46a3-b068-d20726b61b6f" providerId="ADAL" clId="{1DD6E2A6-3E6B-4785-9122-955E5114B729}" dt="2025-10-02T20:53:08.493" v="493" actId="47"/>
      <pc:docMkLst>
        <pc:docMk/>
      </pc:docMkLst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1141223406" sldId="256"/>
        </pc:sldMkLst>
      </pc:sldChg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1113791020" sldId="257"/>
        </pc:sldMkLst>
      </pc:sldChg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147042451" sldId="258"/>
        </pc:sldMkLst>
      </pc:sldChg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1250978016" sldId="260"/>
        </pc:sldMkLst>
      </pc:sldChg>
      <pc:sldChg chg="delSp modSp add mod">
        <pc:chgData name="George, Tom" userId="4102d1f6-ad68-46a3-b068-d20726b61b6f" providerId="ADAL" clId="{1DD6E2A6-3E6B-4785-9122-955E5114B729}" dt="2025-10-01T18:18:05.070" v="184" actId="1076"/>
        <pc:sldMkLst>
          <pc:docMk/>
          <pc:sldMk cId="476776661" sldId="378"/>
        </pc:sldMkLst>
        <pc:spChg chg="mod">
          <ac:chgData name="George, Tom" userId="4102d1f6-ad68-46a3-b068-d20726b61b6f" providerId="ADAL" clId="{1DD6E2A6-3E6B-4785-9122-955E5114B729}" dt="2025-10-01T18:17:47.169" v="180" actId="1076"/>
          <ac:spMkLst>
            <pc:docMk/>
            <pc:sldMk cId="476776661" sldId="378"/>
            <ac:spMk id="2" creationId="{00000000-0000-0000-0000-000000000000}"/>
          </ac:spMkLst>
        </pc:spChg>
        <pc:spChg chg="del">
          <ac:chgData name="George, Tom" userId="4102d1f6-ad68-46a3-b068-d20726b61b6f" providerId="ADAL" clId="{1DD6E2A6-3E6B-4785-9122-955E5114B729}" dt="2025-10-01T18:17:55.670" v="182" actId="478"/>
          <ac:spMkLst>
            <pc:docMk/>
            <pc:sldMk cId="476776661" sldId="378"/>
            <ac:spMk id="3" creationId="{747BEDC4-D1DE-5209-1B0C-7265EE4865F9}"/>
          </ac:spMkLst>
        </pc:spChg>
        <pc:picChg chg="mod">
          <ac:chgData name="George, Tom" userId="4102d1f6-ad68-46a3-b068-d20726b61b6f" providerId="ADAL" clId="{1DD6E2A6-3E6B-4785-9122-955E5114B729}" dt="2025-10-01T18:18:05.070" v="184" actId="1076"/>
          <ac:picMkLst>
            <pc:docMk/>
            <pc:sldMk cId="476776661" sldId="378"/>
            <ac:picMk id="16388" creationId="{00000000-0000-0000-0000-000000000000}"/>
          </ac:picMkLst>
        </pc:picChg>
      </pc:sldChg>
      <pc:sldChg chg="add del">
        <pc:chgData name="George, Tom" userId="4102d1f6-ad68-46a3-b068-d20726b61b6f" providerId="ADAL" clId="{1DD6E2A6-3E6B-4785-9122-955E5114B729}" dt="2025-10-01T18:14:23.781" v="173" actId="2696"/>
        <pc:sldMkLst>
          <pc:docMk/>
          <pc:sldMk cId="1904556086" sldId="378"/>
        </pc:sldMkLst>
      </pc:sldChg>
      <pc:sldChg chg="add del">
        <pc:chgData name="George, Tom" userId="4102d1f6-ad68-46a3-b068-d20726b61b6f" providerId="ADAL" clId="{1DD6E2A6-3E6B-4785-9122-955E5114B729}" dt="2025-10-01T18:14:23.781" v="173" actId="2696"/>
        <pc:sldMkLst>
          <pc:docMk/>
          <pc:sldMk cId="332995964" sldId="379"/>
        </pc:sldMkLst>
      </pc:sldChg>
      <pc:sldChg chg="add">
        <pc:chgData name="George, Tom" userId="4102d1f6-ad68-46a3-b068-d20726b61b6f" providerId="ADAL" clId="{1DD6E2A6-3E6B-4785-9122-955E5114B729}" dt="2025-10-01T18:14:41.177" v="174"/>
        <pc:sldMkLst>
          <pc:docMk/>
          <pc:sldMk cId="518041527" sldId="379"/>
        </pc:sldMkLst>
      </pc:sldChg>
      <pc:sldChg chg="addSp delSp modSp mod">
        <pc:chgData name="George, Tom" userId="4102d1f6-ad68-46a3-b068-d20726b61b6f" providerId="ADAL" clId="{1DD6E2A6-3E6B-4785-9122-955E5114B729}" dt="2025-10-01T18:54:22.940" v="308" actId="478"/>
        <pc:sldMkLst>
          <pc:docMk/>
          <pc:sldMk cId="4021399548" sldId="611"/>
        </pc:sldMkLst>
        <pc:spChg chg="mod">
          <ac:chgData name="George, Tom" userId="4102d1f6-ad68-46a3-b068-d20726b61b6f" providerId="ADAL" clId="{1DD6E2A6-3E6B-4785-9122-955E5114B729}" dt="2025-10-01T18:53:59.599" v="306" actId="1076"/>
          <ac:spMkLst>
            <pc:docMk/>
            <pc:sldMk cId="4021399548" sldId="611"/>
            <ac:spMk id="7" creationId="{DC4ED060-3243-DB16-6404-5A04EF812C60}"/>
          </ac:spMkLst>
        </pc:spChg>
        <pc:spChg chg="mod">
          <ac:chgData name="George, Tom" userId="4102d1f6-ad68-46a3-b068-d20726b61b6f" providerId="ADAL" clId="{1DD6E2A6-3E6B-4785-9122-955E5114B729}" dt="2025-10-01T18:53:59.121" v="305" actId="1076"/>
          <ac:spMkLst>
            <pc:docMk/>
            <pc:sldMk cId="4021399548" sldId="611"/>
            <ac:spMk id="16" creationId="{00000000-0000-0000-0000-000000000000}"/>
          </ac:spMkLst>
        </pc:spChg>
        <pc:graphicFrameChg chg="add del mod modGraphic">
          <ac:chgData name="George, Tom" userId="4102d1f6-ad68-46a3-b068-d20726b61b6f" providerId="ADAL" clId="{1DD6E2A6-3E6B-4785-9122-955E5114B729}" dt="2025-10-01T18:54:22.940" v="308" actId="478"/>
          <ac:graphicFrameMkLst>
            <pc:docMk/>
            <pc:sldMk cId="4021399548" sldId="611"/>
            <ac:graphicFrameMk id="4" creationId="{DFEB838B-29CB-F0AF-CEBB-EC111AC163F5}"/>
          </ac:graphicFrameMkLst>
        </pc:graphicFrameChg>
        <pc:picChg chg="del">
          <ac:chgData name="George, Tom" userId="4102d1f6-ad68-46a3-b068-d20726b61b6f" providerId="ADAL" clId="{1DD6E2A6-3E6B-4785-9122-955E5114B729}" dt="2025-10-01T02:24:07.637" v="88" actId="478"/>
          <ac:picMkLst>
            <pc:docMk/>
            <pc:sldMk cId="4021399548" sldId="611"/>
            <ac:picMk id="8" creationId="{D2A0072E-09B0-50DA-86EC-37563661252E}"/>
          </ac:picMkLst>
        </pc:picChg>
      </pc:sldChg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2829417909" sldId="747"/>
        </pc:sldMkLst>
      </pc:sldChg>
      <pc:sldChg chg="addSp delSp modSp mod ord">
        <pc:chgData name="George, Tom" userId="4102d1f6-ad68-46a3-b068-d20726b61b6f" providerId="ADAL" clId="{1DD6E2A6-3E6B-4785-9122-955E5114B729}" dt="2025-10-02T20:48:59.907" v="387" actId="1076"/>
        <pc:sldMkLst>
          <pc:docMk/>
          <pc:sldMk cId="2441695654" sldId="752"/>
        </pc:sldMkLst>
        <pc:spChg chg="add del mod">
          <ac:chgData name="George, Tom" userId="4102d1f6-ad68-46a3-b068-d20726b61b6f" providerId="ADAL" clId="{1DD6E2A6-3E6B-4785-9122-955E5114B729}" dt="2025-10-02T20:48:51.621" v="386" actId="478"/>
          <ac:spMkLst>
            <pc:docMk/>
            <pc:sldMk cId="2441695654" sldId="752"/>
            <ac:spMk id="4" creationId="{47DA6432-66F8-03AA-60A3-1AC8863D2021}"/>
          </ac:spMkLst>
        </pc:spChg>
        <pc:picChg chg="del">
          <ac:chgData name="George, Tom" userId="4102d1f6-ad68-46a3-b068-d20726b61b6f" providerId="ADAL" clId="{1DD6E2A6-3E6B-4785-9122-955E5114B729}" dt="2025-10-02T20:48:27.257" v="382" actId="478"/>
          <ac:picMkLst>
            <pc:docMk/>
            <pc:sldMk cId="2441695654" sldId="752"/>
            <ac:picMk id="5" creationId="{99A8D086-BAF0-1DB4-DF2A-B505EDD0F5DA}"/>
          </ac:picMkLst>
        </pc:picChg>
        <pc:picChg chg="add mod">
          <ac:chgData name="George, Tom" userId="4102d1f6-ad68-46a3-b068-d20726b61b6f" providerId="ADAL" clId="{1DD6E2A6-3E6B-4785-9122-955E5114B729}" dt="2025-10-02T20:48:59.907" v="387" actId="1076"/>
          <ac:picMkLst>
            <pc:docMk/>
            <pc:sldMk cId="2441695654" sldId="752"/>
            <ac:picMk id="8" creationId="{B2ED939E-23A5-02E3-E9E2-9BC7EC086E36}"/>
          </ac:picMkLst>
        </pc:picChg>
      </pc:sldChg>
      <pc:sldChg chg="del">
        <pc:chgData name="George, Tom" userId="4102d1f6-ad68-46a3-b068-d20726b61b6f" providerId="ADAL" clId="{1DD6E2A6-3E6B-4785-9122-955E5114B729}" dt="2025-10-01T18:49:12.900" v="298" actId="47"/>
        <pc:sldMkLst>
          <pc:docMk/>
          <pc:sldMk cId="2582824799" sldId="753"/>
        </pc:sldMkLst>
      </pc:sldChg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4244967501" sldId="754"/>
        </pc:sldMkLst>
      </pc:sldChg>
      <pc:sldChg chg="ord">
        <pc:chgData name="George, Tom" userId="4102d1f6-ad68-46a3-b068-d20726b61b6f" providerId="ADAL" clId="{1DD6E2A6-3E6B-4785-9122-955E5114B729}" dt="2025-10-01T18:50:53.189" v="301"/>
        <pc:sldMkLst>
          <pc:docMk/>
          <pc:sldMk cId="662082176" sldId="756"/>
        </pc:sldMkLst>
      </pc:sldChg>
      <pc:sldChg chg="del">
        <pc:chgData name="George, Tom" userId="4102d1f6-ad68-46a3-b068-d20726b61b6f" providerId="ADAL" clId="{1DD6E2A6-3E6B-4785-9122-955E5114B729}" dt="2025-10-01T18:49:48.989" v="299" actId="47"/>
        <pc:sldMkLst>
          <pc:docMk/>
          <pc:sldMk cId="4111264021" sldId="757"/>
        </pc:sldMkLst>
      </pc:sldChg>
      <pc:sldChg chg="del">
        <pc:chgData name="George, Tom" userId="4102d1f6-ad68-46a3-b068-d20726b61b6f" providerId="ADAL" clId="{1DD6E2A6-3E6B-4785-9122-955E5114B729}" dt="2025-10-01T18:48:35.898" v="297" actId="47"/>
        <pc:sldMkLst>
          <pc:docMk/>
          <pc:sldMk cId="1378986209" sldId="758"/>
        </pc:sldMkLst>
      </pc:sldChg>
      <pc:sldChg chg="addSp delSp modSp mod modAnim">
        <pc:chgData name="George, Tom" userId="4102d1f6-ad68-46a3-b068-d20726b61b6f" providerId="ADAL" clId="{1DD6E2A6-3E6B-4785-9122-955E5114B729}" dt="2025-10-01T18:40:46.575" v="276"/>
        <pc:sldMkLst>
          <pc:docMk/>
          <pc:sldMk cId="134198167" sldId="759"/>
        </pc:sldMkLst>
        <pc:spChg chg="del">
          <ac:chgData name="George, Tom" userId="4102d1f6-ad68-46a3-b068-d20726b61b6f" providerId="ADAL" clId="{1DD6E2A6-3E6B-4785-9122-955E5114B729}" dt="2025-10-01T18:40:28.290" v="275" actId="478"/>
          <ac:spMkLst>
            <pc:docMk/>
            <pc:sldMk cId="134198167" sldId="759"/>
            <ac:spMk id="3" creationId="{93E203EC-76BC-4FC7-4B18-742F8978F5CC}"/>
          </ac:spMkLst>
        </pc:spChg>
        <pc:picChg chg="add mod">
          <ac:chgData name="George, Tom" userId="4102d1f6-ad68-46a3-b068-d20726b61b6f" providerId="ADAL" clId="{1DD6E2A6-3E6B-4785-9122-955E5114B729}" dt="2025-10-01T18:17:21.300" v="179" actId="14100"/>
          <ac:picMkLst>
            <pc:docMk/>
            <pc:sldMk cId="134198167" sldId="759"/>
            <ac:picMk id="4" creationId="{6B085629-ACBF-D0A2-06F8-43C6181D4E98}"/>
          </ac:picMkLst>
        </pc:picChg>
        <pc:picChg chg="del">
          <ac:chgData name="George, Tom" userId="4102d1f6-ad68-46a3-b068-d20726b61b6f" providerId="ADAL" clId="{1DD6E2A6-3E6B-4785-9122-955E5114B729}" dt="2025-10-01T18:16:51.261" v="176" actId="478"/>
          <ac:picMkLst>
            <pc:docMk/>
            <pc:sldMk cId="134198167" sldId="759"/>
            <ac:picMk id="5" creationId="{BFEC3C28-4300-7441-9F6C-E0BE364571EB}"/>
          </ac:picMkLst>
        </pc:picChg>
        <pc:picChg chg="add mod">
          <ac:chgData name="George, Tom" userId="4102d1f6-ad68-46a3-b068-d20726b61b6f" providerId="ADAL" clId="{1DD6E2A6-3E6B-4785-9122-955E5114B729}" dt="2025-10-01T18:16:57.126" v="177" actId="1076"/>
          <ac:picMkLst>
            <pc:docMk/>
            <pc:sldMk cId="134198167" sldId="759"/>
            <ac:picMk id="6" creationId="{344D333E-64D4-5670-1D5C-E5A67028CDEA}"/>
          </ac:picMkLst>
        </pc:picChg>
      </pc:sldChg>
      <pc:sldChg chg="modSp del mod ord">
        <pc:chgData name="George, Tom" userId="4102d1f6-ad68-46a3-b068-d20726b61b6f" providerId="ADAL" clId="{1DD6E2A6-3E6B-4785-9122-955E5114B729}" dt="2025-10-01T19:07:46.339" v="319" actId="47"/>
        <pc:sldMkLst>
          <pc:docMk/>
          <pc:sldMk cId="1722257560" sldId="760"/>
        </pc:sldMkLst>
        <pc:picChg chg="mod">
          <ac:chgData name="George, Tom" userId="4102d1f6-ad68-46a3-b068-d20726b61b6f" providerId="ADAL" clId="{1DD6E2A6-3E6B-4785-9122-955E5114B729}" dt="2025-10-01T18:35:33.740" v="261" actId="1076"/>
          <ac:picMkLst>
            <pc:docMk/>
            <pc:sldMk cId="1722257560" sldId="760"/>
            <ac:picMk id="5" creationId="{B087D3AF-2ED3-84E6-01BE-2C9210A8A4EA}"/>
          </ac:picMkLst>
        </pc:picChg>
        <pc:picChg chg="mod ord">
          <ac:chgData name="George, Tom" userId="4102d1f6-ad68-46a3-b068-d20726b61b6f" providerId="ADAL" clId="{1DD6E2A6-3E6B-4785-9122-955E5114B729}" dt="2025-10-01T17:40:23.866" v="116" actId="1076"/>
          <ac:picMkLst>
            <pc:docMk/>
            <pc:sldMk cId="1722257560" sldId="760"/>
            <ac:picMk id="7" creationId="{2B46FDFA-F547-5794-D018-D6ED2F920BD7}"/>
          </ac:picMkLst>
        </pc:picChg>
        <pc:picChg chg="mod ord">
          <ac:chgData name="George, Tom" userId="4102d1f6-ad68-46a3-b068-d20726b61b6f" providerId="ADAL" clId="{1DD6E2A6-3E6B-4785-9122-955E5114B729}" dt="2025-10-01T17:40:31.594" v="118" actId="1076"/>
          <ac:picMkLst>
            <pc:docMk/>
            <pc:sldMk cId="1722257560" sldId="760"/>
            <ac:picMk id="9" creationId="{2ABD9B4A-A7F5-2C2B-5284-33098873E4D0}"/>
          </ac:picMkLst>
        </pc:picChg>
      </pc:sldChg>
      <pc:sldChg chg="delSp modSp del mod ord">
        <pc:chgData name="George, Tom" userId="4102d1f6-ad68-46a3-b068-d20726b61b6f" providerId="ADAL" clId="{1DD6E2A6-3E6B-4785-9122-955E5114B729}" dt="2025-10-01T19:07:47.392" v="320" actId="47"/>
        <pc:sldMkLst>
          <pc:docMk/>
          <pc:sldMk cId="347251051" sldId="761"/>
        </pc:sldMkLst>
        <pc:picChg chg="mod">
          <ac:chgData name="George, Tom" userId="4102d1f6-ad68-46a3-b068-d20726b61b6f" providerId="ADAL" clId="{1DD6E2A6-3E6B-4785-9122-955E5114B729}" dt="2025-10-01T18:22:31.659" v="190" actId="1076"/>
          <ac:picMkLst>
            <pc:docMk/>
            <pc:sldMk cId="347251051" sldId="761"/>
            <ac:picMk id="5" creationId="{2D197602-1438-BD6A-F190-DB51D8CD4B66}"/>
          </ac:picMkLst>
        </pc:picChg>
        <pc:picChg chg="mod">
          <ac:chgData name="George, Tom" userId="4102d1f6-ad68-46a3-b068-d20726b61b6f" providerId="ADAL" clId="{1DD6E2A6-3E6B-4785-9122-955E5114B729}" dt="2025-10-01T18:30:04.596" v="236" actId="1076"/>
          <ac:picMkLst>
            <pc:docMk/>
            <pc:sldMk cId="347251051" sldId="761"/>
            <ac:picMk id="7" creationId="{FDEC94EE-2D87-7DA6-CD25-C05408EE38BE}"/>
          </ac:picMkLst>
        </pc:picChg>
        <pc:picChg chg="del mod">
          <ac:chgData name="George, Tom" userId="4102d1f6-ad68-46a3-b068-d20726b61b6f" providerId="ADAL" clId="{1DD6E2A6-3E6B-4785-9122-955E5114B729}" dt="2025-10-01T18:32:16.333" v="249" actId="478"/>
          <ac:picMkLst>
            <pc:docMk/>
            <pc:sldMk cId="347251051" sldId="761"/>
            <ac:picMk id="9" creationId="{072F2160-9C6C-AC43-E9E3-ED4386F54643}"/>
          </ac:picMkLst>
        </pc:picChg>
        <pc:picChg chg="mod">
          <ac:chgData name="George, Tom" userId="4102d1f6-ad68-46a3-b068-d20726b61b6f" providerId="ADAL" clId="{1DD6E2A6-3E6B-4785-9122-955E5114B729}" dt="2025-10-01T17:42:22.365" v="124" actId="1076"/>
          <ac:picMkLst>
            <pc:docMk/>
            <pc:sldMk cId="347251051" sldId="761"/>
            <ac:picMk id="11" creationId="{EBF5A209-BAA5-2D1F-7410-FBCD47EE54FE}"/>
          </ac:picMkLst>
        </pc:picChg>
      </pc:sldChg>
      <pc:sldChg chg="del">
        <pc:chgData name="George, Tom" userId="4102d1f6-ad68-46a3-b068-d20726b61b6f" providerId="ADAL" clId="{1DD6E2A6-3E6B-4785-9122-955E5114B729}" dt="2025-10-01T18:12:11.514" v="170" actId="2696"/>
        <pc:sldMkLst>
          <pc:docMk/>
          <pc:sldMk cId="4287331230" sldId="762"/>
        </pc:sldMkLst>
      </pc:sldChg>
      <pc:sldChg chg="addSp delSp modSp new mod ord delAnim modAnim">
        <pc:chgData name="George, Tom" userId="4102d1f6-ad68-46a3-b068-d20726b61b6f" providerId="ADAL" clId="{1DD6E2A6-3E6B-4785-9122-955E5114B729}" dt="2025-10-01T19:01:32.389" v="318" actId="14100"/>
        <pc:sldMkLst>
          <pc:docMk/>
          <pc:sldMk cId="3147005239" sldId="763"/>
        </pc:sldMkLst>
        <pc:spChg chg="del">
          <ac:chgData name="George, Tom" userId="4102d1f6-ad68-46a3-b068-d20726b61b6f" providerId="ADAL" clId="{1DD6E2A6-3E6B-4785-9122-955E5114B729}" dt="2025-10-01T18:23:04.794" v="191" actId="478"/>
          <ac:spMkLst>
            <pc:docMk/>
            <pc:sldMk cId="3147005239" sldId="763"/>
            <ac:spMk id="2" creationId="{74132D6A-E9A3-7993-7151-B49D0BD01529}"/>
          </ac:spMkLst>
        </pc:spChg>
        <pc:spChg chg="del">
          <ac:chgData name="George, Tom" userId="4102d1f6-ad68-46a3-b068-d20726b61b6f" providerId="ADAL" clId="{1DD6E2A6-3E6B-4785-9122-955E5114B729}" dt="2025-10-01T18:23:07.915" v="192" actId="478"/>
          <ac:spMkLst>
            <pc:docMk/>
            <pc:sldMk cId="3147005239" sldId="763"/>
            <ac:spMk id="3" creationId="{056D3628-B206-3E79-2612-81AFA5323352}"/>
          </ac:spMkLst>
        </pc:spChg>
        <pc:spChg chg="add del mod">
          <ac:chgData name="George, Tom" userId="4102d1f6-ad68-46a3-b068-d20726b61b6f" providerId="ADAL" clId="{1DD6E2A6-3E6B-4785-9122-955E5114B729}" dt="2025-10-01T18:27:21.044" v="222" actId="478"/>
          <ac:spMkLst>
            <pc:docMk/>
            <pc:sldMk cId="3147005239" sldId="763"/>
            <ac:spMk id="21" creationId="{A88AEC76-8851-F5C6-144D-CCAB22DBA497}"/>
          </ac:spMkLst>
        </pc:spChg>
        <pc:picChg chg="add del">
          <ac:chgData name="George, Tom" userId="4102d1f6-ad68-46a3-b068-d20726b61b6f" providerId="ADAL" clId="{1DD6E2A6-3E6B-4785-9122-955E5114B729}" dt="2025-10-01T18:20:46.068" v="186" actId="478"/>
          <ac:picMkLst>
            <pc:docMk/>
            <pc:sldMk cId="3147005239" sldId="763"/>
            <ac:picMk id="5" creationId="{15AFD50E-4849-E87F-2B41-44A1C8ABF70F}"/>
          </ac:picMkLst>
        </pc:picChg>
        <pc:picChg chg="add mod">
          <ac:chgData name="George, Tom" userId="4102d1f6-ad68-46a3-b068-d20726b61b6f" providerId="ADAL" clId="{1DD6E2A6-3E6B-4785-9122-955E5114B729}" dt="2025-10-01T18:21:28.856" v="188" actId="1076"/>
          <ac:picMkLst>
            <pc:docMk/>
            <pc:sldMk cId="3147005239" sldId="763"/>
            <ac:picMk id="8" creationId="{6A7BBFC8-47D2-0D62-84C1-821FF3BD6677}"/>
          </ac:picMkLst>
        </pc:picChg>
        <pc:picChg chg="add del mod">
          <ac:chgData name="George, Tom" userId="4102d1f6-ad68-46a3-b068-d20726b61b6f" providerId="ADAL" clId="{1DD6E2A6-3E6B-4785-9122-955E5114B729}" dt="2025-10-01T18:26:59.504" v="218" actId="478"/>
          <ac:picMkLst>
            <pc:docMk/>
            <pc:sldMk cId="3147005239" sldId="763"/>
            <ac:picMk id="9" creationId="{BEA48C83-9E13-9E9C-0C2E-991740E94877}"/>
          </ac:picMkLst>
        </pc:picChg>
        <pc:picChg chg="add del mod ord">
          <ac:chgData name="George, Tom" userId="4102d1f6-ad68-46a3-b068-d20726b61b6f" providerId="ADAL" clId="{1DD6E2A6-3E6B-4785-9122-955E5114B729}" dt="2025-10-01T19:00:16.830" v="309" actId="478"/>
          <ac:picMkLst>
            <pc:docMk/>
            <pc:sldMk cId="3147005239" sldId="763"/>
            <ac:picMk id="22" creationId="{035F9316-9535-5B7C-DE0E-D0EF8EB64946}"/>
          </ac:picMkLst>
        </pc:picChg>
        <pc:picChg chg="add mod">
          <ac:chgData name="George, Tom" userId="4102d1f6-ad68-46a3-b068-d20726b61b6f" providerId="ADAL" clId="{1DD6E2A6-3E6B-4785-9122-955E5114B729}" dt="2025-10-01T19:01:23.604" v="316" actId="1076"/>
          <ac:picMkLst>
            <pc:docMk/>
            <pc:sldMk cId="3147005239" sldId="763"/>
            <ac:picMk id="23" creationId="{72A26247-5823-E7CF-0DBF-E6C3E5F2F84D}"/>
          </ac:picMkLst>
        </pc:picChg>
        <pc:cxnChg chg="add del">
          <ac:chgData name="George, Tom" userId="4102d1f6-ad68-46a3-b068-d20726b61b6f" providerId="ADAL" clId="{1DD6E2A6-3E6B-4785-9122-955E5114B729}" dt="2025-10-01T18:23:58.364" v="202" actId="11529"/>
          <ac:cxnSpMkLst>
            <pc:docMk/>
            <pc:sldMk cId="3147005239" sldId="763"/>
            <ac:cxnSpMk id="11" creationId="{223D4114-3339-2E68-CDC3-6C6018C48887}"/>
          </ac:cxnSpMkLst>
        </pc:cxnChg>
        <pc:cxnChg chg="add mod ord">
          <ac:chgData name="George, Tom" userId="4102d1f6-ad68-46a3-b068-d20726b61b6f" providerId="ADAL" clId="{1DD6E2A6-3E6B-4785-9122-955E5114B729}" dt="2025-10-01T19:01:32.389" v="318" actId="14100"/>
          <ac:cxnSpMkLst>
            <pc:docMk/>
            <pc:sldMk cId="3147005239" sldId="763"/>
            <ac:cxnSpMk id="13" creationId="{26BC8313-5393-463E-1448-43C35F1FEE7B}"/>
          </ac:cxnSpMkLst>
        </pc:cxnChg>
        <pc:cxnChg chg="add del mod">
          <ac:chgData name="George, Tom" userId="4102d1f6-ad68-46a3-b068-d20726b61b6f" providerId="ADAL" clId="{1DD6E2A6-3E6B-4785-9122-955E5114B729}" dt="2025-10-01T18:44:14.193" v="283" actId="478"/>
          <ac:cxnSpMkLst>
            <pc:docMk/>
            <pc:sldMk cId="3147005239" sldId="763"/>
            <ac:cxnSpMk id="16" creationId="{2B758D06-36B7-6F47-8473-E0F2F8B1C1A8}"/>
          </ac:cxnSpMkLst>
        </pc:cxnChg>
        <pc:cxnChg chg="add del mod">
          <ac:chgData name="George, Tom" userId="4102d1f6-ad68-46a3-b068-d20726b61b6f" providerId="ADAL" clId="{1DD6E2A6-3E6B-4785-9122-955E5114B729}" dt="2025-10-01T18:44:12.821" v="282" actId="478"/>
          <ac:cxnSpMkLst>
            <pc:docMk/>
            <pc:sldMk cId="3147005239" sldId="763"/>
            <ac:cxnSpMk id="17" creationId="{B86557A8-0D92-4DF6-DD97-0BC0DCE71E3D}"/>
          </ac:cxnSpMkLst>
        </pc:cxnChg>
        <pc:cxnChg chg="add del mod">
          <ac:chgData name="George, Tom" userId="4102d1f6-ad68-46a3-b068-d20726b61b6f" providerId="ADAL" clId="{1DD6E2A6-3E6B-4785-9122-955E5114B729}" dt="2025-10-01T18:44:11.963" v="281" actId="478"/>
          <ac:cxnSpMkLst>
            <pc:docMk/>
            <pc:sldMk cId="3147005239" sldId="763"/>
            <ac:cxnSpMk id="18" creationId="{28B1BFC3-9857-1324-69FB-E363956F0FEA}"/>
          </ac:cxnSpMkLst>
        </pc:cxnChg>
        <pc:cxnChg chg="add del mod">
          <ac:chgData name="George, Tom" userId="4102d1f6-ad68-46a3-b068-d20726b61b6f" providerId="ADAL" clId="{1DD6E2A6-3E6B-4785-9122-955E5114B729}" dt="2025-10-01T18:44:10.927" v="280" actId="478"/>
          <ac:cxnSpMkLst>
            <pc:docMk/>
            <pc:sldMk cId="3147005239" sldId="763"/>
            <ac:cxnSpMk id="19" creationId="{C8BFC642-5C0B-0F5A-9059-562111B12462}"/>
          </ac:cxnSpMkLst>
        </pc:cxnChg>
      </pc:sldChg>
      <pc:sldChg chg="addSp modSp new del mod ord">
        <pc:chgData name="George, Tom" userId="4102d1f6-ad68-46a3-b068-d20726b61b6f" providerId="ADAL" clId="{1DD6E2A6-3E6B-4785-9122-955E5114B729}" dt="2025-10-01T19:07:48.058" v="321" actId="47"/>
        <pc:sldMkLst>
          <pc:docMk/>
          <pc:sldMk cId="1203248557" sldId="764"/>
        </pc:sldMkLst>
        <pc:picChg chg="add mod">
          <ac:chgData name="George, Tom" userId="4102d1f6-ad68-46a3-b068-d20726b61b6f" providerId="ADAL" clId="{1DD6E2A6-3E6B-4785-9122-955E5114B729}" dt="2025-10-01T17:44:27.433" v="130" actId="1076"/>
          <ac:picMkLst>
            <pc:docMk/>
            <pc:sldMk cId="1203248557" sldId="764"/>
            <ac:picMk id="5" creationId="{B85980E1-B4CA-0FEB-0863-47372F0DFA1A}"/>
          </ac:picMkLst>
        </pc:picChg>
        <pc:picChg chg="add mod">
          <ac:chgData name="George, Tom" userId="4102d1f6-ad68-46a3-b068-d20726b61b6f" providerId="ADAL" clId="{1DD6E2A6-3E6B-4785-9122-955E5114B729}" dt="2025-10-01T17:44:12.061" v="127" actId="1076"/>
          <ac:picMkLst>
            <pc:docMk/>
            <pc:sldMk cId="1203248557" sldId="764"/>
            <ac:picMk id="7" creationId="{A69D1EDA-B8A7-A665-EEE6-D9E97F08D569}"/>
          </ac:picMkLst>
        </pc:picChg>
        <pc:picChg chg="add mod">
          <ac:chgData name="George, Tom" userId="4102d1f6-ad68-46a3-b068-d20726b61b6f" providerId="ADAL" clId="{1DD6E2A6-3E6B-4785-9122-955E5114B729}" dt="2025-10-01T17:44:21.408" v="128" actId="1076"/>
          <ac:picMkLst>
            <pc:docMk/>
            <pc:sldMk cId="1203248557" sldId="764"/>
            <ac:picMk id="8" creationId="{4E87E3E1-A1DE-3881-7257-A56C5860940E}"/>
          </ac:picMkLst>
        </pc:picChg>
      </pc:sldChg>
      <pc:sldChg chg="addSp delSp modSp new del mod">
        <pc:chgData name="George, Tom" userId="4102d1f6-ad68-46a3-b068-d20726b61b6f" providerId="ADAL" clId="{1DD6E2A6-3E6B-4785-9122-955E5114B729}" dt="2025-10-01T18:38:27.546" v="274" actId="2696"/>
        <pc:sldMkLst>
          <pc:docMk/>
          <pc:sldMk cId="3380386394" sldId="765"/>
        </pc:sldMkLst>
        <pc:spChg chg="add mod">
          <ac:chgData name="George, Tom" userId="4102d1f6-ad68-46a3-b068-d20726b61b6f" providerId="ADAL" clId="{1DD6E2A6-3E6B-4785-9122-955E5114B729}" dt="2025-10-01T02:22:22.370" v="84" actId="14100"/>
          <ac:spMkLst>
            <pc:docMk/>
            <pc:sldMk cId="3380386394" sldId="765"/>
            <ac:spMk id="6" creationId="{0C8B5433-341E-88EF-AFA0-0576EC3C986E}"/>
          </ac:spMkLst>
        </pc:spChg>
        <pc:picChg chg="add">
          <ac:chgData name="George, Tom" userId="4102d1f6-ad68-46a3-b068-d20726b61b6f" providerId="ADAL" clId="{1DD6E2A6-3E6B-4785-9122-955E5114B729}" dt="2025-10-01T02:18:36.488" v="59" actId="22"/>
          <ac:picMkLst>
            <pc:docMk/>
            <pc:sldMk cId="3380386394" sldId="765"/>
            <ac:picMk id="5" creationId="{B5236423-F00A-825E-1978-6876BF59A059}"/>
          </ac:picMkLst>
        </pc:picChg>
        <pc:picChg chg="add del mod">
          <ac:chgData name="George, Tom" userId="4102d1f6-ad68-46a3-b068-d20726b61b6f" providerId="ADAL" clId="{1DD6E2A6-3E6B-4785-9122-955E5114B729}" dt="2025-10-01T18:38:17.860" v="273" actId="478"/>
          <ac:picMkLst>
            <pc:docMk/>
            <pc:sldMk cId="3380386394" sldId="765"/>
            <ac:picMk id="8" creationId="{111A8614-4B51-2B4C-80E7-D832496471B6}"/>
          </ac:picMkLst>
        </pc:picChg>
      </pc:sldChg>
      <pc:sldChg chg="addSp modSp new del mod">
        <pc:chgData name="George, Tom" userId="4102d1f6-ad68-46a3-b068-d20726b61b6f" providerId="ADAL" clId="{1DD6E2A6-3E6B-4785-9122-955E5114B729}" dt="2025-10-01T19:07:57.535" v="322" actId="47"/>
        <pc:sldMkLst>
          <pc:docMk/>
          <pc:sldMk cId="2971033542" sldId="766"/>
        </pc:sldMkLst>
        <pc:spChg chg="mod">
          <ac:chgData name="George, Tom" userId="4102d1f6-ad68-46a3-b068-d20726b61b6f" providerId="ADAL" clId="{1DD6E2A6-3E6B-4785-9122-955E5114B729}" dt="2025-10-01T17:33:15.880" v="94" actId="20577"/>
          <ac:spMkLst>
            <pc:docMk/>
            <pc:sldMk cId="2971033542" sldId="766"/>
            <ac:spMk id="2" creationId="{D5952869-3F45-77DF-2D68-3D46784869F2}"/>
          </ac:spMkLst>
        </pc:spChg>
        <pc:picChg chg="add mod modCrop">
          <ac:chgData name="George, Tom" userId="4102d1f6-ad68-46a3-b068-d20726b61b6f" providerId="ADAL" clId="{1DD6E2A6-3E6B-4785-9122-955E5114B729}" dt="2025-10-01T17:35:23.662" v="103" actId="1076"/>
          <ac:picMkLst>
            <pc:docMk/>
            <pc:sldMk cId="2971033542" sldId="766"/>
            <ac:picMk id="5" creationId="{F8A30E79-050A-E797-5301-44FBD3C9915E}"/>
          </ac:picMkLst>
        </pc:picChg>
        <pc:picChg chg="add mod">
          <ac:chgData name="George, Tom" userId="4102d1f6-ad68-46a3-b068-d20726b61b6f" providerId="ADAL" clId="{1DD6E2A6-3E6B-4785-9122-955E5114B729}" dt="2025-10-01T18:30:57.462" v="239" actId="1076"/>
          <ac:picMkLst>
            <pc:docMk/>
            <pc:sldMk cId="2971033542" sldId="766"/>
            <ac:picMk id="7" creationId="{C4C31AC9-D222-D8CD-15E1-8E846A663336}"/>
          </ac:picMkLst>
        </pc:picChg>
        <pc:picChg chg="add mod">
          <ac:chgData name="George, Tom" userId="4102d1f6-ad68-46a3-b068-d20726b61b6f" providerId="ADAL" clId="{1DD6E2A6-3E6B-4785-9122-955E5114B729}" dt="2025-10-01T18:30:51.950" v="238" actId="1076"/>
          <ac:picMkLst>
            <pc:docMk/>
            <pc:sldMk cId="2971033542" sldId="766"/>
            <ac:picMk id="9" creationId="{584D8C1A-FCDD-D10A-575D-88DDA0C8740E}"/>
          </ac:picMkLst>
        </pc:picChg>
      </pc:sldChg>
      <pc:sldChg chg="addSp delSp modSp new mod">
        <pc:chgData name="George, Tom" userId="4102d1f6-ad68-46a3-b068-d20726b61b6f" providerId="ADAL" clId="{1DD6E2A6-3E6B-4785-9122-955E5114B729}" dt="2025-10-01T18:08:14.609" v="140" actId="688"/>
        <pc:sldMkLst>
          <pc:docMk/>
          <pc:sldMk cId="3248211531" sldId="767"/>
        </pc:sldMkLst>
        <pc:spChg chg="del">
          <ac:chgData name="George, Tom" userId="4102d1f6-ad68-46a3-b068-d20726b61b6f" providerId="ADAL" clId="{1DD6E2A6-3E6B-4785-9122-955E5114B729}" dt="2025-10-01T18:05:36.611" v="133" actId="22"/>
          <ac:spMkLst>
            <pc:docMk/>
            <pc:sldMk cId="3248211531" sldId="767"/>
            <ac:spMk id="3" creationId="{9B05D51C-FAED-EF8A-7716-A5C0F8C4351D}"/>
          </ac:spMkLst>
        </pc:spChg>
        <pc:picChg chg="add mod ord">
          <ac:chgData name="George, Tom" userId="4102d1f6-ad68-46a3-b068-d20726b61b6f" providerId="ADAL" clId="{1DD6E2A6-3E6B-4785-9122-955E5114B729}" dt="2025-10-01T18:08:14.609" v="140" actId="688"/>
          <ac:picMkLst>
            <pc:docMk/>
            <pc:sldMk cId="3248211531" sldId="767"/>
            <ac:picMk id="5" creationId="{885D48CD-8D24-2741-E96B-F24F78A75DFC}"/>
          </ac:picMkLst>
        </pc:picChg>
      </pc:sldChg>
      <pc:sldChg chg="addSp modSp add mod modAnim">
        <pc:chgData name="George, Tom" userId="4102d1f6-ad68-46a3-b068-d20726b61b6f" providerId="ADAL" clId="{1DD6E2A6-3E6B-4785-9122-955E5114B729}" dt="2025-10-01T18:42:54.681" v="279"/>
        <pc:sldMkLst>
          <pc:docMk/>
          <pc:sldMk cId="4133900969" sldId="768"/>
        </pc:sldMkLst>
        <pc:picChg chg="mod">
          <ac:chgData name="George, Tom" userId="4102d1f6-ad68-46a3-b068-d20726b61b6f" providerId="ADAL" clId="{1DD6E2A6-3E6B-4785-9122-955E5114B729}" dt="2025-10-01T18:09:12.584" v="144" actId="1076"/>
          <ac:picMkLst>
            <pc:docMk/>
            <pc:sldMk cId="4133900969" sldId="768"/>
            <ac:picMk id="5" creationId="{3D842AB7-E778-98FE-04A5-811C06C0DD03}"/>
          </ac:picMkLst>
        </pc:picChg>
        <pc:cxnChg chg="add mod">
          <ac:chgData name="George, Tom" userId="4102d1f6-ad68-46a3-b068-d20726b61b6f" providerId="ADAL" clId="{1DD6E2A6-3E6B-4785-9122-955E5114B729}" dt="2025-10-01T18:42:49.979" v="278" actId="14100"/>
          <ac:cxnSpMkLst>
            <pc:docMk/>
            <pc:sldMk cId="4133900969" sldId="768"/>
            <ac:cxnSpMk id="4" creationId="{62E5BBA4-FE90-E0C6-43D1-EFFF9836E382}"/>
          </ac:cxnSpMkLst>
        </pc:cxnChg>
      </pc:sldChg>
      <pc:sldChg chg="addSp delSp modSp add mod">
        <pc:chgData name="George, Tom" userId="4102d1f6-ad68-46a3-b068-d20726b61b6f" providerId="ADAL" clId="{1DD6E2A6-3E6B-4785-9122-955E5114B729}" dt="2025-10-01T18:44:44.553" v="288" actId="478"/>
        <pc:sldMkLst>
          <pc:docMk/>
          <pc:sldMk cId="2664094019" sldId="769"/>
        </pc:sldMkLst>
        <pc:picChg chg="add del mod">
          <ac:chgData name="George, Tom" userId="4102d1f6-ad68-46a3-b068-d20726b61b6f" providerId="ADAL" clId="{1DD6E2A6-3E6B-4785-9122-955E5114B729}" dt="2025-10-01T18:31:14.024" v="240" actId="478"/>
          <ac:picMkLst>
            <pc:docMk/>
            <pc:sldMk cId="2664094019" sldId="769"/>
            <ac:picMk id="2" creationId="{3A2FCEAC-0F5D-B2A4-5A7E-A28221EA7880}"/>
          </ac:picMkLst>
        </pc:picChg>
        <pc:picChg chg="add mod">
          <ac:chgData name="George, Tom" userId="4102d1f6-ad68-46a3-b068-d20726b61b6f" providerId="ADAL" clId="{1DD6E2A6-3E6B-4785-9122-955E5114B729}" dt="2025-10-01T18:31:32.588" v="246" actId="1076"/>
          <ac:picMkLst>
            <pc:docMk/>
            <pc:sldMk cId="2664094019" sldId="769"/>
            <ac:picMk id="4" creationId="{DCC4BF8D-B39F-4D9E-0BB4-FF31C870E2DD}"/>
          </ac:picMkLst>
        </pc:picChg>
        <pc:picChg chg="del">
          <ac:chgData name="George, Tom" userId="4102d1f6-ad68-46a3-b068-d20726b61b6f" providerId="ADAL" clId="{1DD6E2A6-3E6B-4785-9122-955E5114B729}" dt="2025-10-01T18:28:46.637" v="228" actId="478"/>
          <ac:picMkLst>
            <pc:docMk/>
            <pc:sldMk cId="2664094019" sldId="769"/>
            <ac:picMk id="22" creationId="{EF6B452D-C17E-7EC3-6D60-B7ED0937DBAF}"/>
          </ac:picMkLst>
        </pc:picChg>
        <pc:cxnChg chg="mod ord">
          <ac:chgData name="George, Tom" userId="4102d1f6-ad68-46a3-b068-d20726b61b6f" providerId="ADAL" clId="{1DD6E2A6-3E6B-4785-9122-955E5114B729}" dt="2025-10-01T18:31:41.973" v="248" actId="14100"/>
          <ac:cxnSpMkLst>
            <pc:docMk/>
            <pc:sldMk cId="2664094019" sldId="769"/>
            <ac:cxnSpMk id="13" creationId="{96A8ADEA-2AC3-096B-E980-F9F972104734}"/>
          </ac:cxnSpMkLst>
        </pc:cxnChg>
        <pc:cxnChg chg="del">
          <ac:chgData name="George, Tom" userId="4102d1f6-ad68-46a3-b068-d20726b61b6f" providerId="ADAL" clId="{1DD6E2A6-3E6B-4785-9122-955E5114B729}" dt="2025-10-01T18:44:44.553" v="288" actId="478"/>
          <ac:cxnSpMkLst>
            <pc:docMk/>
            <pc:sldMk cId="2664094019" sldId="769"/>
            <ac:cxnSpMk id="16" creationId="{655F2C30-9A94-0814-6116-1497414BB4A7}"/>
          </ac:cxnSpMkLst>
        </pc:cxnChg>
        <pc:cxnChg chg="del">
          <ac:chgData name="George, Tom" userId="4102d1f6-ad68-46a3-b068-d20726b61b6f" providerId="ADAL" clId="{1DD6E2A6-3E6B-4785-9122-955E5114B729}" dt="2025-10-01T18:44:43.351" v="287" actId="478"/>
          <ac:cxnSpMkLst>
            <pc:docMk/>
            <pc:sldMk cId="2664094019" sldId="769"/>
            <ac:cxnSpMk id="17" creationId="{BCE3DCB7-DB5C-70B8-8CF2-489E0BBA4C54}"/>
          </ac:cxnSpMkLst>
        </pc:cxnChg>
        <pc:cxnChg chg="del">
          <ac:chgData name="George, Tom" userId="4102d1f6-ad68-46a3-b068-d20726b61b6f" providerId="ADAL" clId="{1DD6E2A6-3E6B-4785-9122-955E5114B729}" dt="2025-10-01T18:44:42.256" v="286" actId="478"/>
          <ac:cxnSpMkLst>
            <pc:docMk/>
            <pc:sldMk cId="2664094019" sldId="769"/>
            <ac:cxnSpMk id="18" creationId="{E5B63D37-139B-D89B-0191-A757785E5EF4}"/>
          </ac:cxnSpMkLst>
        </pc:cxnChg>
        <pc:cxnChg chg="del">
          <ac:chgData name="George, Tom" userId="4102d1f6-ad68-46a3-b068-d20726b61b6f" providerId="ADAL" clId="{1DD6E2A6-3E6B-4785-9122-955E5114B729}" dt="2025-10-01T18:44:41.108" v="285" actId="478"/>
          <ac:cxnSpMkLst>
            <pc:docMk/>
            <pc:sldMk cId="2664094019" sldId="769"/>
            <ac:cxnSpMk id="19" creationId="{00BCCAE1-9778-38AC-C7C7-1DCD3682CFF8}"/>
          </ac:cxnSpMkLst>
        </pc:cxnChg>
      </pc:sldChg>
      <pc:sldChg chg="delSp add mod">
        <pc:chgData name="George, Tom" userId="4102d1f6-ad68-46a3-b068-d20726b61b6f" providerId="ADAL" clId="{1DD6E2A6-3E6B-4785-9122-955E5114B729}" dt="2025-10-01T18:44:57.735" v="292" actId="478"/>
        <pc:sldMkLst>
          <pc:docMk/>
          <pc:sldMk cId="2106958477" sldId="770"/>
        </pc:sldMkLst>
        <pc:cxnChg chg="del">
          <ac:chgData name="George, Tom" userId="4102d1f6-ad68-46a3-b068-d20726b61b6f" providerId="ADAL" clId="{1DD6E2A6-3E6B-4785-9122-955E5114B729}" dt="2025-10-01T18:44:57.735" v="292" actId="478"/>
          <ac:cxnSpMkLst>
            <pc:docMk/>
            <pc:sldMk cId="2106958477" sldId="770"/>
            <ac:cxnSpMk id="16" creationId="{5F926A17-E8D0-0AB8-81FA-47B621F4C22F}"/>
          </ac:cxnSpMkLst>
        </pc:cxnChg>
        <pc:cxnChg chg="del">
          <ac:chgData name="George, Tom" userId="4102d1f6-ad68-46a3-b068-d20726b61b6f" providerId="ADAL" clId="{1DD6E2A6-3E6B-4785-9122-955E5114B729}" dt="2025-10-01T18:44:56.855" v="291" actId="478"/>
          <ac:cxnSpMkLst>
            <pc:docMk/>
            <pc:sldMk cId="2106958477" sldId="770"/>
            <ac:cxnSpMk id="17" creationId="{0E891E29-9957-D09B-A042-1A505071A385}"/>
          </ac:cxnSpMkLst>
        </pc:cxnChg>
        <pc:cxnChg chg="del">
          <ac:chgData name="George, Tom" userId="4102d1f6-ad68-46a3-b068-d20726b61b6f" providerId="ADAL" clId="{1DD6E2A6-3E6B-4785-9122-955E5114B729}" dt="2025-10-01T18:44:56.024" v="290" actId="478"/>
          <ac:cxnSpMkLst>
            <pc:docMk/>
            <pc:sldMk cId="2106958477" sldId="770"/>
            <ac:cxnSpMk id="18" creationId="{DE33D8F5-C172-A789-561B-BEDB3906489F}"/>
          </ac:cxnSpMkLst>
        </pc:cxnChg>
        <pc:cxnChg chg="del">
          <ac:chgData name="George, Tom" userId="4102d1f6-ad68-46a3-b068-d20726b61b6f" providerId="ADAL" clId="{1DD6E2A6-3E6B-4785-9122-955E5114B729}" dt="2025-10-01T18:44:55.053" v="289" actId="478"/>
          <ac:cxnSpMkLst>
            <pc:docMk/>
            <pc:sldMk cId="2106958477" sldId="770"/>
            <ac:cxnSpMk id="19" creationId="{3FDAF623-67D6-A3E0-4FA1-10CC3221F34E}"/>
          </ac:cxnSpMkLst>
        </pc:cxnChg>
      </pc:sldChg>
      <pc:sldChg chg="addSp delSp modSp add mod">
        <pc:chgData name="George, Tom" userId="4102d1f6-ad68-46a3-b068-d20726b61b6f" providerId="ADAL" clId="{1DD6E2A6-3E6B-4785-9122-955E5114B729}" dt="2025-10-01T18:45:10.471" v="296" actId="478"/>
        <pc:sldMkLst>
          <pc:docMk/>
          <pc:sldMk cId="3184814548" sldId="771"/>
        </pc:sldMkLst>
        <pc:picChg chg="add del mod">
          <ac:chgData name="George, Tom" userId="4102d1f6-ad68-46a3-b068-d20726b61b6f" providerId="ADAL" clId="{1DD6E2A6-3E6B-4785-9122-955E5114B729}" dt="2025-10-01T18:36:27.704" v="262" actId="478"/>
          <ac:picMkLst>
            <pc:docMk/>
            <pc:sldMk cId="3184814548" sldId="771"/>
            <ac:picMk id="2" creationId="{48F92A24-774B-CD27-E4EB-3ECC01734233}"/>
          </ac:picMkLst>
        </pc:picChg>
        <pc:picChg chg="del">
          <ac:chgData name="George, Tom" userId="4102d1f6-ad68-46a3-b068-d20726b61b6f" providerId="ADAL" clId="{1DD6E2A6-3E6B-4785-9122-955E5114B729}" dt="2025-10-01T18:34:04.493" v="252" actId="478"/>
          <ac:picMkLst>
            <pc:docMk/>
            <pc:sldMk cId="3184814548" sldId="771"/>
            <ac:picMk id="4" creationId="{36242149-A290-B44B-B7A4-0344E4CE6177}"/>
          </ac:picMkLst>
        </pc:picChg>
        <pc:picChg chg="add mod">
          <ac:chgData name="George, Tom" userId="4102d1f6-ad68-46a3-b068-d20726b61b6f" providerId="ADAL" clId="{1DD6E2A6-3E6B-4785-9122-955E5114B729}" dt="2025-10-01T18:36:55.758" v="269" actId="1076"/>
          <ac:picMkLst>
            <pc:docMk/>
            <pc:sldMk cId="3184814548" sldId="771"/>
            <ac:picMk id="5" creationId="{DE065876-4B55-37FF-58E2-2E00EB93DDFC}"/>
          </ac:picMkLst>
        </pc:picChg>
        <pc:cxnChg chg="mod ord">
          <ac:chgData name="George, Tom" userId="4102d1f6-ad68-46a3-b068-d20726b61b6f" providerId="ADAL" clId="{1DD6E2A6-3E6B-4785-9122-955E5114B729}" dt="2025-10-01T18:37:10.320" v="272" actId="14100"/>
          <ac:cxnSpMkLst>
            <pc:docMk/>
            <pc:sldMk cId="3184814548" sldId="771"/>
            <ac:cxnSpMk id="13" creationId="{4C6EA0E9-08A5-BE68-7850-EC3B1D613707}"/>
          </ac:cxnSpMkLst>
        </pc:cxnChg>
        <pc:cxnChg chg="del">
          <ac:chgData name="George, Tom" userId="4102d1f6-ad68-46a3-b068-d20726b61b6f" providerId="ADAL" clId="{1DD6E2A6-3E6B-4785-9122-955E5114B729}" dt="2025-10-01T18:45:10.471" v="296" actId="478"/>
          <ac:cxnSpMkLst>
            <pc:docMk/>
            <pc:sldMk cId="3184814548" sldId="771"/>
            <ac:cxnSpMk id="16" creationId="{6D83D7EB-E56A-F5E3-AEC0-F9B496D1C2D4}"/>
          </ac:cxnSpMkLst>
        </pc:cxnChg>
        <pc:cxnChg chg="del">
          <ac:chgData name="George, Tom" userId="4102d1f6-ad68-46a3-b068-d20726b61b6f" providerId="ADAL" clId="{1DD6E2A6-3E6B-4785-9122-955E5114B729}" dt="2025-10-01T18:45:09.374" v="295" actId="478"/>
          <ac:cxnSpMkLst>
            <pc:docMk/>
            <pc:sldMk cId="3184814548" sldId="771"/>
            <ac:cxnSpMk id="17" creationId="{1A26A753-89AD-7C68-4612-254F807E9428}"/>
          </ac:cxnSpMkLst>
        </pc:cxnChg>
        <pc:cxnChg chg="del">
          <ac:chgData name="George, Tom" userId="4102d1f6-ad68-46a3-b068-d20726b61b6f" providerId="ADAL" clId="{1DD6E2A6-3E6B-4785-9122-955E5114B729}" dt="2025-10-01T18:45:08.596" v="294" actId="478"/>
          <ac:cxnSpMkLst>
            <pc:docMk/>
            <pc:sldMk cId="3184814548" sldId="771"/>
            <ac:cxnSpMk id="18" creationId="{ED5E2669-F9CB-DCD9-5FF9-3F7C5922141F}"/>
          </ac:cxnSpMkLst>
        </pc:cxnChg>
        <pc:cxnChg chg="del">
          <ac:chgData name="George, Tom" userId="4102d1f6-ad68-46a3-b068-d20726b61b6f" providerId="ADAL" clId="{1DD6E2A6-3E6B-4785-9122-955E5114B729}" dt="2025-10-01T18:45:07.624" v="293" actId="478"/>
          <ac:cxnSpMkLst>
            <pc:docMk/>
            <pc:sldMk cId="3184814548" sldId="771"/>
            <ac:cxnSpMk id="19" creationId="{1929D097-A724-1DC2-4F47-394D4A1D08C9}"/>
          </ac:cxnSpMkLst>
        </pc:cxnChg>
      </pc:sldChg>
      <pc:sldChg chg="addSp modSp add del mod">
        <pc:chgData name="George, Tom" userId="4102d1f6-ad68-46a3-b068-d20726b61b6f" providerId="ADAL" clId="{1DD6E2A6-3E6B-4785-9122-955E5114B729}" dt="2025-10-02T20:53:08.493" v="493" actId="47"/>
        <pc:sldMkLst>
          <pc:docMk/>
          <pc:sldMk cId="2358805332" sldId="833"/>
        </pc:sldMkLst>
        <pc:spChg chg="add mod">
          <ac:chgData name="George, Tom" userId="4102d1f6-ad68-46a3-b068-d20726b61b6f" providerId="ADAL" clId="{1DD6E2A6-3E6B-4785-9122-955E5114B729}" dt="2025-10-02T20:52:25.832" v="489" actId="1076"/>
          <ac:spMkLst>
            <pc:docMk/>
            <pc:sldMk cId="2358805332" sldId="833"/>
            <ac:spMk id="2" creationId="{6EED8C94-2737-CAA6-1052-81E7E905ADEF}"/>
          </ac:spMkLst>
        </pc:spChg>
        <pc:picChg chg="mod">
          <ac:chgData name="George, Tom" userId="4102d1f6-ad68-46a3-b068-d20726b61b6f" providerId="ADAL" clId="{1DD6E2A6-3E6B-4785-9122-955E5114B729}" dt="2025-10-02T20:52:20.379" v="488" actId="1076"/>
          <ac:picMkLst>
            <pc:docMk/>
            <pc:sldMk cId="2358805332" sldId="833"/>
            <ac:picMk id="154627" creationId="{EA02F9BB-149D-057B-5B5B-F3891E56BDF1}"/>
          </ac:picMkLst>
        </pc:picChg>
      </pc:sldChg>
      <pc:sldChg chg="new del setBg">
        <pc:chgData name="George, Tom" userId="4102d1f6-ad68-46a3-b068-d20726b61b6f" providerId="ADAL" clId="{1DD6E2A6-3E6B-4785-9122-955E5114B729}" dt="2025-10-02T20:46:08.298" v="380" actId="2696"/>
        <pc:sldMkLst>
          <pc:docMk/>
          <pc:sldMk cId="2130718193" sldId="834"/>
        </pc:sldMkLst>
      </pc:sldChg>
      <pc:sldChg chg="add del">
        <pc:chgData name="George, Tom" userId="4102d1f6-ad68-46a3-b068-d20726b61b6f" providerId="ADAL" clId="{1DD6E2A6-3E6B-4785-9122-955E5114B729}" dt="2025-10-02T20:52:53.643" v="491" actId="2696"/>
        <pc:sldMkLst>
          <pc:docMk/>
          <pc:sldMk cId="2883288048" sldId="834"/>
        </pc:sldMkLst>
      </pc:sldChg>
      <pc:sldChg chg="add">
        <pc:chgData name="George, Tom" userId="4102d1f6-ad68-46a3-b068-d20726b61b6f" providerId="ADAL" clId="{1DD6E2A6-3E6B-4785-9122-955E5114B729}" dt="2025-10-02T20:53:04.042" v="492"/>
        <pc:sldMkLst>
          <pc:docMk/>
          <pc:sldMk cId="3190585201" sldId="834"/>
        </pc:sldMkLst>
      </pc:sldChg>
      <pc:sldChg chg="addSp modSp new del mod">
        <pc:chgData name="George, Tom" userId="4102d1f6-ad68-46a3-b068-d20726b61b6f" providerId="ADAL" clId="{1DD6E2A6-3E6B-4785-9122-955E5114B729}" dt="2025-10-02T20:46:13.444" v="381" actId="2696"/>
        <pc:sldMkLst>
          <pc:docMk/>
          <pc:sldMk cId="1172696686" sldId="835"/>
        </pc:sldMkLst>
        <pc:spChg chg="add mod">
          <ac:chgData name="George, Tom" userId="4102d1f6-ad68-46a3-b068-d20726b61b6f" providerId="ADAL" clId="{1DD6E2A6-3E6B-4785-9122-955E5114B729}" dt="2025-10-02T19:43:47.394" v="343" actId="1076"/>
          <ac:spMkLst>
            <pc:docMk/>
            <pc:sldMk cId="1172696686" sldId="835"/>
            <ac:spMk id="2" creationId="{876CEA77-4D44-DA9F-8C86-075C99C83C2E}"/>
          </ac:spMkLst>
        </pc:spChg>
      </pc:sldChg>
      <pc:sldChg chg="add">
        <pc:chgData name="George, Tom" userId="4102d1f6-ad68-46a3-b068-d20726b61b6f" providerId="ADAL" clId="{1DD6E2A6-3E6B-4785-9122-955E5114B729}" dt="2025-10-02T20:52:49.974" v="490"/>
        <pc:sldMkLst>
          <pc:docMk/>
          <pc:sldMk cId="1404249213" sldId="8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8520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8520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8F02F6A3-82AF-4A88-8068-B54461A8E9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9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7513" y="677863"/>
            <a:ext cx="6024562" cy="3389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92600"/>
            <a:ext cx="50292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8520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8520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DE4953F2-41DF-4423-93A8-E2BC38FA7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374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677863"/>
            <a:ext cx="6024562" cy="3389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226CA-103C-4ECD-B411-FEC4DB1173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4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Clouds outside the range of the AWOS sensors: cameras help fill in the weather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953F2-41DF-4423-93A8-E2BC38FA7DFE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86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10C1-FB4D-C52A-ED79-B41CBD75F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E5B40266-46C1-F211-DAF4-8952082414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032CD663-FCC2-1478-F17D-735F96D3D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2EAF0B34-138D-D4F5-338E-6E1CDD317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C3A87-FA01-4D1D-ADC7-87D0185662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34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fld id="{D6BB5F77-26ED-42A6-936F-59A06A47B2A6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fld id="{14DC97EA-FDEE-42DD-B1F9-5A957E979A4E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4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59DD-8BB1-1540-D5A9-A4BB23DAC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FF5D9D43-12E7-21FA-F6E5-DCF6B0D0FA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5FEF990A-BCE8-8B3D-FF55-DB9B52729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B43F73FC-6839-1392-5E79-4E7E7E6CE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C3A87-FA01-4D1D-ADC7-87D0185662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8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enjoyed these in Alaska for more than 20 years, but are now a new tool in the CONUS.</a:t>
            </a:r>
          </a:p>
          <a:p>
            <a:endParaRPr lang="en-US" dirty="0"/>
          </a:p>
          <a:p>
            <a:r>
              <a:rPr lang="en-US" dirty="0"/>
              <a:t>Locations typically have 3-4 cameras, posts images every 10 minutes, provides loop to review last 6 hours.  Other features added such as airport info, METARs and PIREPs.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953F2-41DF-4423-93A8-E2BC38FA7DF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67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as a grad student project at University of Alaska Fairbanks, with three camera sites, in 1999.  160 new camera locations planned across the country over the next 5+ years.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953F2-41DF-4423-93A8-E2BC38FA7DF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4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953F2-41DF-4423-93A8-E2BC38FA7DF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41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here to bash AWOS or ASOS units.  They are machines with limitations. </a:t>
            </a:r>
            <a:r>
              <a:rPr lang="en-US" dirty="0" err="1"/>
              <a:t>Wx</a:t>
            </a:r>
            <a:r>
              <a:rPr lang="en-US" dirty="0"/>
              <a:t> cameras complement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953F2-41DF-4423-93A8-E2BC38FA7DF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86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Suspect that blowing snow was tricking the AWOS into thinking visibility was reduced.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953F2-41DF-4423-93A8-E2BC38FA7DF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3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09C7F-E583-4ADC-AD2C-59A28578D30C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4084" y="314326"/>
            <a:ext cx="2895600" cy="5997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284" y="314326"/>
            <a:ext cx="8483600" cy="5997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2AA5-83B8-49E3-9307-396B781A36A2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8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4E668-C3CF-4DEC-95BB-5BDADB584DFA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88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06400" y="1143000"/>
            <a:ext cx="111760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7" name="Picture 19" descr="ALCOM_Lar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557" y="2362200"/>
            <a:ext cx="2868608" cy="204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Grp="1" noChangeArrowheads="1"/>
          </p:cNvSpPr>
          <p:nvPr userDrawn="1">
            <p:ph type="ctrTitle"/>
          </p:nvPr>
        </p:nvSpPr>
        <p:spPr>
          <a:xfrm>
            <a:off x="5283200" y="1447800"/>
            <a:ext cx="6299200" cy="2286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5486400" y="3886200"/>
            <a:ext cx="6096000" cy="1752600"/>
          </a:xfrm>
        </p:spPr>
        <p:txBody>
          <a:bodyPr anchor="ctr" anchorCtr="0">
            <a:normAutofit/>
          </a:bodyPr>
          <a:lstStyle>
            <a:lvl1pPr marL="0" indent="0" algn="r">
              <a:buFontTx/>
              <a:buNone/>
              <a:defRPr sz="2000"/>
            </a:lvl1pPr>
          </a:lstStyle>
          <a:p>
            <a:r>
              <a:rPr lang="en-US" dirty="0"/>
              <a:t>Name, Go-by Name, Office Symbol</a:t>
            </a:r>
          </a:p>
        </p:txBody>
      </p:sp>
      <p:sp>
        <p:nvSpPr>
          <p:cNvPr id="15" name="Text Box 27"/>
          <p:cNvSpPr txBox="1">
            <a:spLocks noChangeArrowheads="1"/>
          </p:cNvSpPr>
          <p:nvPr userDrawn="1"/>
        </p:nvSpPr>
        <p:spPr bwMode="auto">
          <a:xfrm>
            <a:off x="2438401" y="304800"/>
            <a:ext cx="55691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0000"/>
                </a:solidFill>
              </a:rPr>
              <a:t>ALASKAN COMMAND</a:t>
            </a:r>
          </a:p>
        </p:txBody>
      </p:sp>
      <p:sp>
        <p:nvSpPr>
          <p:cNvPr id="8" name="Text Box 45"/>
          <p:cNvSpPr txBox="1">
            <a:spLocks noChangeArrowheads="1"/>
          </p:cNvSpPr>
          <p:nvPr userDrawn="1"/>
        </p:nvSpPr>
        <p:spPr bwMode="auto">
          <a:xfrm>
            <a:off x="1497008" y="6488113"/>
            <a:ext cx="64008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The Overall Classification of this Briefing is: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42200" y="6497638"/>
            <a:ext cx="4470400" cy="374650"/>
          </a:xfrm>
        </p:spPr>
        <p:txBody>
          <a:bodyPr/>
          <a:lstStyle>
            <a:lvl1pPr marL="0" indent="0">
              <a:buNone/>
              <a:defRPr sz="1600" baseline="0">
                <a:latin typeface="+mn-lt"/>
              </a:defRPr>
            </a:lvl1pPr>
          </a:lstStyle>
          <a:p>
            <a:pPr lvl="0"/>
            <a:r>
              <a:rPr lang="en-US" dirty="0"/>
              <a:t>Click here to add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07120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4E668-C3CF-4DEC-95BB-5BDADB584DFA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96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4E668-C3CF-4DEC-95BB-5BDADB584DFA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2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27200" y="6491288"/>
            <a:ext cx="873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Century Schoolbook" pitchFamily="18" charset="0"/>
              </a:rPr>
              <a:t>I n t e g r </a:t>
            </a:r>
            <a:r>
              <a:rPr lang="en-US" sz="1600" i="1" dirty="0" err="1">
                <a:solidFill>
                  <a:srgbClr val="000000"/>
                </a:solidFill>
                <a:latin typeface="Century Schoolbook" pitchFamily="18" charset="0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entury Schoolbook" pitchFamily="18" charset="0"/>
              </a:rPr>
              <a:t> t y  -  S e r v </a:t>
            </a:r>
            <a:r>
              <a:rPr lang="en-US" sz="1600" i="1" dirty="0" err="1">
                <a:solidFill>
                  <a:srgbClr val="000000"/>
                </a:solidFill>
                <a:latin typeface="Century Schoolbook" pitchFamily="18" charset="0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entury Schoolbook" pitchFamily="18" charset="0"/>
              </a:rPr>
              <a:t> c e  -  E x c e l </a:t>
            </a:r>
            <a:r>
              <a:rPr lang="en-US" sz="1600" i="1" dirty="0" err="1">
                <a:solidFill>
                  <a:srgbClr val="000000"/>
                </a:solidFill>
                <a:latin typeface="Century Schoolbook" pitchFamily="18" charset="0"/>
              </a:rPr>
              <a:t>l</a:t>
            </a:r>
            <a:r>
              <a:rPr lang="en-US" sz="1600" i="1" dirty="0">
                <a:solidFill>
                  <a:srgbClr val="000000"/>
                </a:solidFill>
                <a:latin typeface="Century Schoolbook" pitchFamily="18" charset="0"/>
              </a:rPr>
              <a:t> e n c e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>
            <a:off x="508000" y="64516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508000" y="12319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" name="Picture 45" descr="11AF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9600" y="152400"/>
            <a:ext cx="1270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46"/>
          <p:cNvGraphicFramePr>
            <a:graphicFrameLocks noChangeAspect="1"/>
          </p:cNvGraphicFramePr>
          <p:nvPr/>
        </p:nvGraphicFramePr>
        <p:xfrm>
          <a:off x="311151" y="127001"/>
          <a:ext cx="154516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0314286" imgH="9593014" progId="">
                  <p:embed/>
                </p:oleObj>
              </mc:Choice>
              <mc:Fallback>
                <p:oleObj name="Photo Editor Photo" r:id="rId3" imgW="10314286" imgH="9593014" progId="">
                  <p:embed/>
                  <p:pic>
                    <p:nvPicPr>
                      <p:cNvPr id="8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1" y="127001"/>
                        <a:ext cx="1545167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C2D8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508000" y="64516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693333" y="1233489"/>
            <a:ext cx="873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000000"/>
                </a:solidFill>
                <a:latin typeface="Century Schoolbook" pitchFamily="18" charset="0"/>
              </a:rPr>
              <a:t>I n t e g r i t y  -  S e r v i c e  -  E x c e l l e n c e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4212813" y="500064"/>
            <a:ext cx="36986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>
                <a:solidFill>
                  <a:srgbClr val="000000"/>
                </a:solidFill>
                <a:latin typeface="Times New Roman" pitchFamily="18" charset="0"/>
              </a:rPr>
              <a:t>Eleventh Air Force</a:t>
            </a:r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>
            <a:off x="508000" y="12319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26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5581651" y="5018088"/>
            <a:ext cx="5994400" cy="1047750"/>
          </a:xfrm>
        </p:spPr>
        <p:txBody>
          <a:bodyPr anchorCtr="0"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827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4622800" y="1962150"/>
            <a:ext cx="6858000" cy="1600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3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C94A-C257-4C1A-A593-7E62E15C307B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0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6450-698F-451E-B180-AF145BBB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8077A-97DE-49CF-920A-D8AD565E0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12E2-02C0-458F-A88C-6AC26EB6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19DBF-4811-4BF3-8B4B-8208D67C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4E8AE-0987-4107-858D-FDEA0C21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6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ADEFB-8786-4BB0-8A04-3A8D1172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BBDABB-4174-4462-9160-09402D79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AAFB5C-B90B-4F57-B7EE-D6AC9D0C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DE08E7C-95ED-4A79-B916-6673C229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A356CA-F717-433E-9665-0FA780D0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7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8DC1-DE62-4A58-A3A3-46A2F0D3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E6408-D017-4DA2-8336-DB62D1ABB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14919-2BCE-45AC-9F8D-192C2980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B28A-A7D3-4339-8B0F-4672A833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95AB2-B414-4D67-8CF4-32C7F22D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3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B842-E3A3-420C-A015-99E5AE77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623C-6AC1-4404-A04C-4CF7A05A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5E104-53C0-40C3-B59B-C2D14EB49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E889E-1941-436C-AFAF-8227808E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37B0-9DB5-456D-B3F1-DE13C3F5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1F10C-D1DC-4C12-8486-0E75777B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6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5F745-BA8F-4FDC-95F2-922D7F79C350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62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C8916-962B-4F57-804A-86BEC6EE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00DB1-A2FE-4B32-A85C-DB2236EEB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A0A7A-1BD7-46A0-9425-6E01CE0C7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31C332-68FC-449D-B4ED-C8B483003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3AF3E-29DF-4CF7-8624-373AC85A6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E2BE6-5850-4ED9-A9AE-43C98830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36B3FB-69F1-4403-9562-7AD05038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609FB-F04B-4C14-B61C-109AC70F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15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FB3B-B80D-4D59-A93B-AEC0EA47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0CD51-69F1-48F2-9210-994AEBC5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943EB-C893-463B-A55F-0DD8E151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E5B7E-D2E9-4B6C-BB78-0D158CF5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1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EBE35-E96F-4416-83CF-BAFE3F9D4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67E7D2-D3FC-4CB9-8BFE-84452E69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1AFD4-2168-44AC-B661-6E96C301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3369-06DD-4C8A-939E-14397C47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DC0C-5015-4540-8B16-F09C0983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53030-7584-4398-83FE-0D4C70B70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C6471-3C9F-49BC-B095-90476549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D2BC7-A36C-4837-90BE-491E8584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4D51B-6B23-43C1-9291-EE8FB174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2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9E91-CC0F-47C5-896F-EA8AD89A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A860C7-ACA1-4B82-8F04-C1026EED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05278-B857-43E5-A270-45E39FC7D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1FE99-3348-4D5C-8212-D4001E7E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BA318-32AB-42E4-A94F-481B78D2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667E7-89E4-45B8-A6C4-8C03C74B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41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259E-AD5E-4776-A83F-DF7EC2DB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B31DF-4BEE-4058-9DF2-DCEDCA63A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4A032-D1CB-4311-8F44-9380B74E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BBBA3-EA22-4C57-AA81-7051DAAB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4A0AE-28B6-4EA3-B15E-3A2F8AA6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96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12C63-1221-494B-A252-B2F3966AB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DC27D-4F07-4113-8CA7-D39332DB3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F5B54-FF61-42DC-A1D4-76F77CB2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7469E-7642-4606-8B50-FD6F8CE0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A2663-5501-432F-A948-390A2E3C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81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860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54379"/>
            <a:ext cx="8534400" cy="885825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JM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25400"/>
            <a:ext cx="12192000" cy="6883400"/>
          </a:xfrm>
        </p:spPr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82446268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5ED6-149F-42A3-BF5D-13540FC17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611B8-F164-4DD1-9CAA-3013B44B7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C615E-DD07-4978-81B5-2EC843B8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A023-7A03-4AD8-87F6-770C2796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75940-ECA5-4167-8F3A-0142DD46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54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970F-EF9B-4BE3-85CE-57A42855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AF68-EF9F-4E12-8BEF-342C004E8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rgbClr val="FFFF00"/>
                </a:solidFill>
                <a:latin typeface="Arial Black" panose="020B0A04020102020204" pitchFamily="34" charset="0"/>
              </a:defRPr>
            </a:lvl2pPr>
            <a:lvl3pPr>
              <a:defRPr>
                <a:solidFill>
                  <a:srgbClr val="FFFF00"/>
                </a:solidFill>
                <a:latin typeface="Arial Black" panose="020B0A04020102020204" pitchFamily="34" charset="0"/>
              </a:defRPr>
            </a:lvl3pPr>
            <a:lvl4pPr>
              <a:defRPr>
                <a:solidFill>
                  <a:srgbClr val="FFFF00"/>
                </a:solidFill>
                <a:latin typeface="Arial Black" panose="020B0A04020102020204" pitchFamily="34" charset="0"/>
              </a:defRPr>
            </a:lvl4pPr>
            <a:lvl5pPr>
              <a:defRPr>
                <a:solidFill>
                  <a:srgbClr val="FFFF00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BE6BA-E30F-4F83-855B-C0AC859D9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F5305-422A-4151-9C37-0860E486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098CE-A067-4CA7-92BE-52A556FA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9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284" y="1420813"/>
            <a:ext cx="5689600" cy="489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084" y="1420813"/>
            <a:ext cx="5689600" cy="489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A8F01-3B53-4146-9E63-2D6765F1E412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23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A5CE-0819-4F6E-A54E-7672BB2B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22985-7E19-4DB7-B332-DEB991508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7B9D9-D66F-42CD-8387-DC290BE4E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BD6A-682D-48AF-A827-7BC2D8CE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3D2E4-0E1A-4D5A-8D09-0D628C75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ECFD-229E-47A8-998A-DB5EAF92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BC35E-9ECB-4586-8AB3-EBB7543D2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682C3-E263-423E-BA0A-04FAD79D8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BDE7D-CA96-45C7-BADB-F3B44B65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C6ACA-72A7-480A-85B4-CE940C09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2CA6E-54FB-477C-BE8F-A969559A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88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845D-B06A-48BE-820F-9653B016F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FDB1E-6CF0-4429-B663-D01FAB38C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F6379-9B71-4EC5-95D3-EB073C169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F5278-CE82-4770-B284-B18D4B932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31FB61-A7B3-42B3-A93A-74268256A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8AA255-C119-4A40-8D7C-CEE3A4A4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A9EE5D-04C8-47B4-90E7-3E4E7E73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AF7FF-F0F1-48C0-9A40-C568CF98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F0D8-672C-44AF-82A8-22901709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9D872-60A2-4C43-8D72-9A9A2377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2EDB6-6569-44B8-B7D4-39961748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2B74D-3087-40CF-BA11-08EBBD38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71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B6AAF-3E01-4B8E-8001-F9F9FA73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D1F60-E10D-4485-97EE-C8D5E455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422B4-0A20-42A8-9EC0-0FFC31FA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7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F708-0616-42C6-9689-CD22AB69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F8094-9747-4984-884A-26001A47B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C4D26-EAB9-4341-990C-89537ED01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C1D68-1254-4785-855D-E16314A30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0D4CE-7F06-4312-A157-533B4638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CF268-FBFE-4DCE-A431-81600C90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3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6298-A1C9-447C-A00C-9EEA322C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5D1AA-6436-46E8-9135-096731D6E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CD9B7-2263-4386-99DF-E5D83BAD4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1E758-850C-496B-BF4B-09168B8A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2584F-2C11-48C5-8EA9-8E1C460A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40DB9-8E7B-469A-8C50-CA2585E3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94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F4E6-D623-4EF1-8CDB-368CE9B6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0F780-AFDB-4616-9416-071AAC15E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7E7D5-1A0B-4BAE-8BBC-BC5C52BD7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DF77C-458B-4A47-B1AD-AD6FF957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AD285-6070-4C85-AFF8-0BCF040A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17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14B75-E870-456E-95AF-C4499FD6F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2F4E2-96C1-4944-A999-5CF41923A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2DEE3-2DDA-4ECE-8550-81F10994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C50F9-04D4-41C4-B54B-D360E5FF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5EA43-DE33-42F2-B644-10F6C008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72779-BC5F-4FC3-B433-144D86A2D537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0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C59D7-0B0E-4490-828A-425B9B473FEB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6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77FF-19B5-45E2-9ACA-BD41CA96ECC3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9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128FD-DEDA-4706-92B6-F583E024D899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5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467F-8D76-47D6-9377-FAD635D80313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1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1D5F9-1FD0-4854-83FA-998753C5A190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5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284" y="1420813"/>
            <a:ext cx="11582400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51067" y="66294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u="none">
                <a:solidFill>
                  <a:srgbClr val="969696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2AC0C-4880-4B0F-9AD9-4A85F015A154}" type="slidenum">
              <a:rPr 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727200" y="6491288"/>
            <a:ext cx="873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Century Schoolbook" pitchFamily="18" charset="0"/>
              </a:rPr>
              <a:t>I n t e g r i t y  -  S e r v i c e  -  E x c e l l e n c e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72218" y="314326"/>
            <a:ext cx="844973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Slide</a:t>
            </a: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508000" y="64516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508000" y="12319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4" name="Picture 45" descr="11AF_Lar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69600" y="152400"/>
            <a:ext cx="1270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6"/>
          <p:cNvGraphicFramePr>
            <a:graphicFrameLocks noChangeAspect="1"/>
          </p:cNvGraphicFramePr>
          <p:nvPr/>
        </p:nvGraphicFramePr>
        <p:xfrm>
          <a:off x="311151" y="127001"/>
          <a:ext cx="154516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8" imgW="10314286" imgH="9593014" progId="">
                  <p:embed/>
                </p:oleObj>
              </mc:Choice>
              <mc:Fallback>
                <p:oleObj name="Photo Editor Photo" r:id="rId18" imgW="10314286" imgH="9593014" progId="">
                  <p:embed/>
                  <p:pic>
                    <p:nvPicPr>
                      <p:cNvPr id="102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1" y="127001"/>
                        <a:ext cx="1545167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C2D8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664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80000"/>
        <a:buFont typeface="Wingdings" pitchFamily="2" charset="2"/>
        <a:buChar char="n"/>
        <a:defRPr sz="2200" b="1">
          <a:solidFill>
            <a:schemeClr val="tx1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80000"/>
        <a:buFont typeface="Wingdings" pitchFamily="2" charset="2"/>
        <a:buChar char="n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25F8D-9757-4A94-A141-91CB2639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F6DBB-1A6E-41BD-A3F4-8F0E05A7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F9A0F-8BAA-4A04-92EE-42907156A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90697-FFCD-4143-A77E-9FA44288F90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9A9C7-35FC-4C8A-B325-C9B4A55E0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35D4A-94F9-47C1-BAF3-2B16F6A96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EC596-7093-4E8B-9BE5-54DB299D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9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CF300-5EDC-450F-93A3-11DF0698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E2733-7EA1-42DC-8B49-6A2C0711E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287E3-161D-444F-A618-6040A8314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7451-CF13-4AF9-9577-0873BFA515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4B451-AACD-495D-8C85-735A517D6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26C46-25D2-456E-8375-DF3447411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85C35-356A-43D0-9991-7C5396EF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7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06-513_0046.ps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9144000" cy="6282267"/>
          </a:xfrm>
        </p:spPr>
      </p:pic>
      <p:sp>
        <p:nvSpPr>
          <p:cNvPr id="5" name="Rectangle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latin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895475" y="719014"/>
            <a:ext cx="8229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b="0" kern="1200">
                <a:solidFill>
                  <a:srgbClr val="343E48"/>
                </a:solidFill>
                <a:latin typeface="Lato Regular"/>
                <a:ea typeface="Calibri"/>
                <a:cs typeface="Lato Regular"/>
              </a:defRPr>
            </a:lvl1pPr>
          </a:lstStyle>
          <a:p>
            <a:r>
              <a:rPr lang="en-JM" sz="4000" kern="0" spc="-50" dirty="0">
                <a:solidFill>
                  <a:srgbClr val="FFFF00"/>
                </a:solidFill>
                <a:latin typeface="Arial Black" panose="020B0A04020102020204" pitchFamily="34" charset="0"/>
                <a:cs typeface="Lato Black"/>
              </a:rPr>
              <a:t>Flying in complex weather: VFR Alaska example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52EB33-0921-437C-9674-1DC19A227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66" y="5005388"/>
            <a:ext cx="2097067" cy="127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4355A-04CA-46A5-9C25-B7A1E7F77034}"/>
              </a:ext>
            </a:extLst>
          </p:cNvPr>
          <p:cNvSpPr txBox="1"/>
          <p:nvPr/>
        </p:nvSpPr>
        <p:spPr>
          <a:xfrm>
            <a:off x="3141802" y="3446834"/>
            <a:ext cx="5908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M" sz="2000" dirty="0">
                <a:solidFill>
                  <a:srgbClr val="FFFF00"/>
                </a:solidFill>
                <a:latin typeface="Arial Black" panose="020B0A04020102020204" pitchFamily="34" charset="0"/>
                <a:cs typeface="Lato Regular"/>
              </a:rPr>
              <a:t>Tom George</a:t>
            </a:r>
          </a:p>
          <a:p>
            <a:pPr algn="ctr"/>
            <a:r>
              <a:rPr lang="en-JM" sz="2000" dirty="0">
                <a:solidFill>
                  <a:srgbClr val="FFFF00"/>
                </a:solidFill>
                <a:latin typeface="Arial Black" panose="020B0A04020102020204" pitchFamily="34" charset="0"/>
                <a:cs typeface="Lato Regular"/>
              </a:rPr>
              <a:t>AOPA Alaska Regional Manager</a:t>
            </a:r>
          </a:p>
          <a:p>
            <a:pPr algn="ctr"/>
            <a:r>
              <a:rPr lang="en-JM" sz="2000" dirty="0">
                <a:latin typeface="Arial Black" panose="020B0A04020102020204" pitchFamily="34" charset="0"/>
                <a:cs typeface="Lato Regular"/>
              </a:rPr>
              <a:t>Aircraft Owners &amp; Pilots Association</a:t>
            </a:r>
            <a:endParaRPr lang="en-JM" sz="2000" dirty="0">
              <a:solidFill>
                <a:srgbClr val="FFFF00"/>
              </a:solidFill>
              <a:latin typeface="Arial Black" panose="020B0A04020102020204" pitchFamily="34" charset="0"/>
              <a:cs typeface="Lato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ED060-3243-DB16-6404-5A04EF812C60}"/>
              </a:ext>
            </a:extLst>
          </p:cNvPr>
          <p:cNvSpPr txBox="1"/>
          <p:nvPr/>
        </p:nvSpPr>
        <p:spPr>
          <a:xfrm>
            <a:off x="4635268" y="2587104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October 9, 2025</a:t>
            </a:r>
          </a:p>
        </p:txBody>
      </p:sp>
    </p:spTree>
    <p:extLst>
      <p:ext uri="{BB962C8B-B14F-4D97-AF65-F5344CB8AC3E}">
        <p14:creationId xmlns:p14="http://schemas.microsoft.com/office/powerpoint/2010/main" val="4021399548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9B2C9-7AAE-C80A-7D80-25283A62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873E96-8154-D12A-D9F2-A6BD3452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5" y="0"/>
            <a:ext cx="41266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65876-4B55-37FF-58E2-2E00EB93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76" y="1790367"/>
            <a:ext cx="7446686" cy="407736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6EA0E9-08A5-BE68-7850-EC3B1D613707}"/>
              </a:ext>
            </a:extLst>
          </p:cNvPr>
          <p:cNvCxnSpPr>
            <a:cxnSpLocks/>
          </p:cNvCxnSpPr>
          <p:nvPr/>
        </p:nvCxnSpPr>
        <p:spPr>
          <a:xfrm flipH="1">
            <a:off x="1113560" y="3248025"/>
            <a:ext cx="4258540" cy="31432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1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812A2-B90C-EE8D-9BFB-E2A4A7CB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Number Placeholder 3">
            <a:extLst>
              <a:ext uri="{FF2B5EF4-FFF2-40B4-BE49-F238E27FC236}">
                <a16:creationId xmlns:a16="http://schemas.microsoft.com/office/drawing/2014/main" id="{E2F49A00-DC00-8ECE-31D8-FE509614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har char="•"/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50000"/>
              </a:spcAft>
              <a:buChar char="–"/>
              <a:defRPr sz="28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50000"/>
              </a:spcAft>
              <a:buChar char="•"/>
              <a:defRPr sz="24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50000"/>
              </a:spcAft>
              <a:buChar char="–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900">
                <a:solidFill>
                  <a:srgbClr val="FFFFFF"/>
                </a:solidFill>
                <a:effectLst/>
              </a:rPr>
              <a:t>   </a:t>
            </a:r>
            <a:fld id="{C85B0A30-3AB0-447F-B56C-23B6943E6C6B}" type="slidenum">
              <a:rPr lang="en-US" altLang="en-US" sz="1600">
                <a:solidFill>
                  <a:srgbClr val="FFFFFF"/>
                </a:solidFill>
                <a:effectLst/>
              </a:rPr>
              <a:pPr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11</a:t>
            </a:fld>
            <a:endParaRPr lang="en-US" altLang="en-US" sz="1600">
              <a:solidFill>
                <a:srgbClr val="FFFFFF"/>
              </a:solidFill>
              <a:effectLst/>
            </a:endParaRPr>
          </a:p>
        </p:txBody>
      </p:sp>
      <p:pic>
        <p:nvPicPr>
          <p:cNvPr id="154627" name="Picture 5" descr="mckinley clouds cd1973 f52 med res">
            <a:extLst>
              <a:ext uri="{FF2B5EF4-FFF2-40B4-BE49-F238E27FC236}">
                <a16:creationId xmlns:a16="http://schemas.microsoft.com/office/drawing/2014/main" id="{AB3C66AD-1922-AF78-0442-E995F105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8B74B-6918-7605-8C61-98B9700C8A4D}"/>
              </a:ext>
            </a:extLst>
          </p:cNvPr>
          <p:cNvSpPr txBox="1"/>
          <p:nvPr/>
        </p:nvSpPr>
        <p:spPr>
          <a:xfrm>
            <a:off x="2952749" y="3429000"/>
            <a:ext cx="677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on Weather Cameras</a:t>
            </a:r>
          </a:p>
        </p:txBody>
      </p:sp>
    </p:spTree>
    <p:extLst>
      <p:ext uri="{BB962C8B-B14F-4D97-AF65-F5344CB8AC3E}">
        <p14:creationId xmlns:p14="http://schemas.microsoft.com/office/powerpoint/2010/main" val="3190585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CA36F-E707-2CE2-BC53-E46DD142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009"/>
            <a:ext cx="12192000" cy="65879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D77A35-47A3-ACB2-F151-F037B332549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FAA Weather Cameras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999ED-479B-A237-DA44-3EF3C55316FB}"/>
              </a:ext>
            </a:extLst>
          </p:cNvPr>
          <p:cNvSpPr txBox="1"/>
          <p:nvPr/>
        </p:nvSpPr>
        <p:spPr>
          <a:xfrm>
            <a:off x="414528" y="5827776"/>
            <a:ext cx="538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https://weathercams.faa.gov/</a:t>
            </a:r>
          </a:p>
        </p:txBody>
      </p:sp>
    </p:spTree>
    <p:extLst>
      <p:ext uri="{BB962C8B-B14F-4D97-AF65-F5344CB8AC3E}">
        <p14:creationId xmlns:p14="http://schemas.microsoft.com/office/powerpoint/2010/main" val="114122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7E3B-0F59-E738-D3A2-64F4A1F0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821" y="167007"/>
            <a:ext cx="10419413" cy="1025785"/>
          </a:xfrm>
        </p:spPr>
        <p:txBody>
          <a:bodyPr>
            <a:normAutofit/>
          </a:bodyPr>
          <a:lstStyle/>
          <a:p>
            <a:r>
              <a:rPr lang="en-US" dirty="0"/>
              <a:t>Growing network of stations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98976-9E36-D06B-2001-7F0EB77E2573}"/>
              </a:ext>
            </a:extLst>
          </p:cNvPr>
          <p:cNvSpPr txBox="1"/>
          <p:nvPr/>
        </p:nvSpPr>
        <p:spPr>
          <a:xfrm>
            <a:off x="226979" y="1580675"/>
            <a:ext cx="43322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Started in Alaska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Expanding across the country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Includes FAA and third party hosted sites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D939E-23A5-02E3-E9E2-9BC7EC08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062" y="1031465"/>
            <a:ext cx="7823534" cy="47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14F2-AD8E-C26C-467D-899CBFCA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535"/>
            <a:ext cx="10515600" cy="1325563"/>
          </a:xfrm>
        </p:spPr>
        <p:txBody>
          <a:bodyPr/>
          <a:lstStyle/>
          <a:p>
            <a:r>
              <a:rPr lang="en-US" dirty="0"/>
              <a:t>Compare current with annotated clear-day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BB83E-B9BD-DEAE-3E7D-BEE060C78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3" t="31773" b="30496"/>
          <a:stretch/>
        </p:blipFill>
        <p:spPr>
          <a:xfrm>
            <a:off x="329237" y="1544098"/>
            <a:ext cx="11533526" cy="48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BC38-AD2D-22D0-669C-C55E1E85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64" y="562027"/>
            <a:ext cx="2415702" cy="1325563"/>
          </a:xfrm>
        </p:spPr>
        <p:txBody>
          <a:bodyPr/>
          <a:lstStyle/>
          <a:p>
            <a:r>
              <a:rPr lang="en-US" dirty="0" err="1"/>
              <a:t>Wx</a:t>
            </a:r>
            <a:br>
              <a:rPr lang="en-US" dirty="0"/>
            </a:br>
            <a:r>
              <a:rPr lang="en-US" dirty="0"/>
              <a:t>Trends</a:t>
            </a:r>
          </a:p>
        </p:txBody>
      </p:sp>
      <p:pic>
        <p:nvPicPr>
          <p:cNvPr id="4" name="FAA WeatherCams — Mozilla Firefox 2023-09-26 16-12-21">
            <a:hlinkClick r:id="" action="ppaction://media"/>
            <a:extLst>
              <a:ext uri="{FF2B5EF4-FFF2-40B4-BE49-F238E27FC236}">
                <a16:creationId xmlns:a16="http://schemas.microsoft.com/office/drawing/2014/main" id="{49050979-F35A-923F-7086-762D35C3F66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09" end="248.64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1566" y="0"/>
            <a:ext cx="8968902" cy="691720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9F02C-D5BE-0BBF-67ED-254DAA2326E5}"/>
              </a:ext>
            </a:extLst>
          </p:cNvPr>
          <p:cNvSpPr txBox="1"/>
          <p:nvPr/>
        </p:nvSpPr>
        <p:spPr>
          <a:xfrm>
            <a:off x="0" y="2644170"/>
            <a:ext cx="2801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Video loop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Six-hour lookback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C8DA-1471-F7D9-4488-0101C9EC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72" y="844769"/>
            <a:ext cx="3865372" cy="817123"/>
          </a:xfrm>
        </p:spPr>
        <p:txBody>
          <a:bodyPr>
            <a:normAutofit fontScale="90000"/>
          </a:bodyPr>
          <a:lstStyle/>
          <a:p>
            <a:r>
              <a:rPr lang="en-US" dirty="0"/>
              <a:t>Stand-alone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606B-4C62-BF29-67CC-FF858E664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4" y="1807512"/>
            <a:ext cx="3703111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case shows sky condition and visibility based on reference features alone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A03B7-835D-44D4-5448-2CBE9C80C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895" y="0"/>
            <a:ext cx="83441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1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F592-7B3C-55C7-276F-FF0C6F0B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35" y="257758"/>
            <a:ext cx="3822419" cy="950744"/>
          </a:xfrm>
        </p:spPr>
        <p:txBody>
          <a:bodyPr>
            <a:normAutofit fontScale="90000"/>
          </a:bodyPr>
          <a:lstStyle/>
          <a:p>
            <a:r>
              <a:rPr lang="en-US" dirty="0"/>
              <a:t>Supplements METARs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EA61-3B80-9FF8-4EB3-0898391D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74" y="1576243"/>
            <a:ext cx="333703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contrast to the METAR alone, the weather camera paints a broader picture.</a:t>
            </a:r>
          </a:p>
          <a:p>
            <a:r>
              <a:rPr lang="en-US" dirty="0"/>
              <a:t>METAR reports sky clear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61CA2-36EF-F8FB-D01A-89C5888C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255" y="-26433"/>
            <a:ext cx="8215745" cy="68844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FFAE43-7A75-96C7-BD43-C2943F6CC6EA}"/>
              </a:ext>
            </a:extLst>
          </p:cNvPr>
          <p:cNvSpPr/>
          <p:nvPr/>
        </p:nvSpPr>
        <p:spPr>
          <a:xfrm>
            <a:off x="7553195" y="926926"/>
            <a:ext cx="338202" cy="187890"/>
          </a:xfrm>
          <a:prstGeom prst="roundRect">
            <a:avLst/>
          </a:prstGeom>
          <a:solidFill>
            <a:srgbClr val="FFFF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FCED1-8B5B-F8EF-01F0-C11FB072E9DA}"/>
              </a:ext>
            </a:extLst>
          </p:cNvPr>
          <p:cNvSpPr/>
          <p:nvPr/>
        </p:nvSpPr>
        <p:spPr>
          <a:xfrm>
            <a:off x="71815" y="1208501"/>
            <a:ext cx="12048370" cy="5649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4E99-4090-204B-37B3-FFAC10769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7" y="143314"/>
            <a:ext cx="4563230" cy="1325563"/>
          </a:xfrm>
        </p:spPr>
        <p:txBody>
          <a:bodyPr/>
          <a:lstStyle/>
          <a:p>
            <a:r>
              <a:rPr lang="en-US" dirty="0"/>
              <a:t>Supplements METARs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44EAB-5CBD-E1EE-CC4F-F36645E63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30" y="2512506"/>
            <a:ext cx="4563230" cy="28766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Visibility from METAR is 1.5, yet can see base of hills about 10 miles away</a:t>
            </a:r>
          </a:p>
          <a:p>
            <a:r>
              <a:rPr lang="en-US" dirty="0"/>
              <a:t>Most likely particles of blowing snow were being recorded by the AWOS visibility sensor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7639B-F8A6-06F7-3FE6-AEBCDAB4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37" y="-25818"/>
            <a:ext cx="7356764" cy="68766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96D651-A58C-3294-6A09-74224844641E}"/>
              </a:ext>
            </a:extLst>
          </p:cNvPr>
          <p:cNvSpPr/>
          <p:nvPr/>
        </p:nvSpPr>
        <p:spPr>
          <a:xfrm>
            <a:off x="9060265" y="953073"/>
            <a:ext cx="697510" cy="2369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3DE63-9894-E18A-BA6B-21888ED3A375}"/>
              </a:ext>
            </a:extLst>
          </p:cNvPr>
          <p:cNvSpPr/>
          <p:nvPr/>
        </p:nvSpPr>
        <p:spPr>
          <a:xfrm>
            <a:off x="7903923" y="956256"/>
            <a:ext cx="1052187" cy="233717"/>
          </a:xfrm>
          <a:prstGeom prst="roundRect">
            <a:avLst/>
          </a:prstGeom>
          <a:solidFill>
            <a:srgbClr val="FFFF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FE7C2-FF73-06C0-8785-A033182AD573}"/>
              </a:ext>
            </a:extLst>
          </p:cNvPr>
          <p:cNvSpPr/>
          <p:nvPr/>
        </p:nvSpPr>
        <p:spPr>
          <a:xfrm>
            <a:off x="143630" y="1458190"/>
            <a:ext cx="12048370" cy="53891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3909-044F-77DD-0120-1D0FCFE1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18" y="484909"/>
            <a:ext cx="4839224" cy="1325563"/>
          </a:xfrm>
        </p:spPr>
        <p:txBody>
          <a:bodyPr/>
          <a:lstStyle/>
          <a:p>
            <a:r>
              <a:rPr lang="en-US" dirty="0"/>
              <a:t>Supplements METARs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8ECAE-5501-6B32-BBC4-4B21F802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18" y="2069181"/>
            <a:ext cx="412300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cameras add information not contained in a text weather report</a:t>
            </a:r>
          </a:p>
          <a:p>
            <a:r>
              <a:rPr lang="en-US" dirty="0"/>
              <a:t>While no clouds over the sensor, distant clouds show in all directions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CE70D-06E2-0ECE-DB4A-C76F19B81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82" y="17633"/>
            <a:ext cx="7368691" cy="683679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AACA2E-6531-FE3C-4BCA-128C091FCBC5}"/>
              </a:ext>
            </a:extLst>
          </p:cNvPr>
          <p:cNvSpPr/>
          <p:nvPr/>
        </p:nvSpPr>
        <p:spPr>
          <a:xfrm>
            <a:off x="10296395" y="1027134"/>
            <a:ext cx="350728" cy="212943"/>
          </a:xfrm>
          <a:prstGeom prst="roundRect">
            <a:avLst/>
          </a:prstGeom>
          <a:solidFill>
            <a:srgbClr val="FFFF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C1E3-CE84-6C6F-8376-C5C23046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Pafa</a:t>
            </a:r>
            <a:r>
              <a:rPr lang="en-US" dirty="0"/>
              <a:t> </a:t>
            </a:r>
            <a:r>
              <a:rPr lang="en-US" dirty="0" err="1"/>
              <a:t>skw</a:t>
            </a:r>
            <a:r>
              <a:rPr lang="en-US" dirty="0"/>
              <a:t> 9/03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D333E-64D4-5670-1D5C-E5A67028C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76588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085629-ACBF-D0A2-06F8-43C6181D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915" y="0"/>
            <a:ext cx="412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FF936-838E-76CB-EB87-DE495D4AE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Number Placeholder 3">
            <a:extLst>
              <a:ext uri="{FF2B5EF4-FFF2-40B4-BE49-F238E27FC236}">
                <a16:creationId xmlns:a16="http://schemas.microsoft.com/office/drawing/2014/main" id="{2B7C4C0C-2384-6A1B-82AB-67E6CA4C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har char="•"/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50000"/>
              </a:spcAft>
              <a:buChar char="–"/>
              <a:defRPr sz="28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50000"/>
              </a:spcAft>
              <a:buChar char="•"/>
              <a:defRPr sz="24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50000"/>
              </a:spcAft>
              <a:buChar char="–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900">
                <a:solidFill>
                  <a:srgbClr val="FFFFFF"/>
                </a:solidFill>
                <a:effectLst/>
              </a:rPr>
              <a:t>   </a:t>
            </a:r>
            <a:fld id="{C85B0A30-3AB0-447F-B56C-23B6943E6C6B}" type="slidenum">
              <a:rPr lang="en-US" altLang="en-US" sz="1600">
                <a:solidFill>
                  <a:srgbClr val="FFFFFF"/>
                </a:solidFill>
                <a:effectLst/>
              </a:rPr>
              <a:pPr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20</a:t>
            </a:fld>
            <a:endParaRPr lang="en-US" altLang="en-US" sz="1600">
              <a:solidFill>
                <a:srgbClr val="FFFFFF"/>
              </a:solidFill>
              <a:effectLst/>
            </a:endParaRPr>
          </a:p>
        </p:txBody>
      </p:sp>
      <p:pic>
        <p:nvPicPr>
          <p:cNvPr id="154627" name="Picture 5" descr="mckinley clouds cd1973 f52 med res">
            <a:extLst>
              <a:ext uri="{FF2B5EF4-FFF2-40B4-BE49-F238E27FC236}">
                <a16:creationId xmlns:a16="http://schemas.microsoft.com/office/drawing/2014/main" id="{A1119D2A-C5A1-2357-B924-42892951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78D4F-B09F-C496-5B09-BE20BD0C092C}"/>
              </a:ext>
            </a:extLst>
          </p:cNvPr>
          <p:cNvSpPr txBox="1"/>
          <p:nvPr/>
        </p:nvSpPr>
        <p:spPr>
          <a:xfrm>
            <a:off x="3657600" y="4143375"/>
            <a:ext cx="6772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Tom George</a:t>
            </a:r>
          </a:p>
          <a:p>
            <a:r>
              <a:rPr lang="en-US" sz="2400" dirty="0"/>
              <a:t>Tom.George@aopa.org</a:t>
            </a:r>
            <a:endParaRPr lang="en-US" sz="2400" u="sng" dirty="0"/>
          </a:p>
          <a:p>
            <a:r>
              <a:rPr lang="en-US" sz="2400" dirty="0"/>
              <a:t>907-388-9955</a:t>
            </a:r>
          </a:p>
        </p:txBody>
      </p:sp>
    </p:spTree>
    <p:extLst>
      <p:ext uri="{BB962C8B-B14F-4D97-AF65-F5344CB8AC3E}">
        <p14:creationId xmlns:p14="http://schemas.microsoft.com/office/powerpoint/2010/main" val="140424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71851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Putting Alaska in Perspective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har char="•"/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50000"/>
              </a:spcAft>
              <a:buChar char="–"/>
              <a:defRPr sz="28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50000"/>
              </a:spcAft>
              <a:buChar char="•"/>
              <a:defRPr sz="24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50000"/>
              </a:spcAft>
              <a:buChar char="–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>
                <a:solidFill>
                  <a:schemeClr val="tx1"/>
                </a:solidFill>
              </a:rPr>
              <a:t>   </a:t>
            </a:r>
            <a:fld id="{D8E5E59A-7883-4C6B-AD93-FE4E23F95DBB}" type="slidenum">
              <a:rPr lang="en-US" altLang="en-US" sz="1600">
                <a:solidFill>
                  <a:schemeClr val="tx1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22" y="956862"/>
            <a:ext cx="9485756" cy="53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7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har char="•"/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50000"/>
              </a:spcAft>
              <a:buChar char="–"/>
              <a:defRPr sz="28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50000"/>
              </a:spcAft>
              <a:buChar char="•"/>
              <a:defRPr sz="24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50000"/>
              </a:spcAft>
              <a:buChar char="–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50000"/>
              </a:spcAft>
              <a:buChar char="»"/>
              <a:defRPr sz="20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>
                <a:solidFill>
                  <a:schemeClr val="tx1"/>
                </a:solidFill>
              </a:rPr>
              <a:t>   </a:t>
            </a:r>
            <a:fld id="{745AA3F3-BB8B-4EA2-A358-6C0EF9BAE892}" type="slidenum">
              <a:rPr lang="en-US" altLang="en-US" sz="1600">
                <a:solidFill>
                  <a:schemeClr val="tx1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4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10A0-39CB-B886-8990-D9AF8507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5D48CD-8D24-2741-E96B-F24F78A75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29264">
            <a:off x="-395785" y="-854562"/>
            <a:ext cx="12750740" cy="96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57176-8431-9B5B-2D17-C749DCF5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3CD7-8460-4424-9723-37EBACB2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842AB7-E778-98FE-04A5-811C06C0D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29264">
            <a:off x="-3916198" y="-4635252"/>
            <a:ext cx="23239063" cy="176011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E5BBA4-FE90-E0C6-43D1-EFFF9836E382}"/>
              </a:ext>
            </a:extLst>
          </p:cNvPr>
          <p:cNvCxnSpPr>
            <a:cxnSpLocks/>
          </p:cNvCxnSpPr>
          <p:nvPr/>
        </p:nvCxnSpPr>
        <p:spPr>
          <a:xfrm flipH="1">
            <a:off x="6505575" y="2295525"/>
            <a:ext cx="1724025" cy="2962275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9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7BBFC8-47D2-0D62-84C1-821FF3BD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5" y="0"/>
            <a:ext cx="412667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A26247-5823-E7CF-0DBF-E6C3E5F2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846" y="443275"/>
            <a:ext cx="7512315" cy="56241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BC8313-5393-463E-1448-43C35F1FEE7B}"/>
              </a:ext>
            </a:extLst>
          </p:cNvPr>
          <p:cNvCxnSpPr>
            <a:cxnSpLocks/>
          </p:cNvCxnSpPr>
          <p:nvPr/>
        </p:nvCxnSpPr>
        <p:spPr>
          <a:xfrm flipH="1">
            <a:off x="3366052" y="1819275"/>
            <a:ext cx="2606123" cy="10382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0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9553-987A-FCB2-0950-B69D0A06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7ECA8A-0DE6-9C8A-73EA-4214FE89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5" y="0"/>
            <a:ext cx="41266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C4BF8D-B39F-4D9E-0BB4-FF31C870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-508" b="6124"/>
          <a:stretch>
            <a:fillRect/>
          </a:stretch>
        </p:blipFill>
        <p:spPr>
          <a:xfrm>
            <a:off x="4707903" y="954269"/>
            <a:ext cx="7376944" cy="432081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A8ADEA-2AC3-096B-E980-F9F972104734}"/>
              </a:ext>
            </a:extLst>
          </p:cNvPr>
          <p:cNvCxnSpPr>
            <a:cxnSpLocks/>
          </p:cNvCxnSpPr>
          <p:nvPr/>
        </p:nvCxnSpPr>
        <p:spPr>
          <a:xfrm flipH="1">
            <a:off x="3094760" y="2066925"/>
            <a:ext cx="2448790" cy="15430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09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052AE-5079-D40C-471F-6922BD4C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3CF8FD-B422-F2F0-A005-6F1C2E576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5" y="0"/>
            <a:ext cx="41266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A82C6-2DB8-132D-23DF-0018C200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-508" b="6124"/>
          <a:stretch>
            <a:fillRect/>
          </a:stretch>
        </p:blipFill>
        <p:spPr>
          <a:xfrm>
            <a:off x="4707903" y="954269"/>
            <a:ext cx="7376944" cy="432081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48AB0D-8BD2-3785-4E57-C45E1ACDC6FF}"/>
              </a:ext>
            </a:extLst>
          </p:cNvPr>
          <p:cNvCxnSpPr>
            <a:cxnSpLocks/>
          </p:cNvCxnSpPr>
          <p:nvPr/>
        </p:nvCxnSpPr>
        <p:spPr>
          <a:xfrm flipH="1">
            <a:off x="3094760" y="2066925"/>
            <a:ext cx="2448790" cy="15430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584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35935</TotalTime>
  <Words>338</Words>
  <Application>Microsoft Office PowerPoint</Application>
  <PresentationFormat>Widescreen</PresentationFormat>
  <Paragraphs>55</Paragraphs>
  <Slides>20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Century Schoolbook</vt:lpstr>
      <vt:lpstr>Times New Roman</vt:lpstr>
      <vt:lpstr>Wingdings</vt:lpstr>
      <vt:lpstr>7_Default Design</vt:lpstr>
      <vt:lpstr>Office Theme</vt:lpstr>
      <vt:lpstr>1_Office Theme</vt:lpstr>
      <vt:lpstr>Photo Editor Photo</vt:lpstr>
      <vt:lpstr>PowerPoint Presentation</vt:lpstr>
      <vt:lpstr>Pafa skw 9/03</vt:lpstr>
      <vt:lpstr>Putting Alaska in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Growing network of stations</vt:lpstr>
      <vt:lpstr>Compare current with annotated clear-day image</vt:lpstr>
      <vt:lpstr>Wx Trends</vt:lpstr>
      <vt:lpstr>Stand-alone camera</vt:lpstr>
      <vt:lpstr>Supplements METARs</vt:lpstr>
      <vt:lpstr>Supplements METARs</vt:lpstr>
      <vt:lpstr>Supplements METARs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George, Tom</dc:creator>
  <cp:lastModifiedBy>George, Tom</cp:lastModifiedBy>
  <cp:revision>181</cp:revision>
  <dcterms:created xsi:type="dcterms:W3CDTF">2019-04-16T07:39:36Z</dcterms:created>
  <dcterms:modified xsi:type="dcterms:W3CDTF">2025-10-02T20:53:18Z</dcterms:modified>
</cp:coreProperties>
</file>