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89" r:id="rId2"/>
    <p:sldId id="270" r:id="rId3"/>
    <p:sldId id="290" r:id="rId4"/>
    <p:sldId id="291" r:id="rId5"/>
    <p:sldId id="292" r:id="rId6"/>
    <p:sldId id="29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9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BFFF6-0DDD-4489-8AE2-911EE8E42E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900EF-6A7A-4652-9EDD-C6DF7A812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1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B062F-57FE-A548-9040-91A2DD9BC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9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FB51135D-CA72-E84E-8E19-AFEA7132D712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94BE9-6EDF-C802-760A-BA5C32EDBC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9D320-F28D-E1BC-D685-AC12B211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8D7B-A3F3-8D4E-A1F4-F5F3B20EC8EA}" type="datetime1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E87FB-3BD2-6852-62D5-86D6ED74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8BC9-9260-F771-988E-E7AF4428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EAB7A6-82F8-D118-01FF-4C08EAF6BFC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181600" y="2367218"/>
            <a:ext cx="1828800" cy="1828800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C292F-99AE-B3A4-FB05-5D3EB43B37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10363200" cy="457200"/>
          </a:xfrm>
        </p:spPr>
        <p:txBody>
          <a:bodyPr lIns="0" tIns="0" rIns="0" bIns="0" anchor="ctr"/>
          <a:lstStyle>
            <a:lvl1pPr algn="ctr">
              <a:defRPr/>
            </a:lvl1pPr>
          </a:lstStyle>
          <a:p>
            <a:r>
              <a:rPr lang="en-US"/>
              <a:t>Meet the Team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C1838A9-D66E-6719-D663-ECCBEF58E6C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235696" y="2367218"/>
            <a:ext cx="1828800" cy="18288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88EAC9E-7666-02F6-65A2-D9C70F3FF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27504" y="2367218"/>
            <a:ext cx="1828800" cy="18288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B790C3-D2E5-5BB9-20DE-43B9237EE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13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99CF7EF-1C2A-1C99-8FD6-EA2648F98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3713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AB7DDE2-4E2B-9F89-2C31-8FB566D4E7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73829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023E5F0-2B51-7197-7D27-C6947C1FF6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73829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19DD9D8-2BED-E399-5D53-41C3C7DDD9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8537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B8270DC3-B03A-3288-2B47-217410D0AF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8537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</p:spTree>
    <p:extLst>
      <p:ext uri="{BB962C8B-B14F-4D97-AF65-F5344CB8AC3E}">
        <p14:creationId xmlns:p14="http://schemas.microsoft.com/office/powerpoint/2010/main" val="20779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199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Meet the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8A21-9882-C64F-AB46-CB0EFDD7AFD8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6553199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44F2BAA5-13E5-8179-8612-E463557691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1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034534C0-6235-66E0-EA91-F3D07B127E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68114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39CB55E-04BE-FE8F-AF5C-1B793AF2DB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658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200045F-9093-1DBC-BAEA-EAA288CD9561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05023" y="2723244"/>
            <a:ext cx="1005840" cy="100584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15B9B28-ED97-E5AD-668F-8D6CDC4BEA14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020300" y="2723244"/>
            <a:ext cx="1005840" cy="100584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1A816E60-A6C4-E2BF-2C58-7AF9A0B3AF8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412662" y="2723244"/>
            <a:ext cx="1005840" cy="100584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9F0443AC-A0FB-5846-383C-53043144C1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53201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FA4D757C-E7D5-E63F-D81E-5B8BE9A014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114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54D4E948-FAC7-D10E-90A7-EE66D9AF95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60658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EEADA7E8-CC7A-15C2-1D2F-F297DCA211FF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805023" y="4269016"/>
            <a:ext cx="1005840" cy="100584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[ click to replace ]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5E94224-A278-A462-6645-824EC7D4027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10020300" y="4269016"/>
            <a:ext cx="1005840" cy="100584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B873DFF4-7192-31F9-8EF1-1B196F96993E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412662" y="4269016"/>
            <a:ext cx="1005840" cy="100584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3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9D320-F28D-E1BC-D685-AC12B211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BEB3-3138-3745-8C70-1EEF1DAA9B19}" type="datetime1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E87FB-3BD2-6852-62D5-86D6ED74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8BC9-9260-F771-988E-E7AF4428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EAB7A6-82F8-D118-01FF-4C08EAF6BFC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181600" y="1315386"/>
            <a:ext cx="1828800" cy="1828800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B790C3-D2E5-5BB9-20DE-43B9237EE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541" y="3557855"/>
            <a:ext cx="9046564" cy="1486336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.”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99CF7EF-1C2A-1C99-8FD6-EA2648F98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3713" y="5280866"/>
            <a:ext cx="2744573" cy="460367"/>
          </a:xfrm>
        </p:spPr>
        <p:txBody>
          <a:bodyPr/>
          <a:lstStyle>
            <a:lvl1pPr marL="0" indent="0" algn="ctr">
              <a:buNone/>
              <a:defRPr sz="140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— Name Goes Here —</a:t>
            </a:r>
          </a:p>
        </p:txBody>
      </p:sp>
    </p:spTree>
    <p:extLst>
      <p:ext uri="{BB962C8B-B14F-4D97-AF65-F5344CB8AC3E}">
        <p14:creationId xmlns:p14="http://schemas.microsoft.com/office/powerpoint/2010/main" val="395333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669436"/>
            <a:ext cx="10363199" cy="1274163"/>
          </a:xfrm>
        </p:spPr>
        <p:txBody>
          <a:bodyPr lIns="0" tIns="0" rIns="0" b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3FAD-18EA-2F45-A289-5807CBAEA415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57201"/>
            <a:ext cx="11277600" cy="374754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265083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43F7EA-19D8-502E-0496-245E82EEBCF2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4DE7D-C9EF-A71C-023A-8BF1681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4E77-A872-2749-A313-6705F285925D}" type="datetime1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06F25-3E03-BEF0-29D4-0DF3B0F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0ED5-1184-F84C-57B3-2D4B9A67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A97EBE-2947-4F5D-1B4C-C59E72185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8977C-6E25-544B-D85D-7BEAB9C21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43431-4649-64DE-7D86-889389AD70D4}"/>
              </a:ext>
            </a:extLst>
          </p:cNvPr>
          <p:cNvCxnSpPr>
            <a:cxnSpLocks/>
          </p:cNvCxnSpPr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582FB6-AE99-FB89-F65A-F50AE02821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53200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</p:spTree>
    <p:extLst>
      <p:ext uri="{BB962C8B-B14F-4D97-AF65-F5344CB8AC3E}">
        <p14:creationId xmlns:p14="http://schemas.microsoft.com/office/powerpoint/2010/main" val="217802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43F7EA-19D8-502E-0496-245E82EEBCF2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4DE7D-C9EF-A71C-023A-8BF1681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FE0F-9F72-1541-98CC-0CE10C198E11}" type="datetime1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06F25-3E03-BEF0-29D4-0DF3B0F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0ED5-1184-F84C-57B3-2D4B9A67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A97EBE-2947-4F5D-1B4C-C59E72185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8977C-6E25-544B-D85D-7BEAB9C21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3018971"/>
            <a:ext cx="4724400" cy="2924629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43431-4649-64DE-7D86-889389AD70D4}"/>
              </a:ext>
            </a:extLst>
          </p:cNvPr>
          <p:cNvCxnSpPr>
            <a:cxnSpLocks/>
          </p:cNvCxnSpPr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42B6-9B35-77DB-6E2D-35863915E6F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53200" y="3018971"/>
            <a:ext cx="4724400" cy="2924629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A36CE8-C460-B83C-064E-51FE836F0A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" y="2583542"/>
            <a:ext cx="4724400" cy="333829"/>
          </a:xfrm>
        </p:spPr>
        <p:txBody>
          <a:bodyPr lIns="0" tIns="0" rIns="0" bIns="0"/>
          <a:lstStyle>
            <a:lvl1pPr marL="0" indent="0">
              <a:buNone/>
              <a:defRPr sz="2800" b="1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Comparison 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0FA803-140E-CD46-DC41-EEC12204306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53200" y="2583542"/>
            <a:ext cx="4724400" cy="333829"/>
          </a:xfrm>
        </p:spPr>
        <p:txBody>
          <a:bodyPr lIns="0" tIns="0" rIns="0" bIns="0"/>
          <a:lstStyle>
            <a:lvl1pPr marL="0" indent="0">
              <a:buNone/>
              <a:defRPr sz="2800" b="1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Comparison B</a:t>
            </a:r>
          </a:p>
        </p:txBody>
      </p:sp>
    </p:spTree>
    <p:extLst>
      <p:ext uri="{BB962C8B-B14F-4D97-AF65-F5344CB8AC3E}">
        <p14:creationId xmlns:p14="http://schemas.microsoft.com/office/powerpoint/2010/main" val="39721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57EFE-F7F2-E6CD-FA29-4F593CDF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0530-E572-7B4A-9E01-E90B1A6D773F}" type="datetime1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87299-45B6-5E72-4BA3-E99FD4C8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5DA94-D8A2-522F-5FF9-4D2F4C35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38380-6955-B634-9263-57412E78F3C4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A96FA-634C-170C-DCD8-4BC154566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27368-B28C-9088-7140-B59A2D2F0476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4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DE320175-4ED8-9B44-BF09-72B3F3E6E1AC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96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9A8E-4CBF-6B46-BEE3-A0A9C434DEA8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112775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602807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1DA15-EA5D-8A44-9CCC-E408EC570EFA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0"/>
            <a:ext cx="5638799" cy="5943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rgbClr val="F9C908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208987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with emble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FB51135D-CA72-E84E-8E19-AFEA7132D712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94BE9-6EDF-C802-760A-BA5C32EDBC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2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3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86AF-BC7F-4041-B4D0-E8DEB89C65C4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5638799" cy="29718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3F1B60F-39E0-0B5A-2999-134F10168E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457200"/>
            <a:ext cx="5638800" cy="29718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747780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D0A9-4458-3644-A8C6-C942456F0244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5638799" cy="29718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3F1B60F-39E0-0B5A-2999-134F10168E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457200"/>
            <a:ext cx="2825496" cy="29718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F8275A-9497-1EB0-5F86-4DF0813730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18574" y="457200"/>
            <a:ext cx="2816227" cy="29718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236974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E04968-1709-892E-65D7-4B19F7087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2178728-ADF2-BCB9-BA73-0B9A58C40F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67300" y="3586067"/>
            <a:ext cx="2057400" cy="82296"/>
          </a:xfrm>
          <a:solidFill>
            <a:srgbClr val="F9C9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/>
          <a:lstStyle>
            <a:lvl1pPr marL="0" indent="0" algn="ctr">
              <a:buNone/>
              <a:defRPr sz="800" b="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[ Do not remove divider 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55EF0-F65A-277B-A47D-04EFC939B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1"/>
            <a:ext cx="10363201" cy="2514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F3DC9-533C-E45A-5923-66D2547D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E50-6326-4543-ABC9-A26527671A63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F9E9D-6111-B6D2-3243-18699A7D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C215-8E81-8022-F95A-7E72A00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73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9F6FF1-7ADA-B917-C5E1-E8968C0E5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2178728-ADF2-BCB9-BA73-0B9A58C40F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4724400" y="3586067"/>
            <a:ext cx="2743200" cy="82296"/>
          </a:xfrm>
          <a:solidFill>
            <a:srgbClr val="F9C9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/>
          <a:lstStyle>
            <a:lvl1pPr marL="0" indent="0" algn="ctr">
              <a:buNone/>
              <a:defRPr sz="800" b="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 [ Do not remove divider 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55EF0-F65A-277B-A47D-04EFC939B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1"/>
            <a:ext cx="10363201" cy="2514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F8F4C-56AA-66E8-D259-CF54DCB7C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3885373"/>
            <a:ext cx="10363199" cy="36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F3DC9-533C-E45A-5923-66D2547D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6254F-F1F7-9B49-84C7-426C922F30C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F9E9D-6111-B6D2-3243-18699A7D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C215-8E81-8022-F95A-7E72A00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3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C1E575-F3C4-64F2-360F-CC4FA6FF551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C7AA-E1D7-5E4F-9CA1-039DDC808F1E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F2D30-B9E8-CF5B-5F0E-7BE5DB767748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5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514600"/>
            <a:ext cx="5486400" cy="3429000"/>
          </a:xfrm>
        </p:spPr>
        <p:txBody>
          <a:bodyPr lIns="0" tIns="0" rIns="0" bIns="0"/>
          <a:lstStyle>
            <a:lvl1pPr marL="0" indent="0" algn="just">
              <a:lnSpc>
                <a:spcPct val="100000"/>
              </a:lnSpc>
              <a:buNone/>
              <a:defRPr sz="18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Section 2</a:t>
            </a:r>
          </a:p>
          <a:p>
            <a:pPr lvl="0"/>
            <a:r>
              <a:rPr lang="en-US"/>
              <a:t>Section 3</a:t>
            </a:r>
          </a:p>
          <a:p>
            <a:pPr lvl="0"/>
            <a:r>
              <a:rPr lang="en-US"/>
              <a:t>Section 4</a:t>
            </a:r>
          </a:p>
          <a:p>
            <a:pPr lvl="0"/>
            <a:r>
              <a:rPr lang="en-US"/>
              <a:t>Section 5</a:t>
            </a:r>
          </a:p>
          <a:p>
            <a:pPr lvl="0"/>
            <a:r>
              <a:rPr lang="en-US"/>
              <a:t>Section 6</a:t>
            </a:r>
          </a:p>
          <a:p>
            <a:pPr lvl="0"/>
            <a:r>
              <a:rPr lang="en-US"/>
              <a:t>Section 7</a:t>
            </a:r>
          </a:p>
          <a:p>
            <a:pPr lvl="0"/>
            <a:r>
              <a:rPr lang="en-US"/>
              <a:t>Section 8</a:t>
            </a:r>
          </a:p>
          <a:p>
            <a:pPr lvl="0"/>
            <a:r>
              <a:rPr lang="en-US"/>
              <a:t>Section 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9F2F-D6AC-EC4F-88B8-5563D23BBBD7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45720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57200"/>
            <a:ext cx="3657599" cy="594359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[ click to replace image 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2D0723-1A37-3542-AEEE-7BDDA9ECF7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360152" y="2514600"/>
            <a:ext cx="917448" cy="34290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18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  <a:p>
            <a:pPr lvl="0"/>
            <a:r>
              <a:rPr lang="en-US"/>
              <a:t>6</a:t>
            </a:r>
          </a:p>
          <a:p>
            <a:pPr lvl="0"/>
            <a:r>
              <a:rPr lang="en-US"/>
              <a:t>7</a:t>
            </a:r>
          </a:p>
          <a:p>
            <a:pPr lvl="0"/>
            <a:r>
              <a:rPr lang="en-US"/>
              <a:t>8</a:t>
            </a:r>
          </a:p>
          <a:p>
            <a:pPr lvl="0"/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42076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>
          <p15:clr>
            <a:srgbClr val="5ACBF0"/>
          </p15:clr>
        </p15:guide>
        <p15:guide id="3" pos="480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A7C0-FA72-E341-AF7E-44FD63282FE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57200"/>
            <a:ext cx="5638800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rgbClr val="4D4D4D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41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199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53200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288C-4B91-B54F-94C9-A7BDD312C1F9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6553199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0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mall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514600"/>
            <a:ext cx="6705599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3733-6382-F844-A16F-90923E04BCC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77200" y="457200"/>
            <a:ext cx="3657600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98464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>
          <p15:clr>
            <a:srgbClr val="5ACBF0"/>
          </p15:clr>
        </p15:guide>
        <p15:guide id="3" pos="4800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mall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514600"/>
            <a:ext cx="6705599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12B2-84EC-1D41-BBFC-EF755D401CD1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45720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57200"/>
            <a:ext cx="3657599" cy="594359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620226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>
          <p15:clr>
            <a:srgbClr val="5ACBF0"/>
          </p15:clr>
        </p15:guide>
        <p15:guide id="3" pos="4800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38FA7-36CD-9BFE-95F7-25137FD2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1143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A1F18-E7C5-124F-813C-40FB7E7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514600"/>
            <a:ext cx="10363199" cy="3429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Bullet Level 4</a:t>
            </a:r>
          </a:p>
          <a:p>
            <a:pPr lvl="5"/>
            <a:r>
              <a:rPr lang="en-US"/>
              <a:t>Bullet Level 5</a:t>
            </a:r>
          </a:p>
          <a:p>
            <a:pPr lvl="6"/>
            <a:r>
              <a:rPr lang="en-US"/>
              <a:t>Bullet Level 6</a:t>
            </a:r>
          </a:p>
          <a:p>
            <a:pPr lvl="7"/>
            <a:r>
              <a:rPr lang="en-US"/>
              <a:t>Bullet Level 7</a:t>
            </a:r>
          </a:p>
          <a:p>
            <a:pPr lvl="8"/>
            <a:r>
              <a:rPr lang="en-US"/>
              <a:t>Bullet Level 8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51DC-A785-ACD9-6139-88F228C77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644683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1000" b="0" i="0" kern="1200" spc="300" smtClean="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A99A671E-2742-E04A-AB35-BD55CD67DEC6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85A03-B7D7-DF9D-A1CD-4E3C541E5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6838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30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A4F8B-9199-3A46-5E0D-590B1BC3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599" y="644683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b="0" i="0" kern="1200" spc="300" smtClean="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5E89B55-8495-1F4C-B9C0-4E6F50A48D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659EE1-EC24-4E64-5348-A17B5B83F241}"/>
              </a:ext>
            </a:extLst>
          </p:cNvPr>
          <p:cNvSpPr/>
          <p:nvPr userDrawn="1"/>
        </p:nvSpPr>
        <p:spPr>
          <a:xfrm>
            <a:off x="13385582" y="3175427"/>
            <a:ext cx="685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3/4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9C7360-318C-47F9-C636-5E13242CF281}"/>
              </a:ext>
            </a:extLst>
          </p:cNvPr>
          <p:cNvSpPr/>
          <p:nvPr userDrawn="1"/>
        </p:nvSpPr>
        <p:spPr>
          <a:xfrm>
            <a:off x="14310547" y="2946827"/>
            <a:ext cx="9144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99784F-74C8-02B0-D483-525AC7828D88}"/>
              </a:ext>
            </a:extLst>
          </p:cNvPr>
          <p:cNvSpPr/>
          <p:nvPr userDrawn="1"/>
        </p:nvSpPr>
        <p:spPr>
          <a:xfrm>
            <a:off x="12716107" y="34290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223860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30" baseline="0">
          <a:solidFill>
            <a:srgbClr val="4D4D4D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Clr>
          <a:srgbClr val="4D4D4D"/>
        </a:buClr>
        <a:buSzPct val="86000"/>
        <a:buFont typeface="Wingdings" pitchFamily="2" charset="2"/>
        <a:buChar char="§"/>
        <a:defRPr sz="22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1pPr>
      <a:lvl2pPr marL="522288" indent="-26670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2pPr>
      <a:lvl3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3pPr>
      <a:lvl4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4pPr>
      <a:lvl5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5pPr>
      <a:lvl6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lang="en-US" sz="2000" b="0" i="0" kern="1200" spc="-30" baseline="0" dirty="0" smtClean="0">
          <a:solidFill>
            <a:srgbClr val="4D4D4D"/>
          </a:solidFill>
          <a:latin typeface="Montserrat Medium" pitchFamily="2" charset="77"/>
          <a:ea typeface="+mn-ea"/>
          <a:cs typeface="+mn-cs"/>
        </a:defRPr>
      </a:lvl6pPr>
      <a:lvl7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7pPr>
      <a:lvl8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8pPr>
      <a:lvl9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9FCC3B"/>
          </p15:clr>
        </p15:guide>
        <p15:guide id="2" pos="3840">
          <p15:clr>
            <a:srgbClr val="9FCC3B"/>
          </p15:clr>
        </p15:guide>
        <p15:guide id="3" pos="288">
          <p15:clr>
            <a:srgbClr val="547EBF"/>
          </p15:clr>
        </p15:guide>
        <p15:guide id="4" orient="horz" pos="288">
          <p15:clr>
            <a:srgbClr val="547EBF"/>
          </p15:clr>
        </p15:guide>
        <p15:guide id="5" pos="7392">
          <p15:clr>
            <a:srgbClr val="547EBF"/>
          </p15:clr>
        </p15:guide>
        <p15:guide id="6" orient="horz" pos="4032">
          <p15:clr>
            <a:srgbClr val="547EBF"/>
          </p15:clr>
        </p15:guide>
        <p15:guide id="7" pos="576">
          <p15:clr>
            <a:srgbClr val="F26B43"/>
          </p15:clr>
        </p15:guide>
        <p15:guide id="8" pos="710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orient="horz" pos="3744">
          <p15:clr>
            <a:srgbClr val="F26B43"/>
          </p15:clr>
        </p15:guide>
        <p15:guide id="11" pos="4128">
          <p15:clr>
            <a:srgbClr val="9FCC3B"/>
          </p15:clr>
        </p15:guide>
        <p15:guide id="12" pos="355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DAF7E94-7D26-B9EC-84D5-F8EE9F664B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3C453C-BA6F-153C-1128-B3188C3D2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FLYING THE FORECAST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EA00D5B-439E-2B84-D070-EE634F296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Weather Conversations with a Pilot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48C5B-1D3B-693F-A22C-8F8CA3E4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254F-F1F7-9B49-84C7-426C922F30CD}" type="datetime1">
              <a:rPr kumimoji="0" lang="en-US" sz="1000" b="0" i="0" u="none" strike="noStrike" kern="1200" cap="none" spc="30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30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EF167-E0C7-AE71-03C8-DC3C863A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EAA8-301A-BC9A-214A-FD75A11A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89B55-8495-1F4C-B9C0-4E6F50A48D25}" type="slidenum">
              <a:rPr kumimoji="0" lang="en-US" sz="1000" b="0" i="0" u="none" strike="noStrike" kern="1200" cap="none" spc="30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30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1116DC-C305-FA53-4AD6-DE3B286810E7}"/>
              </a:ext>
            </a:extLst>
          </p:cNvPr>
          <p:cNvSpPr/>
          <p:nvPr/>
        </p:nvSpPr>
        <p:spPr>
          <a:xfrm>
            <a:off x="5648425" y="5232170"/>
            <a:ext cx="895149" cy="7863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5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8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2387-9DE3-EC7E-75A8-37D06DE4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Bryce Moore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E60E8-FB4D-E91D-491B-E88B9EF69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14601"/>
            <a:ext cx="5619750" cy="459606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Chief Pilot, Campbell Scientific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7778-6735-9177-4415-21E15CE1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23F0F-9E0E-7541-9E5C-E5B5D6D0F1DD}" type="datetime1">
              <a:rPr kumimoji="0" lang="en-US" sz="1000" b="0" i="0" u="none" strike="noStrike" kern="1200" cap="none" spc="30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30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1BFF-AFE8-712D-1AD1-F77C8961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46204-3A54-CF57-6D76-EEC1FF96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89B55-8495-1F4C-B9C0-4E6F50A48D25}" type="slidenum">
              <a:rPr kumimoji="0" lang="en-US" sz="1000" b="0" i="0" u="none" strike="noStrike" kern="1200" cap="none" spc="30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30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44F676-CF83-562F-C2F5-7B69B110B714}"/>
              </a:ext>
            </a:extLst>
          </p:cNvPr>
          <p:cNvSpPr/>
          <p:nvPr/>
        </p:nvSpPr>
        <p:spPr>
          <a:xfrm>
            <a:off x="7511363" y="1931194"/>
            <a:ext cx="2960472" cy="29956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9C66AA-1EA0-F8AC-B984-9A2036D405B1}"/>
              </a:ext>
            </a:extLst>
          </p:cNvPr>
          <p:cNvSpPr txBox="1">
            <a:spLocks/>
          </p:cNvSpPr>
          <p:nvPr/>
        </p:nvSpPr>
        <p:spPr>
          <a:xfrm>
            <a:off x="914400" y="3199197"/>
            <a:ext cx="5727031" cy="23308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Clr>
                <a:srgbClr val="4D4D4D"/>
              </a:buClr>
              <a:buSzPct val="86000"/>
              <a:buFont typeface="Wingdings" pitchFamily="2" charset="2"/>
              <a:buChar char="§"/>
              <a:defRPr sz="2200" b="0" i="0" kern="1200" spc="-30" baseline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522288" indent="-2667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rgbClr val="4D4D4D"/>
              </a:buClr>
              <a:buSzPct val="86000"/>
              <a:buFont typeface="Wingdings" pitchFamily="2" charset="2"/>
              <a:buChar char="§"/>
              <a:tabLst/>
              <a:defRPr sz="2000" b="0" i="0" kern="1200" spc="-30" baseline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rgbClr val="4D4D4D"/>
              </a:buClr>
              <a:buSzPct val="86000"/>
              <a:buFont typeface="Wingdings" pitchFamily="2" charset="2"/>
              <a:buChar char="§"/>
              <a:tabLst/>
              <a:defRPr sz="2000" b="0" i="0" kern="1200" spc="-30" baseline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rgbClr val="4D4D4D"/>
              </a:buClr>
              <a:buSzPct val="86000"/>
              <a:buFont typeface="Wingdings" pitchFamily="2" charset="2"/>
              <a:buChar char="§"/>
              <a:tabLst/>
              <a:defRPr sz="2000" b="0" i="0" kern="1200" spc="-30" baseline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Clr>
                <a:srgbClr val="4D4D4D"/>
              </a:buClr>
              <a:buSzPct val="86000"/>
              <a:buFont typeface="Wingdings" pitchFamily="2" charset="2"/>
              <a:buChar char="§"/>
              <a:tabLst/>
              <a:defRPr sz="2000" b="0" i="0" kern="1200" spc="-30" baseline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SzPct val="86000"/>
              <a:buFont typeface="Wingdings" pitchFamily="2" charset="2"/>
              <a:buChar char="§"/>
              <a:tabLst/>
              <a:defRPr lang="en-US" sz="2000" b="0" i="0" kern="1200" spc="-30" baseline="0" dirty="0" smtClean="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6pPr>
            <a:lvl7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SzPct val="86000"/>
              <a:buFont typeface="Wingdings" pitchFamily="2" charset="2"/>
              <a:buChar char="§"/>
              <a:tabLst/>
              <a:defRPr sz="2000" b="0" i="0" kern="1200" spc="-3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7pPr>
            <a:lvl8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SzPct val="86000"/>
              <a:buFont typeface="Wingdings" pitchFamily="2" charset="2"/>
              <a:buChar char="§"/>
              <a:tabLst/>
              <a:defRPr sz="2000" b="0" i="0" kern="1200" spc="-3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8pPr>
            <a:lvl9pPr marL="804672" indent="-285750" algn="l" defTabSz="914400" rtl="0" eaLnBrk="1" latinLnBrk="0" hangingPunct="1">
              <a:lnSpc>
                <a:spcPts val="2800"/>
              </a:lnSpc>
              <a:spcBef>
                <a:spcPts val="500"/>
              </a:spcBef>
              <a:buSzPct val="86000"/>
              <a:buFont typeface="Wingdings" pitchFamily="2" charset="2"/>
              <a:buChar char="§"/>
              <a:tabLst/>
              <a:defRPr sz="2000" b="0" i="0" kern="1200" spc="-30">
                <a:solidFill>
                  <a:srgbClr val="4D4D4D"/>
                </a:solidFill>
                <a:latin typeface="Montserrat Medium" pitchFamily="2" charset="77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Utah State University: 	Student Pilot – CFI</a:t>
            </a:r>
          </a:p>
          <a:p>
            <a:pPr marL="522288" marR="0" lvl="1" indent="-2667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ct val="860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Aviation Technology; Professional Pilot, Fixed Wing</a:t>
            </a:r>
          </a:p>
          <a:p>
            <a:pPr marL="255588" marR="0" lvl="1" indent="0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-3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SkyWest Airlines: 	First Officer – Captain </a:t>
            </a:r>
          </a:p>
          <a:p>
            <a:pPr marL="522288" marR="0" lvl="1" indent="-266700" algn="l" defTabSz="914400" rtl="0" eaLnBrk="1" fontAlgn="auto" latinLnBrk="0" hangingPunct="1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ct val="860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-3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Designated Mountain Assigned Pilot Program</a:t>
            </a:r>
          </a:p>
        </p:txBody>
      </p:sp>
    </p:spTree>
    <p:extLst>
      <p:ext uri="{BB962C8B-B14F-4D97-AF65-F5344CB8AC3E}">
        <p14:creationId xmlns:p14="http://schemas.microsoft.com/office/powerpoint/2010/main" val="74971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2BF1-03F3-7B21-AD18-395A375F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Aspen, 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714CF-E01A-4379-8F4C-F574DFEB9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Elevation: 7,840’</a:t>
            </a:r>
          </a:p>
          <a:p>
            <a:r>
              <a:rPr lang="en-US" dirty="0"/>
              <a:t>Rwy Length: 8,000’</a:t>
            </a:r>
          </a:p>
          <a:p>
            <a:endParaRPr lang="en-US" dirty="0"/>
          </a:p>
          <a:p>
            <a:r>
              <a:rPr lang="en-US" dirty="0"/>
              <a:t>Notes:</a:t>
            </a:r>
          </a:p>
          <a:p>
            <a:pPr lvl="1"/>
            <a:r>
              <a:rPr lang="en-US" dirty="0"/>
              <a:t>“One way in, one way out”</a:t>
            </a:r>
          </a:p>
          <a:p>
            <a:pPr lvl="1"/>
            <a:r>
              <a:rPr lang="en-US" dirty="0"/>
              <a:t> Don’t miss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ED27B-97A2-01F7-805E-F06CF414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A7C0-FA72-E341-AF7E-44FD63282FE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D5BD4-BA4F-5D02-7AB6-C0CE72E4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CBFD-80C0-C875-7E8E-66168AC3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Placeholder 8" descr="A aerial view of Aspen, CO">
            <a:extLst>
              <a:ext uri="{FF2B5EF4-FFF2-40B4-BE49-F238E27FC236}">
                <a16:creationId xmlns:a16="http://schemas.microsoft.com/office/drawing/2014/main" id="{EB3BEABA-72FC-7C8C-96A3-4D92EDFF6B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2397"/>
          <a:stretch>
            <a:fillRect/>
          </a:stretch>
        </p:blipFill>
        <p:spPr/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CAA8B4-ACAA-7448-5CEB-74660421C81F}"/>
              </a:ext>
            </a:extLst>
          </p:cNvPr>
          <p:cNvSpPr>
            <a:spLocks/>
          </p:cNvSpPr>
          <p:nvPr/>
        </p:nvSpPr>
        <p:spPr>
          <a:xfrm>
            <a:off x="8595360" y="3632130"/>
            <a:ext cx="640080" cy="64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5BC99EA8-E5D4-0611-3D0C-77A16AFBB0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55341" y="4954103"/>
            <a:ext cx="182880" cy="1828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9B126814-9DAD-E049-8648-320C4F33C3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15400" y="5171913"/>
            <a:ext cx="182880" cy="1828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5983E4F9-981B-CB01-6C7D-499778FFE5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82380" y="4308786"/>
            <a:ext cx="182880" cy="1828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070EB-12A8-6484-C83B-724E77486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Truckee-Tahoe, 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2BD18-F2E4-71F8-9389-A3A30DE57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Elevation: 5,900’</a:t>
            </a:r>
          </a:p>
          <a:p>
            <a:r>
              <a:rPr lang="en-US" dirty="0"/>
              <a:t>Rwy Length: 7,000’</a:t>
            </a:r>
          </a:p>
          <a:p>
            <a:endParaRPr lang="en-US" dirty="0"/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Lake Effect</a:t>
            </a:r>
          </a:p>
          <a:p>
            <a:pPr lvl="1"/>
            <a:r>
              <a:rPr lang="en-US" dirty="0"/>
              <a:t>Mountainous</a:t>
            </a:r>
          </a:p>
          <a:p>
            <a:pPr lvl="1"/>
            <a:r>
              <a:rPr lang="en-US" dirty="0"/>
              <a:t>Oceanic Weather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3C7CD-119B-ADC4-FF77-F22D55D6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288C-4B91-B54F-94C9-A7BDD312C1F9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4DE85-4071-8257-0B10-13DDC1E4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A615-F2B7-3435-6A57-9D3D7AFB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Placeholder 8" descr="A satellite view of a lake&#10;&#10;AI-generated content may be incorrect.">
            <a:extLst>
              <a:ext uri="{FF2B5EF4-FFF2-40B4-BE49-F238E27FC236}">
                <a16:creationId xmlns:a16="http://schemas.microsoft.com/office/drawing/2014/main" id="{592FED3B-D7D3-63FD-6DF6-D000608581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5" b="14405"/>
          <a:stretch>
            <a:fillRect/>
          </a:stretch>
        </p:blipFill>
        <p:spPr/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5C01B75-8080-3C1B-3223-6E034F7596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56560" y="3133734"/>
            <a:ext cx="640080" cy="64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A03E7DD3-E4E5-BACB-6635-97842B25FE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0401" y="3849947"/>
            <a:ext cx="182880" cy="18288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26E4886E-DF5E-3DA3-5F0C-F385D1A186D1}"/>
              </a:ext>
            </a:extLst>
          </p:cNvPr>
          <p:cNvSpPr/>
          <p:nvPr/>
        </p:nvSpPr>
        <p:spPr>
          <a:xfrm>
            <a:off x="822960" y="2514600"/>
            <a:ext cx="182880" cy="18288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9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4594DA-6C8D-C62F-D92C-F1383475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  <a:p>
            <a:r>
              <a:rPr lang="en-US" sz="1600" dirty="0"/>
              <a:t> - Open Discussion 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44A00-F637-3FF9-4E3A-52936B7D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3FAD-18EA-2F45-A289-5807CBAEA415}" type="datetime1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6B4D0-FDC8-ABB0-3DD3-2CD93940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C255B-944C-4C15-7AAD-FD75B9FC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473111B-421C-01C8-84C2-D97683AD90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3" b="35789"/>
          <a:stretch>
            <a:fillRect/>
          </a:stretch>
        </p:blipFill>
        <p:spPr>
          <a:xfrm>
            <a:off x="457200" y="457201"/>
            <a:ext cx="11277600" cy="3747540"/>
          </a:xfrm>
        </p:spPr>
      </p:pic>
    </p:spTree>
    <p:extLst>
      <p:ext uri="{BB962C8B-B14F-4D97-AF65-F5344CB8AC3E}">
        <p14:creationId xmlns:p14="http://schemas.microsoft.com/office/powerpoint/2010/main" val="278989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9BD24-B229-FD72-6B72-84CF9720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135D-CA72-E84E-8E19-AFEA7132D712}" type="datetime1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40AA6-C561-663F-4F47-D6EBC7CD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D81CB-124C-2646-9DFB-F6622158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58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45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Courier New</vt:lpstr>
      <vt:lpstr>Montserrat</vt:lpstr>
      <vt:lpstr>Montserrat Medium</vt:lpstr>
      <vt:lpstr>Open Sans Light</vt:lpstr>
      <vt:lpstr>Wingdings</vt:lpstr>
      <vt:lpstr>1_Office Theme</vt:lpstr>
      <vt:lpstr>FLYING THE FORECAST</vt:lpstr>
      <vt:lpstr>Bryce Moore</vt:lpstr>
      <vt:lpstr>Aspen, CO</vt:lpstr>
      <vt:lpstr>Truckee-Tahoe, CA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Bryce Moore</dc:creator>
  <cp:lastModifiedBy>Bryce Moore</cp:lastModifiedBy>
  <cp:revision>1</cp:revision>
  <dcterms:created xsi:type="dcterms:W3CDTF">2025-10-06T19:23:57Z</dcterms:created>
  <dcterms:modified xsi:type="dcterms:W3CDTF">2025-10-06T21:09:02Z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921fcfc-76ca-4bdf-bc88-0f60c1f6c110_Enabled">
    <vt:lpwstr>true</vt:lpwstr>
  </property>
  <property fmtid="{D5CDD505-2E9C-101B-9397-08002B2CF9AE}" pid="3" name="MSIP_Label_f921fcfc-76ca-4bdf-bc88-0f60c1f6c110_SetDate">
    <vt:lpwstr>2025-10-06T21:08:45Z</vt:lpwstr>
  </property>
  <property fmtid="{D5CDD505-2E9C-101B-9397-08002B2CF9AE}" pid="4" name="MSIP_Label_f921fcfc-76ca-4bdf-bc88-0f60c1f6c110_Method">
    <vt:lpwstr>Privileged</vt:lpwstr>
  </property>
  <property fmtid="{D5CDD505-2E9C-101B-9397-08002B2CF9AE}" pid="5" name="MSIP_Label_f921fcfc-76ca-4bdf-bc88-0f60c1f6c110_Name">
    <vt:lpwstr>Public</vt:lpwstr>
  </property>
  <property fmtid="{D5CDD505-2E9C-101B-9397-08002B2CF9AE}" pid="6" name="MSIP_Label_f921fcfc-76ca-4bdf-bc88-0f60c1f6c110_SiteId">
    <vt:lpwstr>75258168-0fa1-459e-94a6-968aabb9186a</vt:lpwstr>
  </property>
  <property fmtid="{D5CDD505-2E9C-101B-9397-08002B2CF9AE}" pid="7" name="MSIP_Label_f921fcfc-76ca-4bdf-bc88-0f60c1f6c110_ActionId">
    <vt:lpwstr>20b15c8a-7367-4245-be0a-ceb9f4c33e93</vt:lpwstr>
  </property>
  <property fmtid="{D5CDD505-2E9C-101B-9397-08002B2CF9AE}" pid="8" name="MSIP_Label_f921fcfc-76ca-4bdf-bc88-0f60c1f6c110_ContentBits">
    <vt:lpwstr>0</vt:lpwstr>
  </property>
  <property fmtid="{D5CDD505-2E9C-101B-9397-08002B2CF9AE}" pid="9" name="MSIP_Label_f921fcfc-76ca-4bdf-bc88-0f60c1f6c110_Tag">
    <vt:lpwstr>10, 0, 1, 1</vt:lpwstr>
  </property>
</Properties>
</file>