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4"/>
  </p:notesMasterIdLst>
  <p:sldIdLst>
    <p:sldId id="268" r:id="rId2"/>
    <p:sldId id="282" r:id="rId3"/>
    <p:sldId id="290" r:id="rId4"/>
    <p:sldId id="285" r:id="rId5"/>
    <p:sldId id="286" r:id="rId6"/>
    <p:sldId id="260" r:id="rId7"/>
    <p:sldId id="276" r:id="rId8"/>
    <p:sldId id="271" r:id="rId9"/>
    <p:sldId id="277" r:id="rId10"/>
    <p:sldId id="278" r:id="rId11"/>
    <p:sldId id="289" r:id="rId12"/>
    <p:sldId id="273" r:id="rId13"/>
    <p:sldId id="274" r:id="rId14"/>
    <p:sldId id="287" r:id="rId15"/>
    <p:sldId id="291" r:id="rId16"/>
    <p:sldId id="301" r:id="rId17"/>
    <p:sldId id="293" r:id="rId18"/>
    <p:sldId id="296" r:id="rId19"/>
    <p:sldId id="298" r:id="rId20"/>
    <p:sldId id="299" r:id="rId21"/>
    <p:sldId id="300" r:id="rId22"/>
    <p:sldId id="288" r:id="rId23"/>
  </p:sldIdLst>
  <p:sldSz cx="12192000" cy="6858000"/>
  <p:notesSz cx="6858000" cy="9144000"/>
  <p:embeddedFontLst>
    <p:embeddedFont>
      <p:font typeface="Hind" panose="02000000000000000000" pitchFamily="2" charset="77"/>
      <p:regular r:id="rId25"/>
      <p:bold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9A9A9A"/>
    <a:srgbClr val="82858A"/>
    <a:srgbClr val="C1C3C4"/>
    <a:srgbClr val="52B6DE"/>
    <a:srgbClr val="169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4712" autoAdjust="0"/>
  </p:normalViewPr>
  <p:slideViewPr>
    <p:cSldViewPr snapToGrid="0">
      <p:cViewPr varScale="1">
        <p:scale>
          <a:sx n="59" d="100"/>
          <a:sy n="59" d="100"/>
        </p:scale>
        <p:origin x="208" y="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5T14:45:54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4937 942 24575,'-4'-26'0,"-13"-13"0,-17-30 0,9 26 0,-2-2 0,0 0 0,-1 0 0,0 3 0,0 1 0,-23-31 0,6 9 0,-5 0 0,3 12 0,-2 9 0,-7 7 0,-6 5 0,-10 1 0,-6 1 0,-5 1 0,3-2 0,3 4 0,7 5 0,4 4 0,1 7 0,-1 4 0,-8 2 0,-3 3 0,-11 2 0,-9 5 0,46-1 0,0 2 0,-2 1 0,1 1 0,1 1 0,-1 0 0,0-1 0,0 1 0,0 0 0,1 0 0,1 1 0,0 0 0,-46 12 0,9 0 0,4 4 0,0 3 0,-1 6 0,-3 4 0,41-19 0,0 0 0,0 0 0,1 1 0,-42 22 0,1 2 0,7 0 0,-3 5 0,38-23 0,0 1 0,0 1 0,-1 1 0,0 1 0,0 1 0,0 0 0,1 1 0,0 0 0,0 1 0,-1 2 0,-1 0 0,2-1 0,1-1 0,4-2 0,1-1 0,-28 24 0,10-7 0,2 2 0,-2 2 0,-2 7 0,0 1 0,2-3 0,2 2 0,4-2 0,0 8 0,-1 8 0,2 1 0,1-2 0,9-10 0,8-9 0,6 2 0,-1 5 0,0 10 0,0 5 0,1-2 0,5-6 0,2-1 0,3 0 0,1 0 0,2 2 0,2-3 0,2 3 0,2 3 0,3 1 0,0 0 0,3-6 0,0-3 0,1-7 0,5-6 0,5-7 0,4-9 0,3-5 0,0-4 0,4-1 0,4 0 0,1-2 0,4 2 0,0 2 0,1 5 0,1 5 0,0 0 0,0-1 0,-2-1 0,-3-5 0,-3-4 0,0-4 0,2-3 0,5 1 0,11 1 0,12 0 0,8 1 0,5-3 0,1-4 0,-1-3 0,2-4 0,7-1 0,5-3 0,9-2 0,-40-2 0,2-1 0,1 1 0,0-2 0,2 2 0,-1-2 0,1 1 0,0 0 0,-4-2 0,1 0 0,-1-2 0,0-2 0,2-1 0,1-2 0,0-2 0,1 0 0,2-2 0,0 0 0,-1 1 0,-1-1 0,-4 1 0,-1 0 0,41-10 0,-8 1 0,-9-1 0,0-5 0,-3-5 0,-4-2 0,3 0 0,-2-2 0,2 0 0,2-4 0,-1 1 0,-1 1 0,-1-1 0,-2 1 0,1-2 0,1 0 0,-7 1 0,-8 3 0,-6 5 0,-9 5 0,-2 1 0,0-2 0,-1-2 0,0 1 0,1 0 0,-3 2 0,-1-1 0,-2-2 0,-1-3 0,0-6 0,2-3 0,0-2 0,4 0 0,3-4 0,0 3 0,0-2 0,2-1 0,-4 1 0,-3-5 0,-4 0 0,-7 4 0,-2 7 0,-1 5 0,0 0 0,1-5 0,0-4 0,-1 3 0,-2 8 0,-5 11 0,-4 4 0,-2-2 0,3-13 0,7-15 0,2-8 0,3-1 0,-5 13 0,-4 13 0,-5 12 0,-3-1 0,3-8 0,2-4 0,2-2 0,-2 8 0,-2 5 0,1-1 0,4-6 0,3-7 0,0-4 0,-2 1 0,-6 6 0,-4 9 0,-3 7 0,-2 4 0,0-4 0,0-5 0,0-3 0,0-3 0,2 8 0,0 4 0,1 5 0,-1 3 0,-2-3 0,0 1 0,0-3 0,0 0 0,0-3 0,0 1 0,0-1 0,0-3 0,0 0 0,0-3 0,0 1 0,0 0 0,0 2 0,0 2 0,0 3 0,0 0 0,0-4 0,0 2 0,0 1 0,0 1 0,0 7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5:48.81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32 0 24575,'-3'22'0,"0"1"0,0-1 0,1-4 0,2-5 0,0 0 0,0 3 0,-2 9 0,-3 10 0,-1 5 0,1-2 0,2-6 0,3-8 0,0-13 0,0-3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5:50.07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5:51.64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0 408 24575,'20'0'0,"-1"0"0,-1 0 0,2-4 0,2-3 0,1-6 0,-1-2 0,-7 2 0,-5 3 0,-4 3 0,2-1 0,6-7 0,9-4 0,3-3 0,0 4 0,-6 6 0,-7 2 0,-2-6 0,-4-10 0,-1-7 0,-2-3 0,-3 3 0,-1 7 0,0 7 0,0 4 0,0 4 0,0 1 0,0 4 0,0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6:26.6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6:44.45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6:59.35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8:08.97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8:11.5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8:15.2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8:16.3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4:50.0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8:19.6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8:50.27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157 1 24575,'-18'0'0,"-5"2"0,-4 3 0,0 1 0,9 1 0,8-1 0,5 1 0,4 1 0,1 1 0,-2-2 0,-2-2 0,-1 0 0,0 0 0,2 2 0,3 5 0,0-1 0,0 2 0,0-2 0,0-3 0,0 2 0,0-2 0,0 1 0,0 1 0,-2-1 0,0 2 0,-1-3 0,1 1 0,2 0 0,0-5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8:53.03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8:56.18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9:05.38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9:06.26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9:07.97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24575,'11'0'0,"1"2"0,7 5 0,1 5 0,0 3 0,-4 0 0,-6-1 0,-4-2 0,-4 1 0,-2-3 0,0 0 0,0-1 0,-1-1 0,-4-3 0,1-2 0,0-2 0,2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9:09.05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9:12.30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9:37.2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4:50.8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4:51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4:52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4:53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4:54.2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5:14.38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136 0 24575,'-15'0'0,"-4"0"0,-3 0 0,3 0 0,5 2 0,6 3 0,2 5 0,0 4 0,4-1 0,-1 0 0,2-3 0,0 0 0,1 3 0,0-1 0,-2-2 0,-2-3 0,-1-3 0,0 1 0,3 2 0,1 2 0,1 0 0,0-1 0,0 1 0,1 2 0,1-3 0,2 0 0,1-1 0,1-2 0,1-1 0,-1-1 0,3-3 0,0 0 0,0 0 0,3 0 0,0 0 0,3 0 0,1 0 0,0 0 0,-1 1 0,-1 2 0,0-1 0,-4 0 0,-1-1 0,0-1 0,1 0 0,0-1 0,-2-4 0,-3-1 0,-3-2 0,0 0 0,1 2 0,-1 0 0,1-3 0,-3 0 0,0-1 0,0 0 0,0 0 0,0 1 0,0 0 0,-2-1 0,-3 1 0,-3 0 0,-5-2 0,-2 1 0,1 2 0,-2 4 0,5 5 0,5-1 0,2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8:15:22.37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10 0 24575,'0'15'0,"0"0"0,0 2 0,0 3 0,0-3 0,0 3 0,0-2 0,0-1 0,0-1 0,0-3 0,0-3 0,0 0 0,0-1 0,0 0 0,0 2 0,0 5 0,0 4 0,0 3 0,-2-2 0,-1-9 0,1-4 0,0-7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ind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ind" panose="02000000000000000000" pitchFamily="2" charset="0"/>
              </a:defRPr>
            </a:lvl1pPr>
          </a:lstStyle>
          <a:p>
            <a:fld id="{A55D0FD5-7D99-456C-BCB0-2794A9C15E7D}" type="datetimeFigureOut">
              <a:rPr lang="en-US" smtClean="0"/>
              <a:pPr/>
              <a:t>4/22/26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ind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ind" panose="02000000000000000000" pitchFamily="2" charset="0"/>
              </a:defRPr>
            </a:lvl1pPr>
          </a:lstStyle>
          <a:p>
            <a:fld id="{EB90D96F-EC2A-471D-8252-FF4ECBBD86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3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in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in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in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in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in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6C027-B20A-4666-BA1A-2C40FC0B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8" y="1079239"/>
            <a:ext cx="4806688" cy="1458459"/>
          </a:xfrm>
          <a:noFill/>
        </p:spPr>
        <p:txBody>
          <a:bodyPr anchor="b">
            <a:normAutofit/>
          </a:bodyPr>
          <a:lstStyle>
            <a:lvl1pPr algn="l">
              <a:defRPr sz="3600">
                <a:solidFill>
                  <a:srgbClr val="595959"/>
                </a:solidFill>
                <a:latin typeface="Hind"/>
                <a:cs typeface="Hind Bol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0DD85-F8BC-45FD-8908-7A11E6DE9E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1257" y="2609849"/>
            <a:ext cx="4354286" cy="3544887"/>
          </a:xfrm>
          <a:custGeom>
            <a:avLst/>
            <a:gdLst>
              <a:gd name="connsiteX0" fmla="*/ 0 w 4354286"/>
              <a:gd name="connsiteY0" fmla="*/ 0 h 563562"/>
              <a:gd name="connsiteX1" fmla="*/ 4354286 w 4354286"/>
              <a:gd name="connsiteY1" fmla="*/ 0 h 563562"/>
              <a:gd name="connsiteX2" fmla="*/ 4354286 w 4354286"/>
              <a:gd name="connsiteY2" fmla="*/ 563562 h 563562"/>
              <a:gd name="connsiteX3" fmla="*/ 0 w 4354286"/>
              <a:gd name="connsiteY3" fmla="*/ 563562 h 563562"/>
              <a:gd name="connsiteX4" fmla="*/ 0 w 4354286"/>
              <a:gd name="connsiteY4" fmla="*/ 0 h 563562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0 w 4354286"/>
              <a:gd name="connsiteY3" fmla="*/ 563562 h 3659187"/>
              <a:gd name="connsiteX4" fmla="*/ 0 w 4354286"/>
              <a:gd name="connsiteY4" fmla="*/ 0 h 3659187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209550 w 4354286"/>
              <a:gd name="connsiteY3" fmla="*/ 3649662 h 3659187"/>
              <a:gd name="connsiteX4" fmla="*/ 0 w 4354286"/>
              <a:gd name="connsiteY4" fmla="*/ 0 h 3659187"/>
              <a:gd name="connsiteX0" fmla="*/ 0 w 4354286"/>
              <a:gd name="connsiteY0" fmla="*/ 0 h 3697287"/>
              <a:gd name="connsiteX1" fmla="*/ 4354286 w 4354286"/>
              <a:gd name="connsiteY1" fmla="*/ 0 h 3697287"/>
              <a:gd name="connsiteX2" fmla="*/ 1011011 w 4354286"/>
              <a:gd name="connsiteY2" fmla="*/ 3659187 h 3697287"/>
              <a:gd name="connsiteX3" fmla="*/ 57150 w 4354286"/>
              <a:gd name="connsiteY3" fmla="*/ 3697287 h 3697287"/>
              <a:gd name="connsiteX4" fmla="*/ 0 w 4354286"/>
              <a:gd name="connsiteY4" fmla="*/ 0 h 369728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38100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28575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9525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9525 w 4354286"/>
              <a:gd name="connsiteY3" fmla="*/ 3716337 h 3716337"/>
              <a:gd name="connsiteX4" fmla="*/ 0 w 4354286"/>
              <a:gd name="connsiteY4" fmla="*/ 0 h 3716337"/>
              <a:gd name="connsiteX0" fmla="*/ 9525 w 4363811"/>
              <a:gd name="connsiteY0" fmla="*/ 0 h 3716337"/>
              <a:gd name="connsiteX1" fmla="*/ 4363811 w 4363811"/>
              <a:gd name="connsiteY1" fmla="*/ 0 h 3716337"/>
              <a:gd name="connsiteX2" fmla="*/ 1020536 w 4363811"/>
              <a:gd name="connsiteY2" fmla="*/ 3659187 h 3716337"/>
              <a:gd name="connsiteX3" fmla="*/ 0 w 4363811"/>
              <a:gd name="connsiteY3" fmla="*/ 3716337 h 3716337"/>
              <a:gd name="connsiteX4" fmla="*/ 9525 w 4363811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0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0 w 4354286"/>
              <a:gd name="connsiteY3" fmla="*/ 3535362 h 3659187"/>
              <a:gd name="connsiteX4" fmla="*/ 0 w 4354286"/>
              <a:gd name="connsiteY4" fmla="*/ 0 h 3659187"/>
              <a:gd name="connsiteX0" fmla="*/ 0 w 4354286"/>
              <a:gd name="connsiteY0" fmla="*/ 0 h 3554412"/>
              <a:gd name="connsiteX1" fmla="*/ 4354286 w 4354286"/>
              <a:gd name="connsiteY1" fmla="*/ 0 h 3554412"/>
              <a:gd name="connsiteX2" fmla="*/ 1058636 w 4354286"/>
              <a:gd name="connsiteY2" fmla="*/ 3554412 h 3554412"/>
              <a:gd name="connsiteX3" fmla="*/ 0 w 4354286"/>
              <a:gd name="connsiteY3" fmla="*/ 3535362 h 3554412"/>
              <a:gd name="connsiteX4" fmla="*/ 0 w 4354286"/>
              <a:gd name="connsiteY4" fmla="*/ 0 h 3554412"/>
              <a:gd name="connsiteX0" fmla="*/ 0 w 4354286"/>
              <a:gd name="connsiteY0" fmla="*/ 0 h 3544887"/>
              <a:gd name="connsiteX1" fmla="*/ 4354286 w 4354286"/>
              <a:gd name="connsiteY1" fmla="*/ 0 h 3544887"/>
              <a:gd name="connsiteX2" fmla="*/ 1068161 w 4354286"/>
              <a:gd name="connsiteY2" fmla="*/ 3544887 h 3544887"/>
              <a:gd name="connsiteX3" fmla="*/ 0 w 4354286"/>
              <a:gd name="connsiteY3" fmla="*/ 3535362 h 3544887"/>
              <a:gd name="connsiteX4" fmla="*/ 0 w 4354286"/>
              <a:gd name="connsiteY4" fmla="*/ 0 h 354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286" h="3544887">
                <a:moveTo>
                  <a:pt x="0" y="0"/>
                </a:moveTo>
                <a:lnTo>
                  <a:pt x="4354286" y="0"/>
                </a:lnTo>
                <a:lnTo>
                  <a:pt x="1068161" y="3544887"/>
                </a:lnTo>
                <a:lnTo>
                  <a:pt x="0" y="3535362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Hin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A61435-D363-403F-91C7-07D6EA937C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57" y="352499"/>
            <a:ext cx="453271" cy="453271"/>
          </a:xfrm>
          <a:custGeom>
            <a:avLst/>
            <a:gdLst>
              <a:gd name="connsiteX0" fmla="*/ 0 w 261214"/>
              <a:gd name="connsiteY0" fmla="*/ 0 h 261213"/>
              <a:gd name="connsiteX1" fmla="*/ 266955 w 261214"/>
              <a:gd name="connsiteY1" fmla="*/ 0 h 261213"/>
              <a:gd name="connsiteX2" fmla="*/ 266955 w 261214"/>
              <a:gd name="connsiteY2" fmla="*/ 264717 h 261213"/>
              <a:gd name="connsiteX3" fmla="*/ 0 w 261214"/>
              <a:gd name="connsiteY3" fmla="*/ 264717 h 26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14" h="261213">
                <a:moveTo>
                  <a:pt x="0" y="0"/>
                </a:moveTo>
                <a:lnTo>
                  <a:pt x="266955" y="0"/>
                </a:lnTo>
                <a:lnTo>
                  <a:pt x="266955" y="264717"/>
                </a:lnTo>
                <a:lnTo>
                  <a:pt x="0" y="264717"/>
                </a:lnTo>
                <a:close/>
              </a:path>
            </a:pathLst>
          </a:custGeom>
          <a:ln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BEA979-5A54-4E5C-9483-F5984870B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46" y="446208"/>
            <a:ext cx="4770278" cy="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1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6E548B-339E-4584-A0DC-C53037365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321" y="6435725"/>
            <a:ext cx="282454" cy="282454"/>
          </a:xfrm>
          <a:custGeom>
            <a:avLst/>
            <a:gdLst>
              <a:gd name="connsiteX0" fmla="*/ 0 w 261214"/>
              <a:gd name="connsiteY0" fmla="*/ 0 h 261213"/>
              <a:gd name="connsiteX1" fmla="*/ 266955 w 261214"/>
              <a:gd name="connsiteY1" fmla="*/ 0 h 261213"/>
              <a:gd name="connsiteX2" fmla="*/ 266955 w 261214"/>
              <a:gd name="connsiteY2" fmla="*/ 264717 h 261213"/>
              <a:gd name="connsiteX3" fmla="*/ 0 w 261214"/>
              <a:gd name="connsiteY3" fmla="*/ 264717 h 26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14" h="261213">
                <a:moveTo>
                  <a:pt x="0" y="0"/>
                </a:moveTo>
                <a:lnTo>
                  <a:pt x="266955" y="0"/>
                </a:lnTo>
                <a:lnTo>
                  <a:pt x="266955" y="264717"/>
                </a:lnTo>
                <a:lnTo>
                  <a:pt x="0" y="264717"/>
                </a:lnTo>
                <a:close/>
              </a:path>
            </a:pathLst>
          </a:custGeom>
          <a:ln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AF612D-407F-456F-87EC-6E04FEA34208}"/>
              </a:ext>
            </a:extLst>
          </p:cNvPr>
          <p:cNvCxnSpPr>
            <a:cxnSpLocks/>
          </p:cNvCxnSpPr>
          <p:nvPr userDrawn="1"/>
        </p:nvCxnSpPr>
        <p:spPr>
          <a:xfrm>
            <a:off x="4171060" y="6464614"/>
            <a:ext cx="0" cy="2306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12CC3B8-4BE1-4A7E-BC26-C7B7974212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92" y="6495722"/>
            <a:ext cx="2999232" cy="18067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58AF546-4371-431F-A395-2ED0B4A68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146" y="6427098"/>
            <a:ext cx="470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ind" panose="02000000000000000000" pitchFamily="2" charset="0"/>
                <a:cs typeface="Hind" panose="02000000000000000000" pitchFamily="2" charset="0"/>
              </a:defRPr>
            </a:lvl1pPr>
          </a:lstStyle>
          <a:p>
            <a:fld id="{9EC8A964-A2D8-4F5F-83E6-12AAB05F88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41E6E07E-4947-44F7-8030-6C24157025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227577" y="6470446"/>
            <a:ext cx="4477511" cy="23065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add Department Name </a:t>
            </a:r>
          </a:p>
        </p:txBody>
      </p:sp>
    </p:spTree>
    <p:extLst>
      <p:ext uri="{BB962C8B-B14F-4D97-AF65-F5344CB8AC3E}">
        <p14:creationId xmlns:p14="http://schemas.microsoft.com/office/powerpoint/2010/main" val="426498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21FD7-77B1-4F0B-8968-FF7DE629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7815"/>
            <a:ext cx="8521188" cy="1277480"/>
          </a:xfrm>
        </p:spPr>
        <p:txBody>
          <a:bodyPr anchor="b"/>
          <a:lstStyle>
            <a:lvl1pPr>
              <a:defRPr sz="3200">
                <a:solidFill>
                  <a:srgbClr val="59595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76C1-1E5A-40C3-90DF-156406A99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2127304"/>
            <a:ext cx="6402791" cy="3924784"/>
          </a:xfrm>
        </p:spPr>
        <p:txBody>
          <a:bodyPr/>
          <a:lstStyle>
            <a:lvl1pPr>
              <a:defRPr sz="2800">
                <a:solidFill>
                  <a:srgbClr val="595959"/>
                </a:solidFill>
              </a:defRPr>
            </a:lvl1pPr>
            <a:lvl2pPr>
              <a:defRPr sz="24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99811-1702-464D-B51E-A47F52B86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27304"/>
            <a:ext cx="3932237" cy="39247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C7307F-D2F0-4F4E-A18F-683681376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6917" y="6435725"/>
            <a:ext cx="282454" cy="282454"/>
          </a:xfrm>
          <a:custGeom>
            <a:avLst/>
            <a:gdLst>
              <a:gd name="connsiteX0" fmla="*/ 0 w 261214"/>
              <a:gd name="connsiteY0" fmla="*/ 0 h 261213"/>
              <a:gd name="connsiteX1" fmla="*/ 266955 w 261214"/>
              <a:gd name="connsiteY1" fmla="*/ 0 h 261213"/>
              <a:gd name="connsiteX2" fmla="*/ 266955 w 261214"/>
              <a:gd name="connsiteY2" fmla="*/ 264717 h 261213"/>
              <a:gd name="connsiteX3" fmla="*/ 0 w 261214"/>
              <a:gd name="connsiteY3" fmla="*/ 264717 h 26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14" h="261213">
                <a:moveTo>
                  <a:pt x="0" y="0"/>
                </a:moveTo>
                <a:lnTo>
                  <a:pt x="266955" y="0"/>
                </a:lnTo>
                <a:lnTo>
                  <a:pt x="266955" y="264717"/>
                </a:lnTo>
                <a:lnTo>
                  <a:pt x="0" y="264717"/>
                </a:lnTo>
                <a:close/>
              </a:path>
            </a:pathLst>
          </a:custGeom>
          <a:ln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6E4B5B-AD90-42CE-BFA2-C59DED233CB7}"/>
              </a:ext>
            </a:extLst>
          </p:cNvPr>
          <p:cNvCxnSpPr>
            <a:cxnSpLocks/>
          </p:cNvCxnSpPr>
          <p:nvPr userDrawn="1"/>
        </p:nvCxnSpPr>
        <p:spPr>
          <a:xfrm>
            <a:off x="6998656" y="6464614"/>
            <a:ext cx="0" cy="2306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8F8A7D0-9A93-4C72-9F2D-D3FFD1E63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88" y="6495722"/>
            <a:ext cx="2999232" cy="180677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7E7F0E3-AE23-4987-9888-DAA63ADA6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046" y="6427098"/>
            <a:ext cx="470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ind" panose="02000000000000000000" pitchFamily="2" charset="0"/>
                <a:cs typeface="Hind" panose="02000000000000000000" pitchFamily="2" charset="0"/>
              </a:defRPr>
            </a:lvl1pPr>
          </a:lstStyle>
          <a:p>
            <a:fld id="{9EC8A964-A2D8-4F5F-83E6-12AAB05F88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5AF541E5-BA46-4A57-85C8-A905B68218A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026088" y="6470446"/>
            <a:ext cx="4380917" cy="23065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add Department Name </a:t>
            </a:r>
          </a:p>
        </p:txBody>
      </p:sp>
    </p:spTree>
    <p:extLst>
      <p:ext uri="{BB962C8B-B14F-4D97-AF65-F5344CB8AC3E}">
        <p14:creationId xmlns:p14="http://schemas.microsoft.com/office/powerpoint/2010/main" val="1237601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02FE-EB93-46AA-9FEA-0A216376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59595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C4DB40-9533-43F1-9F5D-58533FAFF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9362" y="2341563"/>
            <a:ext cx="6447669" cy="3527425"/>
          </a:xfrm>
        </p:spPr>
        <p:txBody>
          <a:bodyPr/>
          <a:lstStyle>
            <a:lvl1pPr marL="0" indent="0">
              <a:buNone/>
              <a:defRPr sz="3200">
                <a:solidFill>
                  <a:srgbClr val="5959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E3B47-5DD9-44E0-A9D1-5D5D0F842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41562"/>
            <a:ext cx="3932237" cy="35274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AECDCC-C3CC-4E5F-836D-B66255794A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6917" y="6435725"/>
            <a:ext cx="282454" cy="282454"/>
          </a:xfrm>
          <a:custGeom>
            <a:avLst/>
            <a:gdLst>
              <a:gd name="connsiteX0" fmla="*/ 0 w 261214"/>
              <a:gd name="connsiteY0" fmla="*/ 0 h 261213"/>
              <a:gd name="connsiteX1" fmla="*/ 266955 w 261214"/>
              <a:gd name="connsiteY1" fmla="*/ 0 h 261213"/>
              <a:gd name="connsiteX2" fmla="*/ 266955 w 261214"/>
              <a:gd name="connsiteY2" fmla="*/ 264717 h 261213"/>
              <a:gd name="connsiteX3" fmla="*/ 0 w 261214"/>
              <a:gd name="connsiteY3" fmla="*/ 264717 h 26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14" h="261213">
                <a:moveTo>
                  <a:pt x="0" y="0"/>
                </a:moveTo>
                <a:lnTo>
                  <a:pt x="266955" y="0"/>
                </a:lnTo>
                <a:lnTo>
                  <a:pt x="266955" y="264717"/>
                </a:lnTo>
                <a:lnTo>
                  <a:pt x="0" y="264717"/>
                </a:lnTo>
                <a:close/>
              </a:path>
            </a:pathLst>
          </a:custGeom>
          <a:ln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0EF468-3B7E-42EE-8623-297942055A52}"/>
              </a:ext>
            </a:extLst>
          </p:cNvPr>
          <p:cNvCxnSpPr>
            <a:cxnSpLocks/>
          </p:cNvCxnSpPr>
          <p:nvPr userDrawn="1"/>
        </p:nvCxnSpPr>
        <p:spPr>
          <a:xfrm>
            <a:off x="6998656" y="6464614"/>
            <a:ext cx="0" cy="2306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52FDABB-CCEB-43A3-B915-C0658C5D6C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88" y="6495722"/>
            <a:ext cx="2999232" cy="180677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2A5F14AD-7F68-4150-965D-17A970906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046" y="6427098"/>
            <a:ext cx="470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ind" panose="02000000000000000000" pitchFamily="2" charset="0"/>
                <a:cs typeface="Hind" panose="02000000000000000000" pitchFamily="2" charset="0"/>
              </a:defRPr>
            </a:lvl1pPr>
          </a:lstStyle>
          <a:p>
            <a:fld id="{9EC8A964-A2D8-4F5F-83E6-12AAB05F88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920B8275-8786-4411-B4D0-9242041CEB6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026088" y="6470446"/>
            <a:ext cx="4380917" cy="23065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add Department Name </a:t>
            </a:r>
          </a:p>
        </p:txBody>
      </p:sp>
    </p:spTree>
    <p:extLst>
      <p:ext uri="{BB962C8B-B14F-4D97-AF65-F5344CB8AC3E}">
        <p14:creationId xmlns:p14="http://schemas.microsoft.com/office/powerpoint/2010/main" val="2067049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F680A-6783-447C-98D7-FD8734B09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2773776E-AACD-4439-A185-A1B39D92E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046" y="6427098"/>
            <a:ext cx="470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ind" panose="02000000000000000000" pitchFamily="2" charset="0"/>
                <a:cs typeface="Hind" panose="02000000000000000000" pitchFamily="2" charset="0"/>
              </a:defRPr>
            </a:lvl1pPr>
          </a:lstStyle>
          <a:p>
            <a:fld id="{9EC8A964-A2D8-4F5F-83E6-12AAB05F88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33D290A5-F669-4C5A-A294-1F894D38DE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026088" y="6470446"/>
            <a:ext cx="4380917" cy="23065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add Department Name </a:t>
            </a:r>
          </a:p>
        </p:txBody>
      </p:sp>
    </p:spTree>
    <p:extLst>
      <p:ext uri="{BB962C8B-B14F-4D97-AF65-F5344CB8AC3E}">
        <p14:creationId xmlns:p14="http://schemas.microsoft.com/office/powerpoint/2010/main" val="3281284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6C6038-196D-8B49-154F-BD9DCB01E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9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6C027-B20A-4666-BA1A-2C40FC0B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308" y="5056642"/>
            <a:ext cx="10787742" cy="667884"/>
          </a:xfrm>
          <a:noFill/>
        </p:spPr>
        <p:txBody>
          <a:bodyPr anchor="b">
            <a:normAutofit/>
          </a:bodyPr>
          <a:lstStyle>
            <a:lvl1pPr algn="l">
              <a:defRPr sz="4000">
                <a:solidFill>
                  <a:srgbClr val="595959"/>
                </a:solidFill>
                <a:latin typeface="Hind"/>
                <a:cs typeface="Hind Bol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0DD85-F8BC-45FD-8908-7A11E6DE9E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307" y="5778317"/>
            <a:ext cx="10787741" cy="600074"/>
          </a:xfrm>
          <a:custGeom>
            <a:avLst/>
            <a:gdLst>
              <a:gd name="connsiteX0" fmla="*/ 0 w 4354286"/>
              <a:gd name="connsiteY0" fmla="*/ 0 h 563562"/>
              <a:gd name="connsiteX1" fmla="*/ 4354286 w 4354286"/>
              <a:gd name="connsiteY1" fmla="*/ 0 h 563562"/>
              <a:gd name="connsiteX2" fmla="*/ 4354286 w 4354286"/>
              <a:gd name="connsiteY2" fmla="*/ 563562 h 563562"/>
              <a:gd name="connsiteX3" fmla="*/ 0 w 4354286"/>
              <a:gd name="connsiteY3" fmla="*/ 563562 h 563562"/>
              <a:gd name="connsiteX4" fmla="*/ 0 w 4354286"/>
              <a:gd name="connsiteY4" fmla="*/ 0 h 563562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0 w 4354286"/>
              <a:gd name="connsiteY3" fmla="*/ 563562 h 3659187"/>
              <a:gd name="connsiteX4" fmla="*/ 0 w 4354286"/>
              <a:gd name="connsiteY4" fmla="*/ 0 h 3659187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209550 w 4354286"/>
              <a:gd name="connsiteY3" fmla="*/ 3649662 h 3659187"/>
              <a:gd name="connsiteX4" fmla="*/ 0 w 4354286"/>
              <a:gd name="connsiteY4" fmla="*/ 0 h 3659187"/>
              <a:gd name="connsiteX0" fmla="*/ 0 w 4354286"/>
              <a:gd name="connsiteY0" fmla="*/ 0 h 3697287"/>
              <a:gd name="connsiteX1" fmla="*/ 4354286 w 4354286"/>
              <a:gd name="connsiteY1" fmla="*/ 0 h 3697287"/>
              <a:gd name="connsiteX2" fmla="*/ 1011011 w 4354286"/>
              <a:gd name="connsiteY2" fmla="*/ 3659187 h 3697287"/>
              <a:gd name="connsiteX3" fmla="*/ 57150 w 4354286"/>
              <a:gd name="connsiteY3" fmla="*/ 3697287 h 3697287"/>
              <a:gd name="connsiteX4" fmla="*/ 0 w 4354286"/>
              <a:gd name="connsiteY4" fmla="*/ 0 h 369728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38100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28575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9525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9525 w 4354286"/>
              <a:gd name="connsiteY3" fmla="*/ 3716337 h 3716337"/>
              <a:gd name="connsiteX4" fmla="*/ 0 w 4354286"/>
              <a:gd name="connsiteY4" fmla="*/ 0 h 3716337"/>
              <a:gd name="connsiteX0" fmla="*/ 9525 w 4363811"/>
              <a:gd name="connsiteY0" fmla="*/ 0 h 3716337"/>
              <a:gd name="connsiteX1" fmla="*/ 4363811 w 4363811"/>
              <a:gd name="connsiteY1" fmla="*/ 0 h 3716337"/>
              <a:gd name="connsiteX2" fmla="*/ 1020536 w 4363811"/>
              <a:gd name="connsiteY2" fmla="*/ 3659187 h 3716337"/>
              <a:gd name="connsiteX3" fmla="*/ 0 w 4363811"/>
              <a:gd name="connsiteY3" fmla="*/ 3716337 h 3716337"/>
              <a:gd name="connsiteX4" fmla="*/ 9525 w 4363811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0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0 w 4354286"/>
              <a:gd name="connsiteY3" fmla="*/ 3535362 h 3659187"/>
              <a:gd name="connsiteX4" fmla="*/ 0 w 4354286"/>
              <a:gd name="connsiteY4" fmla="*/ 0 h 3659187"/>
              <a:gd name="connsiteX0" fmla="*/ 0 w 4354286"/>
              <a:gd name="connsiteY0" fmla="*/ 0 h 3554412"/>
              <a:gd name="connsiteX1" fmla="*/ 4354286 w 4354286"/>
              <a:gd name="connsiteY1" fmla="*/ 0 h 3554412"/>
              <a:gd name="connsiteX2" fmla="*/ 1058636 w 4354286"/>
              <a:gd name="connsiteY2" fmla="*/ 3554412 h 3554412"/>
              <a:gd name="connsiteX3" fmla="*/ 0 w 4354286"/>
              <a:gd name="connsiteY3" fmla="*/ 3535362 h 3554412"/>
              <a:gd name="connsiteX4" fmla="*/ 0 w 4354286"/>
              <a:gd name="connsiteY4" fmla="*/ 0 h 3554412"/>
              <a:gd name="connsiteX0" fmla="*/ 0 w 4354286"/>
              <a:gd name="connsiteY0" fmla="*/ 0 h 3544887"/>
              <a:gd name="connsiteX1" fmla="*/ 4354286 w 4354286"/>
              <a:gd name="connsiteY1" fmla="*/ 0 h 3544887"/>
              <a:gd name="connsiteX2" fmla="*/ 1068161 w 4354286"/>
              <a:gd name="connsiteY2" fmla="*/ 3544887 h 3544887"/>
              <a:gd name="connsiteX3" fmla="*/ 0 w 4354286"/>
              <a:gd name="connsiteY3" fmla="*/ 3535362 h 3544887"/>
              <a:gd name="connsiteX4" fmla="*/ 0 w 4354286"/>
              <a:gd name="connsiteY4" fmla="*/ 0 h 3544887"/>
              <a:gd name="connsiteX0" fmla="*/ 0 w 4382861"/>
              <a:gd name="connsiteY0" fmla="*/ 0 h 3554412"/>
              <a:gd name="connsiteX1" fmla="*/ 4354286 w 4382861"/>
              <a:gd name="connsiteY1" fmla="*/ 0 h 3554412"/>
              <a:gd name="connsiteX2" fmla="*/ 4382861 w 4382861"/>
              <a:gd name="connsiteY2" fmla="*/ 3554412 h 3554412"/>
              <a:gd name="connsiteX3" fmla="*/ 0 w 4382861"/>
              <a:gd name="connsiteY3" fmla="*/ 3535362 h 3554412"/>
              <a:gd name="connsiteX4" fmla="*/ 0 w 4382861"/>
              <a:gd name="connsiteY4" fmla="*/ 0 h 3554412"/>
              <a:gd name="connsiteX0" fmla="*/ 0 w 4382861"/>
              <a:gd name="connsiteY0" fmla="*/ 0 h 3554412"/>
              <a:gd name="connsiteX1" fmla="*/ 4354286 w 4382861"/>
              <a:gd name="connsiteY1" fmla="*/ 0 h 3554412"/>
              <a:gd name="connsiteX2" fmla="*/ 4382861 w 4382861"/>
              <a:gd name="connsiteY2" fmla="*/ 3554412 h 3554412"/>
              <a:gd name="connsiteX3" fmla="*/ 0 w 4382861"/>
              <a:gd name="connsiteY3" fmla="*/ 1277937 h 3554412"/>
              <a:gd name="connsiteX4" fmla="*/ 0 w 4382861"/>
              <a:gd name="connsiteY4" fmla="*/ 0 h 3554412"/>
              <a:gd name="connsiteX0" fmla="*/ 0 w 4363811"/>
              <a:gd name="connsiteY0" fmla="*/ 0 h 1296987"/>
              <a:gd name="connsiteX1" fmla="*/ 4354286 w 4363811"/>
              <a:gd name="connsiteY1" fmla="*/ 0 h 1296987"/>
              <a:gd name="connsiteX2" fmla="*/ 4363811 w 4363811"/>
              <a:gd name="connsiteY2" fmla="*/ 1296987 h 1296987"/>
              <a:gd name="connsiteX3" fmla="*/ 0 w 4363811"/>
              <a:gd name="connsiteY3" fmla="*/ 1277937 h 1296987"/>
              <a:gd name="connsiteX4" fmla="*/ 0 w 4363811"/>
              <a:gd name="connsiteY4" fmla="*/ 0 h 129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3811" h="1296987">
                <a:moveTo>
                  <a:pt x="0" y="0"/>
                </a:moveTo>
                <a:lnTo>
                  <a:pt x="4354286" y="0"/>
                </a:lnTo>
                <a:lnTo>
                  <a:pt x="4363811" y="1296987"/>
                </a:lnTo>
                <a:lnTo>
                  <a:pt x="0" y="1277937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Hin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AD3DA3-8205-4E04-B9B8-80B2FE1C22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83573" y="4106918"/>
            <a:ext cx="453271" cy="453271"/>
          </a:xfrm>
          <a:custGeom>
            <a:avLst/>
            <a:gdLst>
              <a:gd name="connsiteX0" fmla="*/ 0 w 261214"/>
              <a:gd name="connsiteY0" fmla="*/ 0 h 261213"/>
              <a:gd name="connsiteX1" fmla="*/ 266955 w 261214"/>
              <a:gd name="connsiteY1" fmla="*/ 0 h 261213"/>
              <a:gd name="connsiteX2" fmla="*/ 266955 w 261214"/>
              <a:gd name="connsiteY2" fmla="*/ 264717 h 261213"/>
              <a:gd name="connsiteX3" fmla="*/ 0 w 261214"/>
              <a:gd name="connsiteY3" fmla="*/ 264717 h 26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14" h="261213">
                <a:moveTo>
                  <a:pt x="0" y="0"/>
                </a:moveTo>
                <a:lnTo>
                  <a:pt x="266955" y="0"/>
                </a:lnTo>
                <a:lnTo>
                  <a:pt x="266955" y="264717"/>
                </a:lnTo>
                <a:lnTo>
                  <a:pt x="0" y="264717"/>
                </a:lnTo>
                <a:close/>
              </a:path>
            </a:pathLst>
          </a:custGeom>
          <a:ln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76FC6D-6962-4CB6-8C95-2854C98147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62" y="4200627"/>
            <a:ext cx="4770278" cy="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81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47CF85-8B6A-4540-B8B3-6D5AD7D2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11" y="6319739"/>
            <a:ext cx="4773168" cy="266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6C027-B20A-4666-BA1A-2C40FC0B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282" y="789442"/>
            <a:ext cx="10891843" cy="667884"/>
          </a:xfrm>
          <a:noFill/>
        </p:spPr>
        <p:txBody>
          <a:bodyPr anchor="b">
            <a:normAutofit/>
          </a:bodyPr>
          <a:lstStyle>
            <a:lvl1pPr algn="l">
              <a:defRPr sz="4000">
                <a:solidFill>
                  <a:srgbClr val="595959"/>
                </a:solidFill>
                <a:latin typeface="Hind"/>
                <a:cs typeface="Hind Bol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0DD85-F8BC-45FD-8908-7A11E6DE9E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1283" y="1457327"/>
            <a:ext cx="8196942" cy="600074"/>
          </a:xfrm>
          <a:custGeom>
            <a:avLst/>
            <a:gdLst>
              <a:gd name="connsiteX0" fmla="*/ 0 w 4354286"/>
              <a:gd name="connsiteY0" fmla="*/ 0 h 563562"/>
              <a:gd name="connsiteX1" fmla="*/ 4354286 w 4354286"/>
              <a:gd name="connsiteY1" fmla="*/ 0 h 563562"/>
              <a:gd name="connsiteX2" fmla="*/ 4354286 w 4354286"/>
              <a:gd name="connsiteY2" fmla="*/ 563562 h 563562"/>
              <a:gd name="connsiteX3" fmla="*/ 0 w 4354286"/>
              <a:gd name="connsiteY3" fmla="*/ 563562 h 563562"/>
              <a:gd name="connsiteX4" fmla="*/ 0 w 4354286"/>
              <a:gd name="connsiteY4" fmla="*/ 0 h 563562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0 w 4354286"/>
              <a:gd name="connsiteY3" fmla="*/ 563562 h 3659187"/>
              <a:gd name="connsiteX4" fmla="*/ 0 w 4354286"/>
              <a:gd name="connsiteY4" fmla="*/ 0 h 3659187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209550 w 4354286"/>
              <a:gd name="connsiteY3" fmla="*/ 3649662 h 3659187"/>
              <a:gd name="connsiteX4" fmla="*/ 0 w 4354286"/>
              <a:gd name="connsiteY4" fmla="*/ 0 h 3659187"/>
              <a:gd name="connsiteX0" fmla="*/ 0 w 4354286"/>
              <a:gd name="connsiteY0" fmla="*/ 0 h 3697287"/>
              <a:gd name="connsiteX1" fmla="*/ 4354286 w 4354286"/>
              <a:gd name="connsiteY1" fmla="*/ 0 h 3697287"/>
              <a:gd name="connsiteX2" fmla="*/ 1011011 w 4354286"/>
              <a:gd name="connsiteY2" fmla="*/ 3659187 h 3697287"/>
              <a:gd name="connsiteX3" fmla="*/ 57150 w 4354286"/>
              <a:gd name="connsiteY3" fmla="*/ 3697287 h 3697287"/>
              <a:gd name="connsiteX4" fmla="*/ 0 w 4354286"/>
              <a:gd name="connsiteY4" fmla="*/ 0 h 369728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38100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28575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9525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9525 w 4354286"/>
              <a:gd name="connsiteY3" fmla="*/ 3716337 h 3716337"/>
              <a:gd name="connsiteX4" fmla="*/ 0 w 4354286"/>
              <a:gd name="connsiteY4" fmla="*/ 0 h 3716337"/>
              <a:gd name="connsiteX0" fmla="*/ 9525 w 4363811"/>
              <a:gd name="connsiteY0" fmla="*/ 0 h 3716337"/>
              <a:gd name="connsiteX1" fmla="*/ 4363811 w 4363811"/>
              <a:gd name="connsiteY1" fmla="*/ 0 h 3716337"/>
              <a:gd name="connsiteX2" fmla="*/ 1020536 w 4363811"/>
              <a:gd name="connsiteY2" fmla="*/ 3659187 h 3716337"/>
              <a:gd name="connsiteX3" fmla="*/ 0 w 4363811"/>
              <a:gd name="connsiteY3" fmla="*/ 3716337 h 3716337"/>
              <a:gd name="connsiteX4" fmla="*/ 9525 w 4363811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0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0 w 4354286"/>
              <a:gd name="connsiteY3" fmla="*/ 3535362 h 3659187"/>
              <a:gd name="connsiteX4" fmla="*/ 0 w 4354286"/>
              <a:gd name="connsiteY4" fmla="*/ 0 h 3659187"/>
              <a:gd name="connsiteX0" fmla="*/ 0 w 4354286"/>
              <a:gd name="connsiteY0" fmla="*/ 0 h 3554412"/>
              <a:gd name="connsiteX1" fmla="*/ 4354286 w 4354286"/>
              <a:gd name="connsiteY1" fmla="*/ 0 h 3554412"/>
              <a:gd name="connsiteX2" fmla="*/ 1058636 w 4354286"/>
              <a:gd name="connsiteY2" fmla="*/ 3554412 h 3554412"/>
              <a:gd name="connsiteX3" fmla="*/ 0 w 4354286"/>
              <a:gd name="connsiteY3" fmla="*/ 3535362 h 3554412"/>
              <a:gd name="connsiteX4" fmla="*/ 0 w 4354286"/>
              <a:gd name="connsiteY4" fmla="*/ 0 h 3554412"/>
              <a:gd name="connsiteX0" fmla="*/ 0 w 4354286"/>
              <a:gd name="connsiteY0" fmla="*/ 0 h 3544887"/>
              <a:gd name="connsiteX1" fmla="*/ 4354286 w 4354286"/>
              <a:gd name="connsiteY1" fmla="*/ 0 h 3544887"/>
              <a:gd name="connsiteX2" fmla="*/ 1068161 w 4354286"/>
              <a:gd name="connsiteY2" fmla="*/ 3544887 h 3544887"/>
              <a:gd name="connsiteX3" fmla="*/ 0 w 4354286"/>
              <a:gd name="connsiteY3" fmla="*/ 3535362 h 3544887"/>
              <a:gd name="connsiteX4" fmla="*/ 0 w 4354286"/>
              <a:gd name="connsiteY4" fmla="*/ 0 h 3544887"/>
              <a:gd name="connsiteX0" fmla="*/ 0 w 4382861"/>
              <a:gd name="connsiteY0" fmla="*/ 0 h 3554412"/>
              <a:gd name="connsiteX1" fmla="*/ 4354286 w 4382861"/>
              <a:gd name="connsiteY1" fmla="*/ 0 h 3554412"/>
              <a:gd name="connsiteX2" fmla="*/ 4382861 w 4382861"/>
              <a:gd name="connsiteY2" fmla="*/ 3554412 h 3554412"/>
              <a:gd name="connsiteX3" fmla="*/ 0 w 4382861"/>
              <a:gd name="connsiteY3" fmla="*/ 3535362 h 3554412"/>
              <a:gd name="connsiteX4" fmla="*/ 0 w 4382861"/>
              <a:gd name="connsiteY4" fmla="*/ 0 h 3554412"/>
              <a:gd name="connsiteX0" fmla="*/ 0 w 4382861"/>
              <a:gd name="connsiteY0" fmla="*/ 0 h 3554412"/>
              <a:gd name="connsiteX1" fmla="*/ 4354286 w 4382861"/>
              <a:gd name="connsiteY1" fmla="*/ 0 h 3554412"/>
              <a:gd name="connsiteX2" fmla="*/ 4382861 w 4382861"/>
              <a:gd name="connsiteY2" fmla="*/ 3554412 h 3554412"/>
              <a:gd name="connsiteX3" fmla="*/ 0 w 4382861"/>
              <a:gd name="connsiteY3" fmla="*/ 1277937 h 3554412"/>
              <a:gd name="connsiteX4" fmla="*/ 0 w 4382861"/>
              <a:gd name="connsiteY4" fmla="*/ 0 h 3554412"/>
              <a:gd name="connsiteX0" fmla="*/ 0 w 4363811"/>
              <a:gd name="connsiteY0" fmla="*/ 0 h 1296987"/>
              <a:gd name="connsiteX1" fmla="*/ 4354286 w 4363811"/>
              <a:gd name="connsiteY1" fmla="*/ 0 h 1296987"/>
              <a:gd name="connsiteX2" fmla="*/ 4363811 w 4363811"/>
              <a:gd name="connsiteY2" fmla="*/ 1296987 h 1296987"/>
              <a:gd name="connsiteX3" fmla="*/ 0 w 4363811"/>
              <a:gd name="connsiteY3" fmla="*/ 1277937 h 1296987"/>
              <a:gd name="connsiteX4" fmla="*/ 0 w 4363811"/>
              <a:gd name="connsiteY4" fmla="*/ 0 h 129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3811" h="1296987">
                <a:moveTo>
                  <a:pt x="0" y="0"/>
                </a:moveTo>
                <a:lnTo>
                  <a:pt x="4354286" y="0"/>
                </a:lnTo>
                <a:lnTo>
                  <a:pt x="4363811" y="1296987"/>
                </a:lnTo>
                <a:lnTo>
                  <a:pt x="0" y="1277937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Hin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25FD87-BE09-41AD-B96B-DAB977FD9F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1282" y="6226417"/>
            <a:ext cx="453271" cy="453271"/>
          </a:xfrm>
          <a:custGeom>
            <a:avLst/>
            <a:gdLst>
              <a:gd name="connsiteX0" fmla="*/ 0 w 261214"/>
              <a:gd name="connsiteY0" fmla="*/ 0 h 261213"/>
              <a:gd name="connsiteX1" fmla="*/ 266955 w 261214"/>
              <a:gd name="connsiteY1" fmla="*/ 0 h 261213"/>
              <a:gd name="connsiteX2" fmla="*/ 266955 w 261214"/>
              <a:gd name="connsiteY2" fmla="*/ 264717 h 261213"/>
              <a:gd name="connsiteX3" fmla="*/ 0 w 261214"/>
              <a:gd name="connsiteY3" fmla="*/ 264717 h 26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14" h="261213">
                <a:moveTo>
                  <a:pt x="0" y="0"/>
                </a:moveTo>
                <a:lnTo>
                  <a:pt x="266955" y="0"/>
                </a:lnTo>
                <a:lnTo>
                  <a:pt x="266955" y="264717"/>
                </a:lnTo>
                <a:lnTo>
                  <a:pt x="0" y="264717"/>
                </a:lnTo>
                <a:close/>
              </a:path>
            </a:pathLst>
          </a:custGeom>
          <a:ln/>
        </p:spPr>
      </p:pic>
    </p:spTree>
    <p:extLst>
      <p:ext uri="{BB962C8B-B14F-4D97-AF65-F5344CB8AC3E}">
        <p14:creationId xmlns:p14="http://schemas.microsoft.com/office/powerpoint/2010/main" val="1598996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6C027-B20A-4666-BA1A-2C40FC0B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8" y="1488815"/>
            <a:ext cx="3929742" cy="1482986"/>
          </a:xfrm>
          <a:custGeom>
            <a:avLst/>
            <a:gdLst>
              <a:gd name="connsiteX0" fmla="*/ 0 w 3777342"/>
              <a:gd name="connsiteY0" fmla="*/ 0 h 1458459"/>
              <a:gd name="connsiteX1" fmla="*/ 3777342 w 3777342"/>
              <a:gd name="connsiteY1" fmla="*/ 0 h 1458459"/>
              <a:gd name="connsiteX2" fmla="*/ 3777342 w 3777342"/>
              <a:gd name="connsiteY2" fmla="*/ 1458459 h 1458459"/>
              <a:gd name="connsiteX3" fmla="*/ 0 w 3777342"/>
              <a:gd name="connsiteY3" fmla="*/ 1458459 h 1458459"/>
              <a:gd name="connsiteX4" fmla="*/ 0 w 3777342"/>
              <a:gd name="connsiteY4" fmla="*/ 0 h 1458459"/>
              <a:gd name="connsiteX0" fmla="*/ 0 w 3777342"/>
              <a:gd name="connsiteY0" fmla="*/ 0 h 1458459"/>
              <a:gd name="connsiteX1" fmla="*/ 2729592 w 3777342"/>
              <a:gd name="connsiteY1" fmla="*/ 45719 h 1458459"/>
              <a:gd name="connsiteX2" fmla="*/ 3777342 w 3777342"/>
              <a:gd name="connsiteY2" fmla="*/ 1458459 h 1458459"/>
              <a:gd name="connsiteX3" fmla="*/ 0 w 3777342"/>
              <a:gd name="connsiteY3" fmla="*/ 1458459 h 1458459"/>
              <a:gd name="connsiteX4" fmla="*/ 0 w 3777342"/>
              <a:gd name="connsiteY4" fmla="*/ 0 h 1458459"/>
              <a:gd name="connsiteX0" fmla="*/ 0 w 3929742"/>
              <a:gd name="connsiteY0" fmla="*/ 0 h 1482986"/>
              <a:gd name="connsiteX1" fmla="*/ 2729592 w 3929742"/>
              <a:gd name="connsiteY1" fmla="*/ 45719 h 1482986"/>
              <a:gd name="connsiteX2" fmla="*/ 3929742 w 3929742"/>
              <a:gd name="connsiteY2" fmla="*/ 1482986 h 1482986"/>
              <a:gd name="connsiteX3" fmla="*/ 0 w 3929742"/>
              <a:gd name="connsiteY3" fmla="*/ 1458459 h 1482986"/>
              <a:gd name="connsiteX4" fmla="*/ 0 w 3929742"/>
              <a:gd name="connsiteY4" fmla="*/ 0 h 1482986"/>
              <a:gd name="connsiteX0" fmla="*/ 0 w 3929742"/>
              <a:gd name="connsiteY0" fmla="*/ 0 h 1482986"/>
              <a:gd name="connsiteX1" fmla="*/ 2624817 w 3929742"/>
              <a:gd name="connsiteY1" fmla="*/ 45719 h 1482986"/>
              <a:gd name="connsiteX2" fmla="*/ 3929742 w 3929742"/>
              <a:gd name="connsiteY2" fmla="*/ 1482986 h 1482986"/>
              <a:gd name="connsiteX3" fmla="*/ 0 w 3929742"/>
              <a:gd name="connsiteY3" fmla="*/ 1458459 h 1482986"/>
              <a:gd name="connsiteX4" fmla="*/ 0 w 3929742"/>
              <a:gd name="connsiteY4" fmla="*/ 0 h 1482986"/>
              <a:gd name="connsiteX0" fmla="*/ 0 w 3929742"/>
              <a:gd name="connsiteY0" fmla="*/ 0 h 1482986"/>
              <a:gd name="connsiteX1" fmla="*/ 2624817 w 3929742"/>
              <a:gd name="connsiteY1" fmla="*/ 7619 h 1482986"/>
              <a:gd name="connsiteX2" fmla="*/ 3929742 w 3929742"/>
              <a:gd name="connsiteY2" fmla="*/ 1482986 h 1482986"/>
              <a:gd name="connsiteX3" fmla="*/ 0 w 3929742"/>
              <a:gd name="connsiteY3" fmla="*/ 1458459 h 1482986"/>
              <a:gd name="connsiteX4" fmla="*/ 0 w 3929742"/>
              <a:gd name="connsiteY4" fmla="*/ 0 h 148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9742" h="1482986">
                <a:moveTo>
                  <a:pt x="0" y="0"/>
                </a:moveTo>
                <a:lnTo>
                  <a:pt x="2624817" y="7619"/>
                </a:lnTo>
                <a:lnTo>
                  <a:pt x="3929742" y="1482986"/>
                </a:lnTo>
                <a:lnTo>
                  <a:pt x="0" y="145845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anchor="b">
            <a:normAutofit/>
          </a:bodyPr>
          <a:lstStyle>
            <a:lvl1pPr algn="l">
              <a:defRPr sz="3400">
                <a:solidFill>
                  <a:srgbClr val="595959"/>
                </a:solidFill>
                <a:latin typeface="Hind"/>
                <a:cs typeface="Hind Bol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0DD85-F8BC-45FD-8908-7A11E6DE9E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731" y="3136724"/>
            <a:ext cx="6945086" cy="2811462"/>
          </a:xfrm>
          <a:custGeom>
            <a:avLst/>
            <a:gdLst>
              <a:gd name="connsiteX0" fmla="*/ 0 w 4354286"/>
              <a:gd name="connsiteY0" fmla="*/ 0 h 563562"/>
              <a:gd name="connsiteX1" fmla="*/ 4354286 w 4354286"/>
              <a:gd name="connsiteY1" fmla="*/ 0 h 563562"/>
              <a:gd name="connsiteX2" fmla="*/ 4354286 w 4354286"/>
              <a:gd name="connsiteY2" fmla="*/ 563562 h 563562"/>
              <a:gd name="connsiteX3" fmla="*/ 0 w 4354286"/>
              <a:gd name="connsiteY3" fmla="*/ 563562 h 563562"/>
              <a:gd name="connsiteX4" fmla="*/ 0 w 4354286"/>
              <a:gd name="connsiteY4" fmla="*/ 0 h 563562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0 w 4354286"/>
              <a:gd name="connsiteY3" fmla="*/ 563562 h 3659187"/>
              <a:gd name="connsiteX4" fmla="*/ 0 w 4354286"/>
              <a:gd name="connsiteY4" fmla="*/ 0 h 3659187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209550 w 4354286"/>
              <a:gd name="connsiteY3" fmla="*/ 3649662 h 3659187"/>
              <a:gd name="connsiteX4" fmla="*/ 0 w 4354286"/>
              <a:gd name="connsiteY4" fmla="*/ 0 h 3659187"/>
              <a:gd name="connsiteX0" fmla="*/ 0 w 4354286"/>
              <a:gd name="connsiteY0" fmla="*/ 0 h 3697287"/>
              <a:gd name="connsiteX1" fmla="*/ 4354286 w 4354286"/>
              <a:gd name="connsiteY1" fmla="*/ 0 h 3697287"/>
              <a:gd name="connsiteX2" fmla="*/ 1011011 w 4354286"/>
              <a:gd name="connsiteY2" fmla="*/ 3659187 h 3697287"/>
              <a:gd name="connsiteX3" fmla="*/ 57150 w 4354286"/>
              <a:gd name="connsiteY3" fmla="*/ 3697287 h 3697287"/>
              <a:gd name="connsiteX4" fmla="*/ 0 w 4354286"/>
              <a:gd name="connsiteY4" fmla="*/ 0 h 369728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38100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28575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9525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9525 w 4354286"/>
              <a:gd name="connsiteY3" fmla="*/ 3716337 h 3716337"/>
              <a:gd name="connsiteX4" fmla="*/ 0 w 4354286"/>
              <a:gd name="connsiteY4" fmla="*/ 0 h 3716337"/>
              <a:gd name="connsiteX0" fmla="*/ 9525 w 4363811"/>
              <a:gd name="connsiteY0" fmla="*/ 0 h 3716337"/>
              <a:gd name="connsiteX1" fmla="*/ 4363811 w 4363811"/>
              <a:gd name="connsiteY1" fmla="*/ 0 h 3716337"/>
              <a:gd name="connsiteX2" fmla="*/ 1020536 w 4363811"/>
              <a:gd name="connsiteY2" fmla="*/ 3659187 h 3716337"/>
              <a:gd name="connsiteX3" fmla="*/ 0 w 4363811"/>
              <a:gd name="connsiteY3" fmla="*/ 3716337 h 3716337"/>
              <a:gd name="connsiteX4" fmla="*/ 9525 w 4363811"/>
              <a:gd name="connsiteY4" fmla="*/ 0 h 3716337"/>
              <a:gd name="connsiteX0" fmla="*/ 0 w 4354286"/>
              <a:gd name="connsiteY0" fmla="*/ 0 h 3716337"/>
              <a:gd name="connsiteX1" fmla="*/ 4354286 w 4354286"/>
              <a:gd name="connsiteY1" fmla="*/ 0 h 3716337"/>
              <a:gd name="connsiteX2" fmla="*/ 1011011 w 4354286"/>
              <a:gd name="connsiteY2" fmla="*/ 3659187 h 3716337"/>
              <a:gd name="connsiteX3" fmla="*/ 0 w 4354286"/>
              <a:gd name="connsiteY3" fmla="*/ 3716337 h 3716337"/>
              <a:gd name="connsiteX4" fmla="*/ 0 w 4354286"/>
              <a:gd name="connsiteY4" fmla="*/ 0 h 3716337"/>
              <a:gd name="connsiteX0" fmla="*/ 0 w 4354286"/>
              <a:gd name="connsiteY0" fmla="*/ 0 h 3659187"/>
              <a:gd name="connsiteX1" fmla="*/ 4354286 w 4354286"/>
              <a:gd name="connsiteY1" fmla="*/ 0 h 3659187"/>
              <a:gd name="connsiteX2" fmla="*/ 1011011 w 4354286"/>
              <a:gd name="connsiteY2" fmla="*/ 3659187 h 3659187"/>
              <a:gd name="connsiteX3" fmla="*/ 0 w 4354286"/>
              <a:gd name="connsiteY3" fmla="*/ 3535362 h 3659187"/>
              <a:gd name="connsiteX4" fmla="*/ 0 w 4354286"/>
              <a:gd name="connsiteY4" fmla="*/ 0 h 3659187"/>
              <a:gd name="connsiteX0" fmla="*/ 0 w 4354286"/>
              <a:gd name="connsiteY0" fmla="*/ 0 h 3554412"/>
              <a:gd name="connsiteX1" fmla="*/ 4354286 w 4354286"/>
              <a:gd name="connsiteY1" fmla="*/ 0 h 3554412"/>
              <a:gd name="connsiteX2" fmla="*/ 1058636 w 4354286"/>
              <a:gd name="connsiteY2" fmla="*/ 3554412 h 3554412"/>
              <a:gd name="connsiteX3" fmla="*/ 0 w 4354286"/>
              <a:gd name="connsiteY3" fmla="*/ 3535362 h 3554412"/>
              <a:gd name="connsiteX4" fmla="*/ 0 w 4354286"/>
              <a:gd name="connsiteY4" fmla="*/ 0 h 3554412"/>
              <a:gd name="connsiteX0" fmla="*/ 0 w 4354286"/>
              <a:gd name="connsiteY0" fmla="*/ 0 h 3544887"/>
              <a:gd name="connsiteX1" fmla="*/ 4354286 w 4354286"/>
              <a:gd name="connsiteY1" fmla="*/ 0 h 3544887"/>
              <a:gd name="connsiteX2" fmla="*/ 1068161 w 4354286"/>
              <a:gd name="connsiteY2" fmla="*/ 3544887 h 3544887"/>
              <a:gd name="connsiteX3" fmla="*/ 0 w 4354286"/>
              <a:gd name="connsiteY3" fmla="*/ 3535362 h 3544887"/>
              <a:gd name="connsiteX4" fmla="*/ 0 w 4354286"/>
              <a:gd name="connsiteY4" fmla="*/ 0 h 3544887"/>
              <a:gd name="connsiteX0" fmla="*/ 0 w 3906611"/>
              <a:gd name="connsiteY0" fmla="*/ 9525 h 3554412"/>
              <a:gd name="connsiteX1" fmla="*/ 3906611 w 3906611"/>
              <a:gd name="connsiteY1" fmla="*/ 0 h 3554412"/>
              <a:gd name="connsiteX2" fmla="*/ 1068161 w 3906611"/>
              <a:gd name="connsiteY2" fmla="*/ 3554412 h 3554412"/>
              <a:gd name="connsiteX3" fmla="*/ 0 w 3906611"/>
              <a:gd name="connsiteY3" fmla="*/ 3544887 h 3554412"/>
              <a:gd name="connsiteX4" fmla="*/ 0 w 3906611"/>
              <a:gd name="connsiteY4" fmla="*/ 9525 h 3554412"/>
              <a:gd name="connsiteX0" fmla="*/ 0 w 7040336"/>
              <a:gd name="connsiteY0" fmla="*/ 9525 h 3544887"/>
              <a:gd name="connsiteX1" fmla="*/ 3906611 w 7040336"/>
              <a:gd name="connsiteY1" fmla="*/ 0 h 3544887"/>
              <a:gd name="connsiteX2" fmla="*/ 7040336 w 7040336"/>
              <a:gd name="connsiteY2" fmla="*/ 3468687 h 3544887"/>
              <a:gd name="connsiteX3" fmla="*/ 0 w 7040336"/>
              <a:gd name="connsiteY3" fmla="*/ 3544887 h 3544887"/>
              <a:gd name="connsiteX4" fmla="*/ 0 w 7040336"/>
              <a:gd name="connsiteY4" fmla="*/ 9525 h 3544887"/>
              <a:gd name="connsiteX0" fmla="*/ 0 w 7040336"/>
              <a:gd name="connsiteY0" fmla="*/ 9525 h 3544887"/>
              <a:gd name="connsiteX1" fmla="*/ 3735161 w 7040336"/>
              <a:gd name="connsiteY1" fmla="*/ 0 h 3544887"/>
              <a:gd name="connsiteX2" fmla="*/ 7040336 w 7040336"/>
              <a:gd name="connsiteY2" fmla="*/ 3468687 h 3544887"/>
              <a:gd name="connsiteX3" fmla="*/ 0 w 7040336"/>
              <a:gd name="connsiteY3" fmla="*/ 3544887 h 3544887"/>
              <a:gd name="connsiteX4" fmla="*/ 0 w 7040336"/>
              <a:gd name="connsiteY4" fmla="*/ 9525 h 3544887"/>
              <a:gd name="connsiteX0" fmla="*/ 0 w 7040336"/>
              <a:gd name="connsiteY0" fmla="*/ 9525 h 3468687"/>
              <a:gd name="connsiteX1" fmla="*/ 3735161 w 7040336"/>
              <a:gd name="connsiteY1" fmla="*/ 0 h 3468687"/>
              <a:gd name="connsiteX2" fmla="*/ 7040336 w 7040336"/>
              <a:gd name="connsiteY2" fmla="*/ 3468687 h 3468687"/>
              <a:gd name="connsiteX3" fmla="*/ 0 w 7040336"/>
              <a:gd name="connsiteY3" fmla="*/ 3459162 h 3468687"/>
              <a:gd name="connsiteX4" fmla="*/ 0 w 7040336"/>
              <a:gd name="connsiteY4" fmla="*/ 9525 h 3468687"/>
              <a:gd name="connsiteX0" fmla="*/ 0 w 7040336"/>
              <a:gd name="connsiteY0" fmla="*/ 9525 h 3468687"/>
              <a:gd name="connsiteX1" fmla="*/ 4078061 w 7040336"/>
              <a:gd name="connsiteY1" fmla="*/ 0 h 3468687"/>
              <a:gd name="connsiteX2" fmla="*/ 7040336 w 7040336"/>
              <a:gd name="connsiteY2" fmla="*/ 3468687 h 3468687"/>
              <a:gd name="connsiteX3" fmla="*/ 0 w 7040336"/>
              <a:gd name="connsiteY3" fmla="*/ 3459162 h 3468687"/>
              <a:gd name="connsiteX4" fmla="*/ 0 w 7040336"/>
              <a:gd name="connsiteY4" fmla="*/ 9525 h 3468687"/>
              <a:gd name="connsiteX0" fmla="*/ 0 w 7526111"/>
              <a:gd name="connsiteY0" fmla="*/ 9525 h 3468687"/>
              <a:gd name="connsiteX1" fmla="*/ 4078061 w 7526111"/>
              <a:gd name="connsiteY1" fmla="*/ 0 h 3468687"/>
              <a:gd name="connsiteX2" fmla="*/ 7526111 w 7526111"/>
              <a:gd name="connsiteY2" fmla="*/ 3468687 h 3468687"/>
              <a:gd name="connsiteX3" fmla="*/ 0 w 7526111"/>
              <a:gd name="connsiteY3" fmla="*/ 3459162 h 3468687"/>
              <a:gd name="connsiteX4" fmla="*/ 0 w 7526111"/>
              <a:gd name="connsiteY4" fmla="*/ 9525 h 3468687"/>
              <a:gd name="connsiteX0" fmla="*/ 9525 w 7535636"/>
              <a:gd name="connsiteY0" fmla="*/ 9525 h 3468687"/>
              <a:gd name="connsiteX1" fmla="*/ 4087586 w 7535636"/>
              <a:gd name="connsiteY1" fmla="*/ 0 h 3468687"/>
              <a:gd name="connsiteX2" fmla="*/ 7535636 w 7535636"/>
              <a:gd name="connsiteY2" fmla="*/ 3468687 h 3468687"/>
              <a:gd name="connsiteX3" fmla="*/ 0 w 7535636"/>
              <a:gd name="connsiteY3" fmla="*/ 2782887 h 3468687"/>
              <a:gd name="connsiteX4" fmla="*/ 9525 w 7535636"/>
              <a:gd name="connsiteY4" fmla="*/ 9525 h 3468687"/>
              <a:gd name="connsiteX0" fmla="*/ 9525 w 6906986"/>
              <a:gd name="connsiteY0" fmla="*/ 9525 h 2840037"/>
              <a:gd name="connsiteX1" fmla="*/ 4087586 w 6906986"/>
              <a:gd name="connsiteY1" fmla="*/ 0 h 2840037"/>
              <a:gd name="connsiteX2" fmla="*/ 6906986 w 6906986"/>
              <a:gd name="connsiteY2" fmla="*/ 2840037 h 2840037"/>
              <a:gd name="connsiteX3" fmla="*/ 0 w 6906986"/>
              <a:gd name="connsiteY3" fmla="*/ 2782887 h 2840037"/>
              <a:gd name="connsiteX4" fmla="*/ 9525 w 6906986"/>
              <a:gd name="connsiteY4" fmla="*/ 9525 h 2840037"/>
              <a:gd name="connsiteX0" fmla="*/ 9525 w 6897461"/>
              <a:gd name="connsiteY0" fmla="*/ 9525 h 2820987"/>
              <a:gd name="connsiteX1" fmla="*/ 4087586 w 6897461"/>
              <a:gd name="connsiteY1" fmla="*/ 0 h 2820987"/>
              <a:gd name="connsiteX2" fmla="*/ 6897461 w 6897461"/>
              <a:gd name="connsiteY2" fmla="*/ 2820987 h 2820987"/>
              <a:gd name="connsiteX3" fmla="*/ 0 w 6897461"/>
              <a:gd name="connsiteY3" fmla="*/ 2782887 h 2820987"/>
              <a:gd name="connsiteX4" fmla="*/ 9525 w 6897461"/>
              <a:gd name="connsiteY4" fmla="*/ 9525 h 2820987"/>
              <a:gd name="connsiteX0" fmla="*/ 9525 w 6954611"/>
              <a:gd name="connsiteY0" fmla="*/ 9525 h 2811462"/>
              <a:gd name="connsiteX1" fmla="*/ 4087586 w 6954611"/>
              <a:gd name="connsiteY1" fmla="*/ 0 h 2811462"/>
              <a:gd name="connsiteX2" fmla="*/ 6954611 w 6954611"/>
              <a:gd name="connsiteY2" fmla="*/ 2811462 h 2811462"/>
              <a:gd name="connsiteX3" fmla="*/ 0 w 6954611"/>
              <a:gd name="connsiteY3" fmla="*/ 2782887 h 2811462"/>
              <a:gd name="connsiteX4" fmla="*/ 9525 w 6954611"/>
              <a:gd name="connsiteY4" fmla="*/ 9525 h 2811462"/>
              <a:gd name="connsiteX0" fmla="*/ 9525 w 6945086"/>
              <a:gd name="connsiteY0" fmla="*/ 9525 h 2811462"/>
              <a:gd name="connsiteX1" fmla="*/ 4087586 w 6945086"/>
              <a:gd name="connsiteY1" fmla="*/ 0 h 2811462"/>
              <a:gd name="connsiteX2" fmla="*/ 6945086 w 6945086"/>
              <a:gd name="connsiteY2" fmla="*/ 2811462 h 2811462"/>
              <a:gd name="connsiteX3" fmla="*/ 0 w 6945086"/>
              <a:gd name="connsiteY3" fmla="*/ 2782887 h 2811462"/>
              <a:gd name="connsiteX4" fmla="*/ 9525 w 6945086"/>
              <a:gd name="connsiteY4" fmla="*/ 9525 h 28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86" h="2811462">
                <a:moveTo>
                  <a:pt x="9525" y="9525"/>
                </a:moveTo>
                <a:lnTo>
                  <a:pt x="4087586" y="0"/>
                </a:lnTo>
                <a:lnTo>
                  <a:pt x="6945086" y="2811462"/>
                </a:lnTo>
                <a:lnTo>
                  <a:pt x="0" y="2782887"/>
                </a:lnTo>
                <a:lnTo>
                  <a:pt x="9525" y="9525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Hin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2B91BE-0487-418E-BF2F-2CBFFE165D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57" y="6199173"/>
            <a:ext cx="453271" cy="453271"/>
          </a:xfrm>
          <a:custGeom>
            <a:avLst/>
            <a:gdLst>
              <a:gd name="connsiteX0" fmla="*/ 0 w 261214"/>
              <a:gd name="connsiteY0" fmla="*/ 0 h 261213"/>
              <a:gd name="connsiteX1" fmla="*/ 266955 w 261214"/>
              <a:gd name="connsiteY1" fmla="*/ 0 h 261213"/>
              <a:gd name="connsiteX2" fmla="*/ 266955 w 261214"/>
              <a:gd name="connsiteY2" fmla="*/ 264717 h 261213"/>
              <a:gd name="connsiteX3" fmla="*/ 0 w 261214"/>
              <a:gd name="connsiteY3" fmla="*/ 264717 h 26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14" h="261213">
                <a:moveTo>
                  <a:pt x="0" y="0"/>
                </a:moveTo>
                <a:lnTo>
                  <a:pt x="266955" y="0"/>
                </a:lnTo>
                <a:lnTo>
                  <a:pt x="266955" y="264717"/>
                </a:lnTo>
                <a:lnTo>
                  <a:pt x="0" y="264717"/>
                </a:lnTo>
                <a:close/>
              </a:path>
            </a:pathLst>
          </a:custGeom>
          <a:ln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11C3F2-DCD1-440A-8A28-DF146F2758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46" y="6292882"/>
            <a:ext cx="4770278" cy="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19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65B1-55E7-49A1-91C1-89260B2E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548573"/>
            <a:ext cx="9040110" cy="1325563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Hin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1686E-D8E6-416B-A172-CB668E211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Hind"/>
              </a:defRPr>
            </a:lvl1pPr>
            <a:lvl2pPr>
              <a:defRPr>
                <a:solidFill>
                  <a:srgbClr val="595959"/>
                </a:solidFill>
                <a:latin typeface="Hind"/>
              </a:defRPr>
            </a:lvl2pPr>
            <a:lvl3pPr>
              <a:defRPr>
                <a:solidFill>
                  <a:srgbClr val="595959"/>
                </a:solidFill>
                <a:latin typeface="Hind"/>
              </a:defRPr>
            </a:lvl3pPr>
            <a:lvl4pPr>
              <a:defRPr>
                <a:solidFill>
                  <a:srgbClr val="595959"/>
                </a:solidFill>
                <a:latin typeface="Hind"/>
              </a:defRPr>
            </a:lvl4pPr>
            <a:lvl5pPr>
              <a:defRPr>
                <a:solidFill>
                  <a:srgbClr val="595959"/>
                </a:solidFill>
                <a:latin typeface="Hi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9BCDAC7-2BA6-48E2-913C-DBAB2AF0F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046" y="6427098"/>
            <a:ext cx="470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ind" panose="02000000000000000000" pitchFamily="2" charset="0"/>
                <a:cs typeface="Hind" panose="02000000000000000000" pitchFamily="2" charset="0"/>
              </a:defRPr>
            </a:lvl1pPr>
          </a:lstStyle>
          <a:p>
            <a:fld id="{9EC8A964-A2D8-4F5F-83E6-12AAB05F88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12C9670D-7431-4F67-9051-D71E4CD6C28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051559" y="6470446"/>
            <a:ext cx="4323577" cy="23065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add Department Name </a:t>
            </a:r>
          </a:p>
        </p:txBody>
      </p:sp>
    </p:spTree>
    <p:extLst>
      <p:ext uri="{BB962C8B-B14F-4D97-AF65-F5344CB8AC3E}">
        <p14:creationId xmlns:p14="http://schemas.microsoft.com/office/powerpoint/2010/main" val="1364849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956CC-5B39-40AD-9792-FDFDEC7C7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95959"/>
                </a:solidFill>
                <a:latin typeface="Hin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9B2D6-72C6-499F-9C25-2DB5EF8AD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9A9A9A"/>
                </a:solidFill>
                <a:latin typeface="Hind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F482DAA1-FB5C-4678-A934-7D7C0441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046" y="6427098"/>
            <a:ext cx="470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ind" panose="02000000000000000000" pitchFamily="2" charset="0"/>
                <a:cs typeface="Hind" panose="02000000000000000000" pitchFamily="2" charset="0"/>
              </a:defRPr>
            </a:lvl1pPr>
          </a:lstStyle>
          <a:p>
            <a:fld id="{9EC8A964-A2D8-4F5F-83E6-12AAB05F88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A3FF00F-B31C-442C-9DEA-1EF619A650A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051559" y="6470446"/>
            <a:ext cx="4295891" cy="23065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add Department Name </a:t>
            </a:r>
          </a:p>
        </p:txBody>
      </p:sp>
    </p:spTree>
    <p:extLst>
      <p:ext uri="{BB962C8B-B14F-4D97-AF65-F5344CB8AC3E}">
        <p14:creationId xmlns:p14="http://schemas.microsoft.com/office/powerpoint/2010/main" val="376491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CF8F-20B6-45C1-B922-7E5C00EE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589"/>
            <a:ext cx="8925732" cy="1232852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Hin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9FA08-D2CA-4373-97FC-0D760C31A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6151"/>
            <a:ext cx="5181600" cy="4013200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Hind"/>
              </a:defRPr>
            </a:lvl1pPr>
            <a:lvl2pPr>
              <a:defRPr>
                <a:solidFill>
                  <a:srgbClr val="595959"/>
                </a:solidFill>
                <a:latin typeface="Hind"/>
              </a:defRPr>
            </a:lvl2pPr>
            <a:lvl3pPr>
              <a:defRPr>
                <a:solidFill>
                  <a:srgbClr val="595959"/>
                </a:solidFill>
                <a:latin typeface="Hind"/>
              </a:defRPr>
            </a:lvl3pPr>
            <a:lvl4pPr>
              <a:defRPr>
                <a:solidFill>
                  <a:srgbClr val="595959"/>
                </a:solidFill>
                <a:latin typeface="Hind"/>
              </a:defRPr>
            </a:lvl4pPr>
            <a:lvl5pPr>
              <a:defRPr>
                <a:solidFill>
                  <a:srgbClr val="595959"/>
                </a:solidFill>
                <a:latin typeface="Hi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2D9C1-8834-4C1D-B153-7A442202E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6151"/>
            <a:ext cx="5334846" cy="4013200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Hind"/>
              </a:defRPr>
            </a:lvl1pPr>
            <a:lvl2pPr>
              <a:defRPr>
                <a:solidFill>
                  <a:srgbClr val="595959"/>
                </a:solidFill>
                <a:latin typeface="Hind"/>
              </a:defRPr>
            </a:lvl2pPr>
            <a:lvl3pPr>
              <a:defRPr>
                <a:solidFill>
                  <a:srgbClr val="595959"/>
                </a:solidFill>
                <a:latin typeface="Hind"/>
              </a:defRPr>
            </a:lvl3pPr>
            <a:lvl4pPr>
              <a:defRPr>
                <a:solidFill>
                  <a:srgbClr val="595959"/>
                </a:solidFill>
                <a:latin typeface="Hind"/>
              </a:defRPr>
            </a:lvl4pPr>
            <a:lvl5pPr>
              <a:defRPr>
                <a:solidFill>
                  <a:srgbClr val="595959"/>
                </a:solidFill>
                <a:latin typeface="Hi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D408ED7-B98A-4996-900C-573B156B3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046" y="6427098"/>
            <a:ext cx="470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ind" panose="02000000000000000000" pitchFamily="2" charset="0"/>
                <a:cs typeface="Hind" panose="02000000000000000000" pitchFamily="2" charset="0"/>
              </a:defRPr>
            </a:lvl1pPr>
          </a:lstStyle>
          <a:p>
            <a:fld id="{9EC8A964-A2D8-4F5F-83E6-12AAB05F88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07393DFC-80B1-4E0B-9F91-7EA7D2670D8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051559" y="6470446"/>
            <a:ext cx="4305289" cy="23065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add Department Name </a:t>
            </a:r>
          </a:p>
        </p:txBody>
      </p:sp>
    </p:spTree>
    <p:extLst>
      <p:ext uri="{BB962C8B-B14F-4D97-AF65-F5344CB8AC3E}">
        <p14:creationId xmlns:p14="http://schemas.microsoft.com/office/powerpoint/2010/main" val="414561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1633-BC99-4756-A186-597BB7E9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1405"/>
            <a:ext cx="8970639" cy="1003488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Hin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898838-9055-40CE-B464-3AABE2753F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9788" y="1666173"/>
            <a:ext cx="5167312" cy="4385915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Hind"/>
              </a:defRPr>
            </a:lvl1pPr>
            <a:lvl2pPr>
              <a:defRPr>
                <a:solidFill>
                  <a:srgbClr val="595959"/>
                </a:solidFill>
                <a:latin typeface="Hind"/>
              </a:defRPr>
            </a:lvl2pPr>
            <a:lvl3pPr>
              <a:defRPr>
                <a:solidFill>
                  <a:srgbClr val="595959"/>
                </a:solidFill>
                <a:latin typeface="Hind"/>
              </a:defRPr>
            </a:lvl3pPr>
            <a:lvl4pPr>
              <a:defRPr>
                <a:solidFill>
                  <a:srgbClr val="595959"/>
                </a:solidFill>
                <a:latin typeface="Hind"/>
              </a:defRPr>
            </a:lvl4pPr>
            <a:lvl5pPr>
              <a:defRPr>
                <a:solidFill>
                  <a:srgbClr val="595959"/>
                </a:solidFill>
                <a:latin typeface="Hi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D3B7024-947C-4AFA-900F-058A1BF6B8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3680" y="1666173"/>
            <a:ext cx="5167312" cy="4385915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Hind"/>
              </a:defRPr>
            </a:lvl1pPr>
            <a:lvl2pPr>
              <a:defRPr>
                <a:solidFill>
                  <a:srgbClr val="595959"/>
                </a:solidFill>
                <a:latin typeface="Hind"/>
              </a:defRPr>
            </a:lvl2pPr>
            <a:lvl3pPr>
              <a:defRPr>
                <a:solidFill>
                  <a:srgbClr val="595959"/>
                </a:solidFill>
                <a:latin typeface="Hind"/>
              </a:defRPr>
            </a:lvl3pPr>
            <a:lvl4pPr>
              <a:defRPr>
                <a:solidFill>
                  <a:srgbClr val="595959"/>
                </a:solidFill>
                <a:latin typeface="Hind"/>
              </a:defRPr>
            </a:lvl4pPr>
            <a:lvl5pPr>
              <a:defRPr>
                <a:solidFill>
                  <a:srgbClr val="595959"/>
                </a:solidFill>
                <a:latin typeface="Hi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88EAEF6E-63A5-4D9A-9CFB-309E14507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046" y="6427098"/>
            <a:ext cx="470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ind" panose="02000000000000000000" pitchFamily="2" charset="0"/>
                <a:cs typeface="Hind" panose="02000000000000000000" pitchFamily="2" charset="0"/>
              </a:defRPr>
            </a:lvl1pPr>
          </a:lstStyle>
          <a:p>
            <a:fld id="{9EC8A964-A2D8-4F5F-83E6-12AAB05F88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DEDBB079-C643-41B9-A17D-80E9C50C6B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051559" y="6470446"/>
            <a:ext cx="4378441" cy="23065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add Department Name </a:t>
            </a:r>
          </a:p>
        </p:txBody>
      </p:sp>
    </p:spTree>
    <p:extLst>
      <p:ext uri="{BB962C8B-B14F-4D97-AF65-F5344CB8AC3E}">
        <p14:creationId xmlns:p14="http://schemas.microsoft.com/office/powerpoint/2010/main" val="386905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Are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8EADC-6104-44D3-983F-968ADEE4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767161"/>
            <a:ext cx="10932726" cy="970958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76A57C-B9C9-44C2-AE90-09DBA9A21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66114" y="2315337"/>
            <a:ext cx="4418011" cy="3603167"/>
          </a:xfrm>
        </p:spPr>
        <p:txBody>
          <a:bodyPr/>
          <a:lstStyle>
            <a:lvl1pPr>
              <a:defRPr sz="2600">
                <a:solidFill>
                  <a:srgbClr val="595959"/>
                </a:solidFill>
                <a:latin typeface="Hind"/>
              </a:defRPr>
            </a:lvl1pPr>
            <a:lvl2pPr>
              <a:defRPr>
                <a:solidFill>
                  <a:srgbClr val="595959"/>
                </a:solidFill>
                <a:latin typeface="Hind"/>
              </a:defRPr>
            </a:lvl2pPr>
            <a:lvl3pPr>
              <a:defRPr>
                <a:solidFill>
                  <a:srgbClr val="595959"/>
                </a:solidFill>
                <a:latin typeface="Hind"/>
              </a:defRPr>
            </a:lvl3pPr>
            <a:lvl4pPr>
              <a:defRPr>
                <a:solidFill>
                  <a:srgbClr val="595959"/>
                </a:solidFill>
                <a:latin typeface="Hind"/>
              </a:defRPr>
            </a:lvl4pPr>
            <a:lvl5pPr>
              <a:defRPr>
                <a:solidFill>
                  <a:srgbClr val="595959"/>
                </a:solidFill>
                <a:latin typeface="Hi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79C4A3-86D5-4E59-806C-9930D5838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321" y="6435725"/>
            <a:ext cx="282454" cy="282454"/>
          </a:xfrm>
          <a:custGeom>
            <a:avLst/>
            <a:gdLst>
              <a:gd name="connsiteX0" fmla="*/ 0 w 261214"/>
              <a:gd name="connsiteY0" fmla="*/ 0 h 261213"/>
              <a:gd name="connsiteX1" fmla="*/ 266955 w 261214"/>
              <a:gd name="connsiteY1" fmla="*/ 0 h 261213"/>
              <a:gd name="connsiteX2" fmla="*/ 266955 w 261214"/>
              <a:gd name="connsiteY2" fmla="*/ 264717 h 261213"/>
              <a:gd name="connsiteX3" fmla="*/ 0 w 261214"/>
              <a:gd name="connsiteY3" fmla="*/ 264717 h 26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14" h="261213">
                <a:moveTo>
                  <a:pt x="0" y="0"/>
                </a:moveTo>
                <a:lnTo>
                  <a:pt x="266955" y="0"/>
                </a:lnTo>
                <a:lnTo>
                  <a:pt x="266955" y="264717"/>
                </a:lnTo>
                <a:lnTo>
                  <a:pt x="0" y="264717"/>
                </a:lnTo>
                <a:close/>
              </a:path>
            </a:pathLst>
          </a:custGeom>
          <a:ln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A5217C-6C3C-4C05-8354-7BC427A5824E}"/>
              </a:ext>
            </a:extLst>
          </p:cNvPr>
          <p:cNvCxnSpPr>
            <a:cxnSpLocks/>
          </p:cNvCxnSpPr>
          <p:nvPr userDrawn="1"/>
        </p:nvCxnSpPr>
        <p:spPr>
          <a:xfrm>
            <a:off x="4171060" y="6464614"/>
            <a:ext cx="0" cy="2306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785DF99-03A1-4B45-9954-E412C8E85A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92" y="6495722"/>
            <a:ext cx="2999232" cy="180677"/>
          </a:xfrm>
          <a:prstGeom prst="rect">
            <a:avLst/>
          </a:prstGeom>
        </p:spPr>
      </p:pic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BDF40938-28EA-4BD1-8FF1-6A1A3480C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146" y="6427098"/>
            <a:ext cx="470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ind" panose="02000000000000000000" pitchFamily="2" charset="0"/>
                <a:cs typeface="Hind" panose="02000000000000000000" pitchFamily="2" charset="0"/>
              </a:defRPr>
            </a:lvl1pPr>
          </a:lstStyle>
          <a:p>
            <a:fld id="{9EC8A964-A2D8-4F5F-83E6-12AAB05F88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877F0A4F-9248-47F2-9472-2527161CC24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227577" y="6470446"/>
            <a:ext cx="4418003" cy="23065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add Department Name </a:t>
            </a:r>
          </a:p>
        </p:txBody>
      </p:sp>
    </p:spTree>
    <p:extLst>
      <p:ext uri="{BB962C8B-B14F-4D97-AF65-F5344CB8AC3E}">
        <p14:creationId xmlns:p14="http://schemas.microsoft.com/office/powerpoint/2010/main" val="228098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C4271-DF70-44D1-90CC-C15268CE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548573"/>
            <a:ext cx="9040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D0229-40E2-4DB3-9DDE-9AE5117EC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321" y="1952785"/>
            <a:ext cx="10767725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9A159-C570-403A-A44E-A62C23500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046" y="6427098"/>
            <a:ext cx="470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ind" panose="02000000000000000000" pitchFamily="2" charset="0"/>
                <a:cs typeface="Hind" panose="02000000000000000000" pitchFamily="2" charset="0"/>
              </a:defRPr>
            </a:lvl1pPr>
          </a:lstStyle>
          <a:p>
            <a:fld id="{9EC8A964-A2D8-4F5F-83E6-12AAB05F88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2A727-2B2E-4DD7-A307-DC5D659B78E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566917" y="6435725"/>
            <a:ext cx="282454" cy="282454"/>
          </a:xfrm>
          <a:custGeom>
            <a:avLst/>
            <a:gdLst>
              <a:gd name="connsiteX0" fmla="*/ 0 w 261214"/>
              <a:gd name="connsiteY0" fmla="*/ 0 h 261213"/>
              <a:gd name="connsiteX1" fmla="*/ 266955 w 261214"/>
              <a:gd name="connsiteY1" fmla="*/ 0 h 261213"/>
              <a:gd name="connsiteX2" fmla="*/ 266955 w 261214"/>
              <a:gd name="connsiteY2" fmla="*/ 264717 h 261213"/>
              <a:gd name="connsiteX3" fmla="*/ 0 w 261214"/>
              <a:gd name="connsiteY3" fmla="*/ 264717 h 26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14" h="261213">
                <a:moveTo>
                  <a:pt x="0" y="0"/>
                </a:moveTo>
                <a:lnTo>
                  <a:pt x="266955" y="0"/>
                </a:lnTo>
                <a:lnTo>
                  <a:pt x="266955" y="264717"/>
                </a:lnTo>
                <a:lnTo>
                  <a:pt x="0" y="264717"/>
                </a:lnTo>
                <a:close/>
              </a:path>
            </a:pathLst>
          </a:custGeom>
          <a:ln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8633EF-3BD9-46DF-81D6-E974F80466BC}"/>
              </a:ext>
            </a:extLst>
          </p:cNvPr>
          <p:cNvCxnSpPr>
            <a:cxnSpLocks/>
          </p:cNvCxnSpPr>
          <p:nvPr userDrawn="1"/>
        </p:nvCxnSpPr>
        <p:spPr>
          <a:xfrm>
            <a:off x="6998656" y="6464614"/>
            <a:ext cx="0" cy="2306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E2ECA4B-33A1-4DA9-9874-003CFDD5ED0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88" y="6495722"/>
            <a:ext cx="2999232" cy="1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4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8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Hind"/>
          <a:ea typeface="+mj-ea"/>
          <a:cs typeface="Hind Bold" panose="02000000000000000000" pitchFamily="2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169CD3"/>
        </a:buClr>
        <a:buFont typeface="Wingdings" panose="05000000000000000000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Hind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169CD3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Hind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169CD3"/>
        </a:buClr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Hind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169CD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Hind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169CD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Hind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6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20" Type="http://schemas.openxmlformats.org/officeDocument/2006/relationships/customXml" Target="../ink/ink11.xml"/><Relationship Id="rId125" Type="http://schemas.openxmlformats.org/officeDocument/2006/relationships/customXml" Target="../ink/ink14.xml"/><Relationship Id="rId71" Type="http://schemas.openxmlformats.org/officeDocument/2006/relationships/customXml" Target="../ink/ink4.xml"/><Relationship Id="rId124" Type="http://schemas.openxmlformats.org/officeDocument/2006/relationships/customXml" Target="../ink/ink13.xml"/><Relationship Id="rId38" Type="http://schemas.openxmlformats.org/officeDocument/2006/relationships/image" Target="../media/image31.png"/><Relationship Id="rId129" Type="http://schemas.openxmlformats.org/officeDocument/2006/relationships/customXml" Target="../ink/ink18.xml"/><Relationship Id="rId218" Type="http://schemas.openxmlformats.org/officeDocument/2006/relationships/customXml" Target="../ink/ink28.xml"/><Relationship Id="rId2" Type="http://schemas.openxmlformats.org/officeDocument/2006/relationships/customXml" Target="../ink/ink2.xml"/><Relationship Id="rId70" Type="http://schemas.openxmlformats.org/officeDocument/2006/relationships/customXml" Target="../ink/ink3.xml"/><Relationship Id="rId75" Type="http://schemas.openxmlformats.org/officeDocument/2006/relationships/customXml" Target="../ink/ink8.xml"/><Relationship Id="rId132" Type="http://schemas.openxmlformats.org/officeDocument/2006/relationships/customXml" Target="../ink/ink21.xml"/><Relationship Id="rId209" Type="http://schemas.openxmlformats.org/officeDocument/2006/relationships/customXml" Target="../ink/ink23.xml"/><Relationship Id="rId217" Type="http://schemas.openxmlformats.org/officeDocument/2006/relationships/customXml" Target="../ink/ink27.xml"/><Relationship Id="rId1" Type="http://schemas.openxmlformats.org/officeDocument/2006/relationships/slideLayout" Target="../slideLayouts/slideLayout11.xml"/><Relationship Id="rId74" Type="http://schemas.openxmlformats.org/officeDocument/2006/relationships/customXml" Target="../ink/ink7.xml"/><Relationship Id="rId102" Type="http://schemas.openxmlformats.org/officeDocument/2006/relationships/customXml" Target="../ink/ink9.xml"/><Relationship Id="rId123" Type="http://schemas.openxmlformats.org/officeDocument/2006/relationships/image" Target="../media/image65.png"/><Relationship Id="rId128" Type="http://schemas.openxmlformats.org/officeDocument/2006/relationships/customXml" Target="../ink/ink17.xml"/><Relationship Id="rId131" Type="http://schemas.openxmlformats.org/officeDocument/2006/relationships/customXml" Target="../ink/ink20.xml"/><Relationship Id="rId212" Type="http://schemas.openxmlformats.org/officeDocument/2006/relationships/customXml" Target="../ink/ink26.xml"/><Relationship Id="rId220" Type="http://schemas.openxmlformats.org/officeDocument/2006/relationships/image" Target="../media/image14.png"/><Relationship Id="rId106" Type="http://schemas.openxmlformats.org/officeDocument/2006/relationships/customXml" Target="../ink/ink10.xml"/><Relationship Id="rId119" Type="http://schemas.openxmlformats.org/officeDocument/2006/relationships/image" Target="../media/image63.png"/><Relationship Id="rId127" Type="http://schemas.openxmlformats.org/officeDocument/2006/relationships/customXml" Target="../ink/ink16.xml"/><Relationship Id="rId208" Type="http://schemas.openxmlformats.org/officeDocument/2006/relationships/customXml" Target="../ink/ink22.xml"/><Relationship Id="rId216" Type="http://schemas.openxmlformats.org/officeDocument/2006/relationships/image" Target="../media/image96.png"/><Relationship Id="rId73" Type="http://schemas.openxmlformats.org/officeDocument/2006/relationships/customXml" Target="../ink/ink6.xml"/><Relationship Id="rId101" Type="http://schemas.openxmlformats.org/officeDocument/2006/relationships/image" Target="../media/image54.png"/><Relationship Id="rId122" Type="http://schemas.openxmlformats.org/officeDocument/2006/relationships/customXml" Target="../ink/ink12.xml"/><Relationship Id="rId130" Type="http://schemas.openxmlformats.org/officeDocument/2006/relationships/customXml" Target="../ink/ink19.xml"/><Relationship Id="rId211" Type="http://schemas.openxmlformats.org/officeDocument/2006/relationships/customXml" Target="../ink/ink25.xml"/><Relationship Id="rId69" Type="http://schemas.openxmlformats.org/officeDocument/2006/relationships/image" Target="../media/image42.png"/><Relationship Id="rId105" Type="http://schemas.openxmlformats.org/officeDocument/2006/relationships/image" Target="../media/image56.png"/><Relationship Id="rId126" Type="http://schemas.openxmlformats.org/officeDocument/2006/relationships/customXml" Target="../ink/ink15.xml"/><Relationship Id="rId207" Type="http://schemas.openxmlformats.org/officeDocument/2006/relationships/image" Target="../media/image94.png"/><Relationship Id="rId210" Type="http://schemas.openxmlformats.org/officeDocument/2006/relationships/customXml" Target="../ink/ink24.xml"/><Relationship Id="rId72" Type="http://schemas.openxmlformats.org/officeDocument/2006/relationships/customXml" Target="../ink/ink5.xml"/><Relationship Id="rId121" Type="http://schemas.openxmlformats.org/officeDocument/2006/relationships/image" Target="../media/image64.png"/><Relationship Id="rId219" Type="http://schemas.openxmlformats.org/officeDocument/2006/relationships/customXml" Target="../ink/ink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o.com/support/ppi/how-to-change-the-design" TargetMode="External"/><Relationship Id="rId3" Type="http://schemas.openxmlformats.org/officeDocument/2006/relationships/tags" Target="../tags/tag4.xml"/><Relationship Id="rId7" Type="http://schemas.openxmlformats.org/officeDocument/2006/relationships/image" Target="../media/image16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hyperlink" Target="https://www.slido.com/powerpoint-polling?utm_source=powerpoint&amp;utm_medium=placeholder-slide" TargetMode="External"/><Relationship Id="rId5" Type="http://schemas.openxmlformats.org/officeDocument/2006/relationships/image" Target="../media/image15.sv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30890-7071-4331-A71E-2064E6927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7" y="1205344"/>
            <a:ext cx="4027714" cy="3186547"/>
          </a:xfrm>
        </p:spPr>
        <p:txBody>
          <a:bodyPr>
            <a:normAutofit/>
          </a:bodyPr>
          <a:lstStyle/>
          <a:p>
            <a:r>
              <a:rPr lang="en-US" sz="2800" dirty="0"/>
              <a:t>FPAW Spring 2026</a:t>
            </a:r>
            <a:br>
              <a:rPr lang="en-US" sz="2800" dirty="0"/>
            </a:br>
            <a:br>
              <a:rPr lang="en-US" dirty="0"/>
            </a:br>
            <a:r>
              <a:rPr lang="en-US" dirty="0"/>
              <a:t>Adverse Weather in Airline Operations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57E63-AC6A-4AA5-9039-4C07505D7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257" y="4572000"/>
            <a:ext cx="4354286" cy="805543"/>
          </a:xfrm>
        </p:spPr>
        <p:txBody>
          <a:bodyPr>
            <a:normAutofit/>
          </a:bodyPr>
          <a:lstStyle/>
          <a:p>
            <a:r>
              <a:rPr lang="en-US" dirty="0"/>
              <a:t>Captain Christian Amaral</a:t>
            </a:r>
          </a:p>
          <a:p>
            <a:r>
              <a:rPr lang="en-US" dirty="0"/>
              <a:t>Air Traffic Safety Group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21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50CD8-5582-03BE-B4AB-B52B363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7815"/>
            <a:ext cx="8521188" cy="817900"/>
          </a:xfrm>
        </p:spPr>
        <p:txBody>
          <a:bodyPr anchor="b">
            <a:normAutofit/>
          </a:bodyPr>
          <a:lstStyle/>
          <a:p>
            <a:r>
              <a:rPr lang="en-US" dirty="0"/>
              <a:t>Somewhere west of PXV…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709CB-2985-A6C6-C579-1BC183499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15715"/>
            <a:ext cx="3932237" cy="4636373"/>
          </a:xfrm>
        </p:spPr>
        <p:txBody>
          <a:bodyPr>
            <a:normAutofit/>
          </a:bodyPr>
          <a:lstStyle/>
          <a:p>
            <a:r>
              <a:rPr lang="en-US" sz="2400" dirty="0"/>
              <a:t>Reroute: After HALEN direct BUMMP.SSKII4 arrival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Adds ~400 miles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More in the path of 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Narrows diversion options and wipes out hold fuel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Dispatch consulted, alternate changed to COS, but cells nearby and expanding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Overweight for landing in 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5E2B6-C11D-DA26-4F22-82A8EC98C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046" y="6427098"/>
            <a:ext cx="4703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C8A964-A2D8-4F5F-83E6-12AAB05F880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CD3F5F8-8502-B48B-9C9B-0CB65A3E745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026088" y="6470446"/>
            <a:ext cx="4380917" cy="230654"/>
          </a:xfrm>
        </p:spPr>
        <p:txBody>
          <a:bodyPr/>
          <a:lstStyle/>
          <a:p>
            <a:r>
              <a:rPr lang="en-US" dirty="0"/>
              <a:t>ATS Group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D9B349E-5D19-466C-2FB7-FEFE24A4346B}"/>
              </a:ext>
            </a:extLst>
          </p:cNvPr>
          <p:cNvGrpSpPr/>
          <p:nvPr/>
        </p:nvGrpSpPr>
        <p:grpSpPr>
          <a:xfrm>
            <a:off x="6276927" y="3000480"/>
            <a:ext cx="66240" cy="65160"/>
            <a:chOff x="6276927" y="3000480"/>
            <a:chExt cx="66240" cy="6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A2AAC36-4147-260D-CA19-C61D2E9DC242}"/>
                    </a:ext>
                  </a:extLst>
                </p14:cNvPr>
                <p14:cNvContentPartPr/>
                <p14:nvPr/>
              </p14:nvContentPartPr>
              <p14:xfrm>
                <a:off x="6276927" y="3065280"/>
                <a:ext cx="360" cy="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A2AAC36-4147-260D-CA19-C61D2E9DC24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268287" y="30566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A32B394-A650-E94F-1770-EE3CD3A0C306}"/>
                    </a:ext>
                  </a:extLst>
                </p14:cNvPr>
                <p14:cNvContentPartPr/>
                <p14:nvPr/>
              </p14:nvContentPartPr>
              <p14:xfrm>
                <a:off x="6342807" y="3000480"/>
                <a:ext cx="360" cy="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A32B394-A650-E94F-1770-EE3CD3A0C30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334167" y="2991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46D4C726-3314-8113-2A34-4480C78C29E0}"/>
                  </a:ext>
                </a:extLst>
              </p14:cNvPr>
              <p14:cNvContentPartPr/>
              <p14:nvPr/>
            </p14:nvContentPartPr>
            <p14:xfrm>
              <a:off x="6166407" y="3625800"/>
              <a:ext cx="360" cy="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46D4C726-3314-8113-2A34-4480C78C29E0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157407" y="3616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A748991-1E32-A9AC-B2DB-099DBFDB2D17}"/>
                  </a:ext>
                </a:extLst>
              </p14:cNvPr>
              <p14:cNvContentPartPr/>
              <p14:nvPr/>
            </p14:nvContentPartPr>
            <p14:xfrm>
              <a:off x="6192327" y="3521040"/>
              <a:ext cx="360" cy="3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A748991-1E32-A9AC-B2DB-099DBFDB2D1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183687" y="3512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13ACF0B7-9989-E6F5-94FC-C47E98A9A028}"/>
                  </a:ext>
                </a:extLst>
              </p14:cNvPr>
              <p14:cNvContentPartPr/>
              <p14:nvPr/>
            </p14:nvContentPartPr>
            <p14:xfrm>
              <a:off x="6129687" y="4055640"/>
              <a:ext cx="3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13ACF0B7-9989-E6F5-94FC-C47E98A9A02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121047" y="4047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24D8293C-D60D-94C3-B530-69426F3525E8}"/>
                  </a:ext>
                </a:extLst>
              </p14:cNvPr>
              <p14:cNvContentPartPr/>
              <p14:nvPr/>
            </p14:nvContentPartPr>
            <p14:xfrm>
              <a:off x="6567087" y="3998040"/>
              <a:ext cx="360" cy="3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24D8293C-D60D-94C3-B530-69426F3525E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558087" y="3989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BE32AAD7-EE55-69A9-4F64-6F158E4148AC}"/>
                  </a:ext>
                </a:extLst>
              </p14:cNvPr>
              <p14:cNvContentPartPr/>
              <p14:nvPr/>
            </p14:nvContentPartPr>
            <p14:xfrm>
              <a:off x="5419767" y="2986440"/>
              <a:ext cx="88560" cy="813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BE32AAD7-EE55-69A9-4F64-6F158E4148AC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411127" y="2977440"/>
                <a:ext cx="10620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19586524-149F-819E-FE72-915BDC30C56D}"/>
                  </a:ext>
                </a:extLst>
              </p14:cNvPr>
              <p14:cNvContentPartPr/>
              <p14:nvPr/>
            </p14:nvContentPartPr>
            <p14:xfrm>
              <a:off x="5721087" y="2682240"/>
              <a:ext cx="3960" cy="1144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19586524-149F-819E-FE72-915BDC30C56D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712447" y="2673240"/>
                <a:ext cx="216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18BF96F8-16CB-CD8C-EBD2-F412DDC7AE67}"/>
                  </a:ext>
                </a:extLst>
              </p14:cNvPr>
              <p14:cNvContentPartPr/>
              <p14:nvPr/>
            </p14:nvContentPartPr>
            <p14:xfrm>
              <a:off x="5400327" y="4194600"/>
              <a:ext cx="11520" cy="1227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18BF96F8-16CB-CD8C-EBD2-F412DDC7AE67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391327" y="4185600"/>
                <a:ext cx="29160" cy="14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5BDB494-3EAF-A00B-E7DF-D865A1A4F7E0}"/>
              </a:ext>
            </a:extLst>
          </p:cNvPr>
          <p:cNvGrpSpPr/>
          <p:nvPr/>
        </p:nvGrpSpPr>
        <p:grpSpPr>
          <a:xfrm>
            <a:off x="6139767" y="3493680"/>
            <a:ext cx="120600" cy="147240"/>
            <a:chOff x="6139767" y="3493680"/>
            <a:chExt cx="120600" cy="14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CBB6D55-0B9B-CFFE-F5BF-0FFCED528C59}"/>
                    </a:ext>
                  </a:extLst>
                </p14:cNvPr>
                <p14:cNvContentPartPr/>
                <p14:nvPr/>
              </p14:nvContentPartPr>
              <p14:xfrm>
                <a:off x="6161727" y="3596640"/>
                <a:ext cx="36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CBB6D55-0B9B-CFFE-F5BF-0FFCED528C5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153087" y="35876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5E439D7-546B-C26E-C77D-A0812853E569}"/>
                    </a:ext>
                  </a:extLst>
                </p14:cNvPr>
                <p14:cNvContentPartPr/>
                <p14:nvPr/>
              </p14:nvContentPartPr>
              <p14:xfrm>
                <a:off x="6139767" y="3493680"/>
                <a:ext cx="120600" cy="1472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5E439D7-546B-C26E-C77D-A0812853E56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130767" y="3484680"/>
                  <a:ext cx="138240" cy="16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57E181B4-B8B0-69C3-EB63-EBE2CE2D0E1D}"/>
                  </a:ext>
                </a:extLst>
              </p14:cNvPr>
              <p14:cNvContentPartPr/>
              <p14:nvPr/>
            </p14:nvContentPartPr>
            <p14:xfrm>
              <a:off x="5744127" y="4130520"/>
              <a:ext cx="360" cy="3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57E181B4-B8B0-69C3-EB63-EBE2CE2D0E1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35127" y="4121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019E1ADB-90B2-0917-2AB6-38D1A9A2A2A3}"/>
                  </a:ext>
                </a:extLst>
              </p14:cNvPr>
              <p14:cNvContentPartPr/>
              <p14:nvPr/>
            </p14:nvContentPartPr>
            <p14:xfrm>
              <a:off x="5764287" y="3348960"/>
              <a:ext cx="36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019E1ADB-90B2-0917-2AB6-38D1A9A2A2A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55287" y="3340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4303BD47-CD70-9957-ABA8-DFB9AD68C90F}"/>
                  </a:ext>
                </a:extLst>
              </p14:cNvPr>
              <p14:cNvContentPartPr/>
              <p14:nvPr/>
            </p14:nvContentPartPr>
            <p14:xfrm>
              <a:off x="5828367" y="3824160"/>
              <a:ext cx="360" cy="3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4303BD47-CD70-9957-ABA8-DFB9AD68C90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819727" y="3815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10E32243-ABE0-0576-04B6-1F59EA76B9B0}"/>
                  </a:ext>
                </a:extLst>
              </p14:cNvPr>
              <p14:cNvContentPartPr/>
              <p14:nvPr/>
            </p14:nvContentPartPr>
            <p14:xfrm>
              <a:off x="5184687" y="2664240"/>
              <a:ext cx="360" cy="36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10E32243-ABE0-0576-04B6-1F59EA76B9B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75687" y="2655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434039CD-75BA-CDF0-5CB0-73F5D03921AC}"/>
                  </a:ext>
                </a:extLst>
              </p14:cNvPr>
              <p14:cNvContentPartPr/>
              <p14:nvPr/>
            </p14:nvContentPartPr>
            <p14:xfrm>
              <a:off x="5170647" y="3082920"/>
              <a:ext cx="360" cy="36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434039CD-75BA-CDF0-5CB0-73F5D03921A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61647" y="3073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03217A35-2A97-7123-7DFB-DC7203176880}"/>
                  </a:ext>
                </a:extLst>
              </p14:cNvPr>
              <p14:cNvContentPartPr/>
              <p14:nvPr/>
            </p14:nvContentPartPr>
            <p14:xfrm>
              <a:off x="5374767" y="4223400"/>
              <a:ext cx="360" cy="36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03217A35-2A97-7123-7DFB-DC720317688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366127" y="4214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628AC0F9-ED5D-EB44-B73C-5832DE754666}"/>
                  </a:ext>
                </a:extLst>
              </p14:cNvPr>
              <p14:cNvContentPartPr/>
              <p14:nvPr/>
            </p14:nvContentPartPr>
            <p14:xfrm>
              <a:off x="5447487" y="4704720"/>
              <a:ext cx="360" cy="36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628AC0F9-ED5D-EB44-B73C-5832DE75466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438847" y="4696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6824A96A-3A5D-973A-080F-594EB5582BCB}"/>
                  </a:ext>
                </a:extLst>
              </p14:cNvPr>
              <p14:cNvContentPartPr/>
              <p14:nvPr/>
            </p14:nvContentPartPr>
            <p14:xfrm>
              <a:off x="5989647" y="4504560"/>
              <a:ext cx="360" cy="3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6824A96A-3A5D-973A-080F-594EB5582BC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981007" y="4495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36FE0E99-7D9E-FBC8-C314-743356002355}"/>
                  </a:ext>
                </a:extLst>
              </p14:cNvPr>
              <p14:cNvContentPartPr/>
              <p14:nvPr/>
            </p14:nvContentPartPr>
            <p14:xfrm>
              <a:off x="6265767" y="3856200"/>
              <a:ext cx="56880" cy="8136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36FE0E99-7D9E-FBC8-C314-743356002355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6256767" y="3847560"/>
                <a:ext cx="7452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FCE5C5F6-567D-108E-10D3-DBEFA3077D87}"/>
                  </a:ext>
                </a:extLst>
              </p14:cNvPr>
              <p14:cNvContentPartPr/>
              <p14:nvPr/>
            </p14:nvContentPartPr>
            <p14:xfrm>
              <a:off x="6131127" y="3935400"/>
              <a:ext cx="360" cy="36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FCE5C5F6-567D-108E-10D3-DBEFA3077D87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122487" y="3926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153E6458-9755-1C75-2F7B-F34C8138A910}"/>
                  </a:ext>
                </a:extLst>
              </p14:cNvPr>
              <p14:cNvContentPartPr/>
              <p14:nvPr/>
            </p14:nvContentPartPr>
            <p14:xfrm>
              <a:off x="6324447" y="3022080"/>
              <a:ext cx="360" cy="36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153E6458-9755-1C75-2F7B-F34C8138A910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315807" y="301308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E29C0F86-0A71-5245-E007-3003BF3715D8}"/>
              </a:ext>
            </a:extLst>
          </p:cNvPr>
          <p:cNvGrpSpPr/>
          <p:nvPr/>
        </p:nvGrpSpPr>
        <p:grpSpPr>
          <a:xfrm>
            <a:off x="6009807" y="4303680"/>
            <a:ext cx="42120" cy="125280"/>
            <a:chOff x="6009807" y="4303680"/>
            <a:chExt cx="42120" cy="12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068F3C33-61DB-81D2-1657-0D74670EEEB4}"/>
                    </a:ext>
                  </a:extLst>
                </p14:cNvPr>
                <p14:cNvContentPartPr/>
                <p14:nvPr/>
              </p14:nvContentPartPr>
              <p14:xfrm>
                <a:off x="6035727" y="4428600"/>
                <a:ext cx="360" cy="3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068F3C33-61DB-81D2-1657-0D74670EEEB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026727" y="44199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241427FE-5597-74B3-92EA-C16A59958D00}"/>
                    </a:ext>
                  </a:extLst>
                </p14:cNvPr>
                <p14:cNvContentPartPr/>
                <p14:nvPr/>
              </p14:nvContentPartPr>
              <p14:xfrm>
                <a:off x="6035727" y="4365960"/>
                <a:ext cx="360" cy="3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241427FE-5597-74B3-92EA-C16A59958D0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026727" y="43569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636D04A6-F05D-A9AD-74DC-888CA17BB471}"/>
                    </a:ext>
                  </a:extLst>
                </p14:cNvPr>
                <p14:cNvContentPartPr/>
                <p14:nvPr/>
              </p14:nvContentPartPr>
              <p14:xfrm>
                <a:off x="6009807" y="4303680"/>
                <a:ext cx="42120" cy="496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636D04A6-F05D-A9AD-74DC-888CA17BB47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001167" y="4294680"/>
                  <a:ext cx="59760" cy="6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CA9FC2B1-6454-64B8-3818-047CB12CEAF3}"/>
                  </a:ext>
                </a:extLst>
              </p14:cNvPr>
              <p14:cNvContentPartPr/>
              <p14:nvPr/>
            </p14:nvContentPartPr>
            <p14:xfrm>
              <a:off x="6202047" y="4289640"/>
              <a:ext cx="360" cy="36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CA9FC2B1-6454-64B8-3818-047CB12CEAF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193047" y="4280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B810AC1D-F0DB-CDD7-B7CE-456C254D6887}"/>
                  </a:ext>
                </a:extLst>
              </p14:cNvPr>
              <p14:cNvContentPartPr/>
              <p14:nvPr/>
            </p14:nvContentPartPr>
            <p14:xfrm>
              <a:off x="6177567" y="3330600"/>
              <a:ext cx="360" cy="36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B810AC1D-F0DB-CDD7-B7CE-456C254D6887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168927" y="3321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AD22C74B-74A5-AD9C-DB2E-F71CDD206EB3}"/>
                  </a:ext>
                </a:extLst>
              </p14:cNvPr>
              <p14:cNvContentPartPr/>
              <p14:nvPr/>
            </p14:nvContentPartPr>
            <p14:xfrm>
              <a:off x="5375127" y="4303320"/>
              <a:ext cx="360" cy="36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AD22C74B-74A5-AD9C-DB2E-F71CDD206EB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366127" y="429468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ZoneTexte 38">
            <a:extLst>
              <a:ext uri="{FF2B5EF4-FFF2-40B4-BE49-F238E27FC236}">
                <a16:creationId xmlns:a16="http://schemas.microsoft.com/office/drawing/2014/main" id="{C6D58DD3-870F-432F-91A9-5BB68B760864}"/>
              </a:ext>
            </a:extLst>
          </p:cNvPr>
          <p:cNvSpPr txBox="1"/>
          <p:nvPr/>
        </p:nvSpPr>
        <p:spPr>
          <a:xfrm>
            <a:off x="5315713" y="4509914"/>
            <a:ext cx="242374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>
                <a:solidFill>
                  <a:srgbClr val="00F900"/>
                </a:solidFill>
              </a:rPr>
              <a:t>.</a:t>
            </a:r>
          </a:p>
        </p:txBody>
      </p:sp>
      <p:pic>
        <p:nvPicPr>
          <p:cNvPr id="143" name="Content Placeholder 142">
            <a:extLst>
              <a:ext uri="{FF2B5EF4-FFF2-40B4-BE49-F238E27FC236}">
                <a16:creationId xmlns:a16="http://schemas.microsoft.com/office/drawing/2014/main" id="{FC92CAB2-B228-F42F-2A91-72DEF1149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25" y="2389807"/>
            <a:ext cx="6402387" cy="272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4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76B951-D016-E584-68BE-B5A289FC48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EE2AF-5754-8D53-4B54-0DEE14D903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DC895-ADF7-C5A7-875F-AD1A50941E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00"/>
                </a:solidFill>
              </a:rPr>
              <a:t>What should we do?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EF3CFA-D5D0-E4A4-35ED-47023BDFA410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BBB93E-AE4B-6681-C9E5-799BB37E990D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CBD9CC4C-BCD0-22B2-E75A-50423D1BA115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206295F-9304-2FB0-4CBF-5D9958555261}"/>
              </a:ext>
            </a:extLst>
          </p:cNvPr>
          <p:cNvPicPr>
            <a:picLocks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548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62702-2CA8-7F70-0C0A-A6672E2C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actually did…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A6652-4FC5-84D1-1B2B-1AFD593BE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1" y="1698171"/>
            <a:ext cx="10767725" cy="4369415"/>
          </a:xfrm>
        </p:spPr>
        <p:txBody>
          <a:bodyPr/>
          <a:lstStyle/>
          <a:p>
            <a:r>
              <a:rPr lang="en-US" sz="3600" dirty="0"/>
              <a:t>Got dispatcher concurrence to land short in ICT</a:t>
            </a:r>
          </a:p>
          <a:p>
            <a:pPr lvl="1"/>
            <a:r>
              <a:rPr lang="en-US" sz="3600" dirty="0"/>
              <a:t>Required off course vector and early descent to get below MLW</a:t>
            </a:r>
          </a:p>
          <a:p>
            <a:pPr lvl="1"/>
            <a:r>
              <a:rPr lang="en-US" sz="3600" dirty="0"/>
              <a:t>Gassed up, and released 30 minutes later</a:t>
            </a:r>
          </a:p>
          <a:p>
            <a:r>
              <a:rPr lang="en-US" sz="3600" dirty="0"/>
              <a:t>Might have been nice to hold in between, but in the way at FL340 (</a:t>
            </a:r>
            <a:r>
              <a:rPr lang="en-US" sz="3600" dirty="0" err="1"/>
              <a:t>ish</a:t>
            </a:r>
            <a:r>
              <a:rPr lang="en-US" sz="3600" dirty="0"/>
              <a:t>), and descents narrow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7786-7758-16DF-8C0C-798B670BF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465027-77DE-CEF4-D143-90ADF044E62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1918064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05584-F1BC-7C40-55AA-0B15A2732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2868-4259-5FF1-9F15-23296446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548574"/>
            <a:ext cx="9040110" cy="866570"/>
          </a:xfrm>
        </p:spPr>
        <p:txBody>
          <a:bodyPr>
            <a:normAutofit fontScale="90000"/>
          </a:bodyPr>
          <a:lstStyle/>
          <a:p>
            <a:r>
              <a:rPr lang="en-US" dirty="0"/>
              <a:t>Convective Impacts – Part 2</a:t>
            </a:r>
            <a:br>
              <a:rPr lang="en-US" dirty="0"/>
            </a:br>
            <a:r>
              <a:rPr lang="en-US" dirty="0"/>
              <a:t>KEWR-KTPA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A972F-0F8D-C6D1-4469-ABE19B965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1" y="1262743"/>
            <a:ext cx="10767725" cy="4804844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Arrival time TAF</a:t>
            </a:r>
          </a:p>
          <a:p>
            <a:pPr lvl="1"/>
            <a:r>
              <a:rPr lang="en-US" dirty="0"/>
              <a:t>FM1600 200/09 P6SM SCT 025</a:t>
            </a:r>
          </a:p>
          <a:p>
            <a:pPr lvl="1"/>
            <a:r>
              <a:rPr lang="en-US" dirty="0"/>
              <a:t>FM1800 PROB30 +TSRA</a:t>
            </a:r>
          </a:p>
          <a:p>
            <a:r>
              <a:rPr lang="en-US" sz="2400" dirty="0"/>
              <a:t>Enroute prep – TEM</a:t>
            </a:r>
          </a:p>
          <a:p>
            <a:r>
              <a:rPr lang="en-US" sz="2400" dirty="0"/>
              <a:t>Approaching Final Approach Course…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09E4C-C0E2-33BC-140F-EE00DD07D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6CDE27-F990-FC5A-DD9A-03E2C66EEB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53BC43-7FEB-D5EF-FF1C-7E8FE24AF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93" y="1776538"/>
            <a:ext cx="5069143" cy="377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1548-21D0-4ED9-1848-EF6C46747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156900"/>
            <a:ext cx="9040110" cy="1012682"/>
          </a:xfrm>
        </p:spPr>
        <p:txBody>
          <a:bodyPr>
            <a:normAutofit fontScale="90000"/>
          </a:bodyPr>
          <a:lstStyle/>
          <a:p>
            <a:r>
              <a:rPr lang="en-US" dirty="0"/>
              <a:t>Convective Impacts – Part 3</a:t>
            </a:r>
            <a:br>
              <a:rPr lang="en-US" dirty="0"/>
            </a:br>
            <a:r>
              <a:rPr lang="en-US" dirty="0"/>
              <a:t>KDEN-KMTJ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7418AF-1B52-1591-601A-10946D811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64" y="1169582"/>
            <a:ext cx="6717828" cy="50383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4CD2D-79FB-E2F8-B8B5-5BD44EC44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30549B-7F7E-77DE-CAF6-C29B401FDBF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421290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0AD9F-4A68-0A9E-92C3-E304005E4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548574"/>
            <a:ext cx="9040110" cy="698336"/>
          </a:xfrm>
        </p:spPr>
        <p:txBody>
          <a:bodyPr/>
          <a:lstStyle/>
          <a:p>
            <a:r>
              <a:rPr lang="en-US" dirty="0"/>
              <a:t>Turbulence?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289B3-29A5-1753-D24A-0FC75FA3B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1" y="1454727"/>
            <a:ext cx="10767725" cy="4612859"/>
          </a:xfrm>
        </p:spPr>
        <p:txBody>
          <a:bodyPr/>
          <a:lstStyle/>
          <a:p>
            <a:r>
              <a:rPr lang="en-US" dirty="0"/>
              <a:t>Significant</a:t>
            </a:r>
          </a:p>
          <a:p>
            <a:r>
              <a:rPr lang="en-US" dirty="0"/>
              <a:t>Currently leading cause of Part 121 </a:t>
            </a:r>
            <a:r>
              <a:rPr lang="en-US"/>
              <a:t>NTSB Classified Accidents</a:t>
            </a:r>
            <a:endParaRPr lang="en-US" dirty="0"/>
          </a:p>
          <a:p>
            <a:r>
              <a:rPr lang="en-US" dirty="0"/>
              <a:t>Data hugely important for seatbelt sign/service planning</a:t>
            </a:r>
          </a:p>
          <a:p>
            <a:r>
              <a:rPr lang="en-US" dirty="0"/>
              <a:t>Still astonishingly dynamic</a:t>
            </a:r>
          </a:p>
          <a:p>
            <a:pPr lvl="1"/>
            <a:r>
              <a:rPr lang="en-US" sz="2800" i="1" dirty="0"/>
              <a:t>Operator’s weather knowledge remains crucial!!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BEC08-71FF-108B-5562-C2432A15D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0614FB-8766-2BCE-1B7C-693853DBDC9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4121344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BF00-DE4C-D088-314C-0834D13D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548573"/>
            <a:ext cx="9040110" cy="1030845"/>
          </a:xfrm>
        </p:spPr>
        <p:txBody>
          <a:bodyPr/>
          <a:lstStyle/>
          <a:p>
            <a:r>
              <a:rPr lang="en-US" dirty="0"/>
              <a:t>Conventional Turbulence PIREPS?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58C295-A113-343C-DBF8-E28072058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2622" y="2048545"/>
            <a:ext cx="4869580" cy="36521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E6F9E-D209-765E-6BFF-E5B867FDB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E87E6D-C2C5-7BA4-C6AC-F01AAA02103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81E86-5CE6-EF52-9AB0-76D9EB338530}"/>
              </a:ext>
            </a:extLst>
          </p:cNvPr>
          <p:cNvSpPr txBox="1"/>
          <p:nvPr/>
        </p:nvSpPr>
        <p:spPr>
          <a:xfrm>
            <a:off x="1149927" y="2230582"/>
            <a:ext cx="42117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ind" panose="02000000000000000000" pitchFamily="2" charset="77"/>
                <a:cs typeface="Hind" panose="02000000000000000000" pitchFamily="2" charset="77"/>
              </a:rPr>
              <a:t>I give you…the Tempest Prognosticator</a:t>
            </a:r>
          </a:p>
          <a:p>
            <a:endParaRPr lang="en-US" sz="2800" dirty="0">
              <a:latin typeface="Hind" panose="02000000000000000000" pitchFamily="2" charset="77"/>
              <a:cs typeface="Hind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ind" panose="02000000000000000000" pitchFamily="2" charset="77"/>
                <a:cs typeface="Hind" panose="02000000000000000000" pitchFamily="2" charset="77"/>
              </a:rPr>
              <a:t>Subjective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ind" panose="02000000000000000000" pitchFamily="2" charset="77"/>
                <a:cs typeface="Hind" panose="02000000000000000000" pitchFamily="2" charset="77"/>
              </a:rPr>
              <a:t>Sparse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ind" panose="02000000000000000000" pitchFamily="2" charset="77"/>
                <a:cs typeface="Hind" panose="02000000000000000000" pitchFamily="2" charset="77"/>
              </a:rPr>
              <a:t>Stale</a:t>
            </a:r>
          </a:p>
        </p:txBody>
      </p:sp>
    </p:spTree>
    <p:extLst>
      <p:ext uri="{BB962C8B-B14F-4D97-AF65-F5344CB8AC3E}">
        <p14:creationId xmlns:p14="http://schemas.microsoft.com/office/powerpoint/2010/main" val="4270373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CD568-1E27-6D38-E78E-39C0B532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1" y="268063"/>
            <a:ext cx="9040110" cy="854155"/>
          </a:xfrm>
        </p:spPr>
        <p:txBody>
          <a:bodyPr/>
          <a:lstStyle/>
          <a:p>
            <a:r>
              <a:rPr lang="en-US" dirty="0"/>
              <a:t>Automatic Turbulence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63285-5285-0472-39BC-5B93101EA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1" y="1122218"/>
            <a:ext cx="10767725" cy="4945369"/>
          </a:xfrm>
        </p:spPr>
        <p:txBody>
          <a:bodyPr/>
          <a:lstStyle/>
          <a:p>
            <a:r>
              <a:rPr lang="en-US" dirty="0"/>
              <a:t>Variety of products and methodologies</a:t>
            </a:r>
          </a:p>
          <a:p>
            <a:pPr lvl="1"/>
            <a:r>
              <a:rPr lang="en-US" dirty="0"/>
              <a:t>Aircraft-measured vs. EFB/device based</a:t>
            </a:r>
          </a:p>
          <a:p>
            <a:pPr lvl="1"/>
            <a:r>
              <a:rPr lang="en-US" dirty="0"/>
              <a:t>Outputs differ</a:t>
            </a:r>
          </a:p>
          <a:p>
            <a:pPr lvl="1"/>
            <a:r>
              <a:rPr lang="en-US" dirty="0"/>
              <a:t>Despite differences, vastly superior to PIREPs alone</a:t>
            </a:r>
          </a:p>
          <a:p>
            <a:pPr lvl="1"/>
            <a:r>
              <a:rPr lang="en-US" b="1" dirty="0"/>
              <a:t>BUT</a:t>
            </a:r>
            <a:r>
              <a:rPr lang="en-US" dirty="0"/>
              <a:t>, frequently proprietary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2248D-9683-F472-6B89-684527503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00B529-DCE9-6547-F119-2C21562E387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2FB0EE-01D8-F501-E7C9-F3B287B46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72" y="3429000"/>
            <a:ext cx="3969499" cy="2772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FAD64-BD88-91F1-4BBE-409F1D751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17029"/>
            <a:ext cx="4786917" cy="25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56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D2DC-0838-E0FF-EDC7-C0EC34A4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Wet/Snowy Surfaces?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8C8D4-FC34-680C-A82C-9B54CDE1E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Runway Condition Codes issued by FICON NOTAM</a:t>
            </a:r>
          </a:p>
          <a:p>
            <a:r>
              <a:rPr lang="en-US" dirty="0"/>
              <a:t>What about very dynamic conditions?</a:t>
            </a:r>
          </a:p>
          <a:p>
            <a:pPr lvl="1"/>
            <a:r>
              <a:rPr lang="en-US" sz="2800" dirty="0"/>
              <a:t>Heavy rain</a:t>
            </a:r>
          </a:p>
          <a:p>
            <a:pPr lvl="1"/>
            <a:r>
              <a:rPr lang="en-US" sz="2800" dirty="0"/>
              <a:t>Snow/Freezing </a:t>
            </a:r>
            <a:r>
              <a:rPr lang="en-US" sz="2800" dirty="0" err="1"/>
              <a:t>Precip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89340-7A73-8EE0-D6F0-06DAA77FA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337E-84B8-BFD4-5B9A-BD08DE4917A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1185418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9E6EE-3CE6-96AE-A085-E7E74925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1" y="425792"/>
            <a:ext cx="973273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Winter Weather – DEN-BOS February 2026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8FB02-10F1-B86C-ECA3-079B7109E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1" y="1556427"/>
            <a:ext cx="10767725" cy="451116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Planned arrival 0350Z – 2 Alternates listed</a:t>
            </a:r>
          </a:p>
          <a:p>
            <a:r>
              <a:rPr lang="en-US" dirty="0"/>
              <a:t>KBOS TAF</a:t>
            </a:r>
          </a:p>
          <a:p>
            <a:pPr marL="0" indent="0">
              <a:buNone/>
            </a:pPr>
            <a:r>
              <a:rPr lang="en-US" dirty="0"/>
              <a:t>	FM 2100 190/10 P6SM OVC015</a:t>
            </a:r>
          </a:p>
          <a:p>
            <a:pPr marL="0" indent="0">
              <a:buNone/>
            </a:pPr>
            <a:r>
              <a:rPr lang="en-US" dirty="0"/>
              <a:t>	FM 0300 210/08 2 SM –SN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ighlight>
                  <a:srgbClr val="FFFF00"/>
                </a:highlight>
              </a:rPr>
              <a:t>TEMPO 0305 210/8 ½ SM SN OVC 007 </a:t>
            </a:r>
          </a:p>
          <a:p>
            <a:pPr marL="0" indent="0">
              <a:buNone/>
            </a:pPr>
            <a:r>
              <a:rPr lang="en-US" dirty="0"/>
              <a:t>	FM 0600 230/15 P6SM BKN 025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34BD7-F338-229A-542B-9B0F6FF01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876034" y="11752133"/>
            <a:ext cx="470353" cy="365125"/>
          </a:xfrm>
        </p:spPr>
        <p:txBody>
          <a:bodyPr/>
          <a:lstStyle/>
          <a:p>
            <a:fld id="{9EC8A964-A2D8-4F5F-83E6-12AAB05F880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47BA64-8572-BF97-E57B-DFABFB8A5B0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CF09E-C0E4-4ABC-C112-24933E83C2B4}"/>
              </a:ext>
            </a:extLst>
          </p:cNvPr>
          <p:cNvSpPr txBox="1"/>
          <p:nvPr/>
        </p:nvSpPr>
        <p:spPr>
          <a:xfrm>
            <a:off x="8606118" y="5163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E0D98-837A-94C6-E788-B9AE0EC5E16D}"/>
              </a:ext>
            </a:extLst>
          </p:cNvPr>
          <p:cNvSpPr txBox="1"/>
          <p:nvPr/>
        </p:nvSpPr>
        <p:spPr>
          <a:xfrm>
            <a:off x="471055" y="32142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8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6D91-1B29-4C90-4C06-218C56CB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548574"/>
            <a:ext cx="9040110" cy="739900"/>
          </a:xfrm>
        </p:spPr>
        <p:txBody>
          <a:bodyPr/>
          <a:lstStyle/>
          <a:p>
            <a:r>
              <a:rPr lang="en-US" dirty="0"/>
              <a:t>Clouds/Visibility?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93F7A-F261-973E-ACCB-7B9AB48B8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1" y="1288474"/>
            <a:ext cx="10767725" cy="513862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What’s a go/no-go decision????</a:t>
            </a:r>
          </a:p>
          <a:p>
            <a:r>
              <a:rPr lang="en-US" dirty="0"/>
              <a:t>Confirmation Bias may be biggest threat!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20306-390D-681E-69D0-3D3888FD8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Content Placeholder 6" descr="A close-up of a flight ticket&#10;&#10;AI-generated content may be incorrect.">
            <a:extLst>
              <a:ext uri="{FF2B5EF4-FFF2-40B4-BE49-F238E27FC236}">
                <a16:creationId xmlns:a16="http://schemas.microsoft.com/office/drawing/2014/main" id="{3E581042-C998-1977-A271-65FA6B0B761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55" y="1691517"/>
            <a:ext cx="3665012" cy="28943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1FDE7D2-0DCA-2396-0B75-09EE462C04BD}"/>
              </a:ext>
            </a:extLst>
          </p:cNvPr>
          <p:cNvSpPr/>
          <p:nvPr/>
        </p:nvSpPr>
        <p:spPr>
          <a:xfrm>
            <a:off x="6658025" y="3217013"/>
            <a:ext cx="1233056" cy="11568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5EBAD9-0E3A-7AC1-F819-8DA286B6F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58" y="1450769"/>
            <a:ext cx="4180114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8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8DE2-14E8-96F5-2EDD-E0D7E833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548574"/>
            <a:ext cx="9040110" cy="1084284"/>
          </a:xfrm>
        </p:spPr>
        <p:txBody>
          <a:bodyPr/>
          <a:lstStyle/>
          <a:p>
            <a:r>
              <a:rPr lang="en-US" dirty="0"/>
              <a:t>Enroute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26A2A-2166-9131-5632-87F4BAFE7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2" y="1415143"/>
            <a:ext cx="3723822" cy="489428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TEM</a:t>
            </a:r>
          </a:p>
          <a:p>
            <a:pPr lvl="1"/>
            <a:r>
              <a:rPr lang="en-US" sz="3200" dirty="0"/>
              <a:t>Conservative Landing Distance Assessments for multiple runways</a:t>
            </a:r>
          </a:p>
          <a:p>
            <a:pPr lvl="1"/>
            <a:r>
              <a:rPr lang="en-US" sz="3200" dirty="0"/>
              <a:t>Approach considerations</a:t>
            </a:r>
          </a:p>
          <a:p>
            <a:pPr lvl="1"/>
            <a:r>
              <a:rPr lang="en-US" sz="3200" dirty="0"/>
              <a:t>Runway Turnoff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EF42A-43B8-E4AF-7834-D77D265C0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951A7A-6020-5E64-E354-07F27CAF13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310994-5D1F-9A90-8F91-D5D352832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32" y="1289514"/>
            <a:ext cx="7002451" cy="427897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133FE5E-C4B9-ADA2-4D7A-9C2BB6C27973}"/>
              </a:ext>
            </a:extLst>
          </p:cNvPr>
          <p:cNvSpPr/>
          <p:nvPr/>
        </p:nvSpPr>
        <p:spPr>
          <a:xfrm>
            <a:off x="5656521" y="4635795"/>
            <a:ext cx="1212112" cy="932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5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A1A56-AAF3-D01E-6956-4A76D8C55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548573"/>
            <a:ext cx="9040110" cy="949905"/>
          </a:xfrm>
        </p:spPr>
        <p:txBody>
          <a:bodyPr/>
          <a:lstStyle/>
          <a:p>
            <a:r>
              <a:rPr lang="en-US" dirty="0"/>
              <a:t>How it Went…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74296-34E3-0FC2-2F61-210A2A0E5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1" y="1616149"/>
            <a:ext cx="10767725" cy="4693278"/>
          </a:xfrm>
        </p:spPr>
        <p:txBody>
          <a:bodyPr/>
          <a:lstStyle/>
          <a:p>
            <a:r>
              <a:rPr lang="en-US" dirty="0"/>
              <a:t>BOS ATIS Q SPECI 0325Z 170/8 1SM –SN OVC009 3021</a:t>
            </a:r>
          </a:p>
          <a:p>
            <a:r>
              <a:rPr lang="en-US" dirty="0"/>
              <a:t>BOS ATIS R SPECI 0333Z 160/7 1/2SM SN OVC007 3020 RVR22L 3500</a:t>
            </a:r>
          </a:p>
          <a:p>
            <a:r>
              <a:rPr lang="en-US" dirty="0"/>
              <a:t>#3 for landing, pivot to 15R for lower mins</a:t>
            </a:r>
          </a:p>
          <a:p>
            <a:r>
              <a:rPr lang="en-US" dirty="0"/>
              <a:t>1 aircraft lands, runway taken for snow removal, how about 4R?</a:t>
            </a:r>
          </a:p>
          <a:p>
            <a:r>
              <a:rPr lang="en-US" dirty="0"/>
              <a:t>BOS ATIS S 0353Z 200/9 3/4SM SN OVC008 3018 RVR22L 5500</a:t>
            </a:r>
          </a:p>
          <a:p>
            <a:r>
              <a:rPr lang="en-US" dirty="0"/>
              <a:t>Rapid improvement in vis during final</a:t>
            </a:r>
          </a:p>
          <a:p>
            <a:r>
              <a:rPr lang="en-US" dirty="0"/>
              <a:t>Despite advertised FICON of 5/5/5, actual BA Medium (3/3/3)</a:t>
            </a:r>
          </a:p>
          <a:p>
            <a:r>
              <a:rPr lang="en-US" dirty="0"/>
              <a:t>”Traffic on a 2-mile final, Can you get K?”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E8E02-A96A-9DFE-1403-38936FD11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FB6DE3-36DB-2727-4DD7-17C0FCBF9F7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37627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84625-743E-886A-EA9C-9917A13E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Impostor Syndrome??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4DCFE-949B-1AC4-6A15-3BC171196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1" y="1952785"/>
            <a:ext cx="10767725" cy="3270379"/>
          </a:xfrm>
        </p:spPr>
        <p:txBody>
          <a:bodyPr/>
          <a:lstStyle/>
          <a:p>
            <a:r>
              <a:rPr lang="en-US" sz="3200" dirty="0"/>
              <a:t>Be not Afraid!</a:t>
            </a:r>
          </a:p>
          <a:p>
            <a:pPr lvl="1"/>
            <a:r>
              <a:rPr lang="en-US" sz="2800" dirty="0"/>
              <a:t>Excellent equipment with high levels of redundancy</a:t>
            </a:r>
          </a:p>
          <a:p>
            <a:pPr lvl="1"/>
            <a:r>
              <a:rPr lang="en-US" sz="2800" dirty="0"/>
              <a:t>Top-notch Training and Standardization</a:t>
            </a:r>
          </a:p>
          <a:p>
            <a:pPr lvl="1"/>
            <a:r>
              <a:rPr lang="en-US" sz="2800" dirty="0"/>
              <a:t>OCC/Dispatch Support and resources</a:t>
            </a:r>
          </a:p>
          <a:p>
            <a:pPr lvl="1"/>
            <a:r>
              <a:rPr lang="en-US" sz="2800" dirty="0"/>
              <a:t>Be Patient: savor time spent in the right seat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D141C-6D0A-5F46-9164-9EA84B2A4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99BF3B-880A-11FC-E99C-7D44F1C74AD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219168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1D433-9992-C752-050D-51E6FDB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548573"/>
            <a:ext cx="9040110" cy="864591"/>
          </a:xfrm>
        </p:spPr>
        <p:txBody>
          <a:bodyPr/>
          <a:lstStyle/>
          <a:p>
            <a:r>
              <a:rPr lang="en-US" dirty="0"/>
              <a:t>Inflight Icing?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8512D-F4CE-0A10-6916-098D6E0FA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1" y="1607127"/>
            <a:ext cx="10767725" cy="4460459"/>
          </a:xfrm>
        </p:spPr>
        <p:txBody>
          <a:bodyPr>
            <a:normAutofit/>
          </a:bodyPr>
          <a:lstStyle/>
          <a:p>
            <a:r>
              <a:rPr lang="en-US" sz="3200" b="1" i="1" dirty="0"/>
              <a:t>Generally, </a:t>
            </a:r>
            <a:r>
              <a:rPr lang="en-US" sz="3200" dirty="0"/>
              <a:t>very minor</a:t>
            </a:r>
          </a:p>
          <a:p>
            <a:pPr lvl="1"/>
            <a:r>
              <a:rPr lang="en-US" sz="2800" dirty="0"/>
              <a:t>Jets: Greatest ice buildup on lengthy downwind in damp, cold conditions</a:t>
            </a:r>
          </a:p>
          <a:p>
            <a:pPr lvl="1"/>
            <a:r>
              <a:rPr lang="en-US" sz="2800" dirty="0"/>
              <a:t>Props: Pick up significantly more icing in same conditions</a:t>
            </a:r>
          </a:p>
          <a:p>
            <a:r>
              <a:rPr lang="en-US" sz="3200" dirty="0"/>
              <a:t>Roselawn, IN – American Eagle ATR-72, 1994</a:t>
            </a:r>
          </a:p>
          <a:p>
            <a:pPr lvl="1"/>
            <a:r>
              <a:rPr lang="en-US" sz="2800" dirty="0"/>
              <a:t>ATR icing limitations poorly understood</a:t>
            </a:r>
          </a:p>
          <a:p>
            <a:pPr lvl="1"/>
            <a:r>
              <a:rPr lang="en-US" sz="2800" dirty="0"/>
              <a:t>Met knowledge/first principles might have helped!</a:t>
            </a:r>
          </a:p>
          <a:p>
            <a:pPr lvl="2"/>
            <a:endParaRPr lang="en-US" sz="2800" dirty="0"/>
          </a:p>
          <a:p>
            <a:endParaRPr lang="en-US" sz="3200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D5E1B-C263-3740-7A84-274DBC6F2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C6DB8D-EA92-F903-02D5-6E217B27FE7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3325503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6446-9B97-3CD7-7161-1076AA36B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548573"/>
            <a:ext cx="9040110" cy="910113"/>
          </a:xfrm>
        </p:spPr>
        <p:txBody>
          <a:bodyPr/>
          <a:lstStyle/>
          <a:p>
            <a:r>
              <a:rPr lang="en-US" dirty="0"/>
              <a:t>Density Altitude/“Hot and High” Impacts?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7F1B0-2383-3C37-FB40-D44F19F95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58686"/>
            <a:ext cx="3734645" cy="435529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i="1" dirty="0"/>
              <a:t>Can</a:t>
            </a:r>
            <a:r>
              <a:rPr lang="en-US" sz="2800" dirty="0"/>
              <a:t> impact payload</a:t>
            </a:r>
          </a:p>
          <a:p>
            <a:pPr lvl="1"/>
            <a:r>
              <a:rPr lang="en-US" sz="2800" dirty="0"/>
              <a:t>Workarounds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400" dirty="0"/>
              <a:t>Thrust</a:t>
            </a:r>
          </a:p>
          <a:p>
            <a:pPr lvl="3"/>
            <a:r>
              <a:rPr lang="en-US" sz="2200" dirty="0"/>
              <a:t>Normally “Trick” into Reduced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400" dirty="0"/>
              <a:t>Tire Speed Limits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400" dirty="0"/>
              <a:t>“Bleeds Off” Takeoff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A9F04-09B8-328F-6674-BE393318B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 descr="A screenshot of a safety alert&#10;&#10;AI-generated content may be incorrect.">
            <a:extLst>
              <a:ext uri="{FF2B5EF4-FFF2-40B4-BE49-F238E27FC236}">
                <a16:creationId xmlns:a16="http://schemas.microsoft.com/office/drawing/2014/main" id="{62553B65-AF78-CDC8-3CE9-75B927666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46" y="1458686"/>
            <a:ext cx="7772400" cy="4355298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2C21845-BF13-42D2-D98D-72C5A21FAF2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1900917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383D-8240-36A8-2B55-261643DA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When Those Run 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A8E23-5598-8737-4E4C-CCB8BF19D38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DEN, Summer 2023, CRJ700 DEN-SBP</a:t>
            </a:r>
          </a:p>
          <a:p>
            <a:r>
              <a:rPr lang="en-US" dirty="0"/>
              <a:t>Airport elevation: 5434’</a:t>
            </a:r>
          </a:p>
          <a:p>
            <a:r>
              <a:rPr lang="en-US" dirty="0"/>
              <a:t>ATIS:</a:t>
            </a:r>
          </a:p>
          <a:p>
            <a:pPr lvl="1"/>
            <a:r>
              <a:rPr lang="en-US" dirty="0"/>
              <a:t>F  1653Z 200/11G15 8SM HZ FEW050 </a:t>
            </a:r>
            <a:r>
              <a:rPr lang="en-US" sz="28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33</a:t>
            </a:r>
            <a:r>
              <a:rPr lang="en-US" dirty="0"/>
              <a:t>/7 3010 (Boarding time)</a:t>
            </a:r>
          </a:p>
          <a:p>
            <a:pPr lvl="1"/>
            <a:r>
              <a:rPr lang="en-US" dirty="0"/>
              <a:t>G  1753Z 180/10G17  8SM HZ SKC </a:t>
            </a:r>
            <a:r>
              <a:rPr lang="en-US" sz="28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35</a:t>
            </a:r>
            <a:r>
              <a:rPr lang="en-US" dirty="0"/>
              <a:t>/7 3011</a:t>
            </a:r>
          </a:p>
          <a:p>
            <a:pPr lvl="1"/>
            <a:r>
              <a:rPr lang="en-US" dirty="0"/>
              <a:t>H  1853Z 220/9G17  7SM HZ SKC </a:t>
            </a:r>
            <a:r>
              <a:rPr lang="en-US" sz="28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38</a:t>
            </a:r>
            <a:r>
              <a:rPr lang="en-US" dirty="0"/>
              <a:t>/8 3010</a:t>
            </a:r>
          </a:p>
          <a:p>
            <a:r>
              <a:rPr lang="en-US" dirty="0"/>
              <a:t>Started with 70 pax (out of 76 seats), ended with 58!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E16C1-C82C-05BF-37FB-342819D27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52920A-8077-1182-06D5-FE804938A3C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26165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20323E-5CA5-487E-AC57-2C4E9D73D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22" y="548573"/>
            <a:ext cx="9040110" cy="1074487"/>
          </a:xfrm>
        </p:spPr>
        <p:txBody>
          <a:bodyPr>
            <a:normAutofit fontScale="90000"/>
          </a:bodyPr>
          <a:lstStyle/>
          <a:p>
            <a:r>
              <a:rPr lang="en-US" dirty="0"/>
              <a:t>Convective Impacts – Part 1</a:t>
            </a:r>
            <a:br>
              <a:rPr lang="en-US" dirty="0"/>
            </a:br>
            <a:r>
              <a:rPr lang="en-US" dirty="0"/>
              <a:t>KBTV-KDEN – August 2025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E94810-D009-4EAC-8231-30F4162B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2" y="1623059"/>
            <a:ext cx="10767724" cy="4444527"/>
          </a:xfrm>
        </p:spPr>
        <p:txBody>
          <a:bodyPr/>
          <a:lstStyle/>
          <a:p>
            <a:r>
              <a:rPr lang="en-US" dirty="0"/>
              <a:t>Arrival Planned for 0000Z</a:t>
            </a:r>
          </a:p>
          <a:p>
            <a:r>
              <a:rPr lang="en-US" dirty="0"/>
              <a:t>Destination Weather TAF</a:t>
            </a:r>
          </a:p>
          <a:p>
            <a:pPr marL="0" indent="0">
              <a:buNone/>
            </a:pPr>
            <a:r>
              <a:rPr lang="en-US" i="1" dirty="0"/>
              <a:t>	012330Z 0200/0304 160/8 P6SM FEW 030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	FM1500 21015G28 P6SM FEW035 SCT500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	FM1800 24022G30 P6SM VCTS SCT035CB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b="1" i="1" dirty="0"/>
              <a:t>FM1900 VRB25G35 TSRA SCT035CB</a:t>
            </a:r>
            <a:endParaRPr lang="en-US" b="1" dirty="0"/>
          </a:p>
          <a:p>
            <a:pPr marL="0" indent="0">
              <a:buNone/>
            </a:pPr>
            <a:r>
              <a:rPr lang="en-US" b="1" i="1" dirty="0"/>
              <a:t>	TEMPO 0220/0302 1/2SM +TSRA GS SCT040CB</a:t>
            </a:r>
            <a:endParaRPr lang="en-US" b="1" dirty="0"/>
          </a:p>
          <a:p>
            <a:pPr marL="0" indent="0">
              <a:buNone/>
            </a:pPr>
            <a:r>
              <a:rPr lang="en-US" i="1" dirty="0"/>
              <a:t>	BECMG 0301/0303 NSW SKC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0C318-EC60-43D6-9720-DAFC84C76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8FC14BF-89CA-4813-8A7C-9029A124D1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68250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0AF9-5C74-7506-B012-ABED7A7A3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Plan/Initially Cleared Route</a:t>
            </a:r>
          </a:p>
        </p:txBody>
      </p:sp>
      <p:pic>
        <p:nvPicPr>
          <p:cNvPr id="7" name="Content Placeholder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D1250DD5-CC42-E537-4D00-9D3B7350A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71" y="1952625"/>
            <a:ext cx="9563621" cy="4114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DCEA5-99CE-5665-C146-8777342DD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A02E1-07A2-8BD7-6F94-CAB510C5715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E409CC8-0371-807D-A070-8B3FBB61A0B7}"/>
                  </a:ext>
                </a:extLst>
              </p14:cNvPr>
              <p14:cNvContentPartPr/>
              <p14:nvPr/>
            </p14:nvContentPartPr>
            <p14:xfrm>
              <a:off x="7666527" y="2420880"/>
              <a:ext cx="1785240" cy="1465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E409CC8-0371-807D-A070-8B3FBB61A0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57527" y="2411880"/>
                <a:ext cx="1802880" cy="148284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01B3739-B15B-8115-A1A7-522558387311}"/>
              </a:ext>
            </a:extLst>
          </p:cNvPr>
          <p:cNvSpPr txBox="1"/>
          <p:nvPr/>
        </p:nvSpPr>
        <p:spPr>
          <a:xfrm>
            <a:off x="8035636" y="2826327"/>
            <a:ext cx="93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TSRA</a:t>
            </a:r>
          </a:p>
        </p:txBody>
      </p:sp>
    </p:spTree>
    <p:extLst>
      <p:ext uri="{BB962C8B-B14F-4D97-AF65-F5344CB8AC3E}">
        <p14:creationId xmlns:p14="http://schemas.microsoft.com/office/powerpoint/2010/main" val="1866530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940C-BF4E-9F59-44E2-8EF2CC98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CA221-256B-9993-7876-BCD55E24C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Landing DEN with 12k </a:t>
            </a:r>
            <a:r>
              <a:rPr lang="en-US" dirty="0" err="1"/>
              <a:t>lbs</a:t>
            </a:r>
            <a:r>
              <a:rPr lang="en-US" dirty="0"/>
              <a:t> fuel (~2 </a:t>
            </a:r>
            <a:r>
              <a:rPr lang="en-US" dirty="0" err="1"/>
              <a:t>hrs</a:t>
            </a:r>
            <a:r>
              <a:rPr lang="en-US" dirty="0"/>
              <a:t> 20 minutes) 👍</a:t>
            </a:r>
          </a:p>
          <a:p>
            <a:pPr lvl="1"/>
            <a:r>
              <a:rPr lang="en-US" dirty="0"/>
              <a:t>Alternate 1: KICT – 3.7k </a:t>
            </a:r>
            <a:r>
              <a:rPr lang="en-US" dirty="0" err="1"/>
              <a:t>lbs</a:t>
            </a:r>
            <a:r>
              <a:rPr lang="en-US" dirty="0"/>
              <a:t> fuel</a:t>
            </a:r>
          </a:p>
          <a:p>
            <a:pPr lvl="1"/>
            <a:r>
              <a:rPr lang="en-US" dirty="0"/>
              <a:t>Alternate 2: KGJT – 3.2k </a:t>
            </a:r>
            <a:r>
              <a:rPr lang="en-US" dirty="0" err="1"/>
              <a:t>lbs</a:t>
            </a:r>
            <a:r>
              <a:rPr lang="en-US" dirty="0"/>
              <a:t> fuel</a:t>
            </a:r>
          </a:p>
          <a:p>
            <a:r>
              <a:rPr lang="en-US" dirty="0"/>
              <a:t>Fuel required: fly to destination, go missed, then proceed to most distant alternate, and land with no less than 45 minutes of fuel</a:t>
            </a:r>
          </a:p>
          <a:p>
            <a:r>
              <a:rPr lang="en-US" dirty="0"/>
              <a:t>This leaves ~40 minutes of hold fuel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32678-4020-DCBF-E649-C081EE687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7A7399-2076-28E8-1E44-F36B13F3D54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618745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D523-2167-63AA-1519-E86256B1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Enroute Considerations/Monitoring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A6EC5-C4E9-3C67-216E-25909D6F9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shortcuts successful early</a:t>
            </a:r>
          </a:p>
          <a:p>
            <a:r>
              <a:rPr lang="en-US" dirty="0"/>
              <a:t>Convection blossoming all over Rockies</a:t>
            </a:r>
          </a:p>
          <a:p>
            <a:r>
              <a:rPr lang="en-US" dirty="0"/>
              <a:t>Still plenty of runway for daytime heating</a:t>
            </a:r>
          </a:p>
          <a:p>
            <a:pPr lvl="1"/>
            <a:r>
              <a:rPr lang="en-US" dirty="0"/>
              <a:t>KGJT viable???</a:t>
            </a:r>
          </a:p>
          <a:p>
            <a:r>
              <a:rPr lang="en-US" dirty="0"/>
              <a:t>KICT: VFR/NSW</a:t>
            </a:r>
          </a:p>
          <a:p>
            <a:r>
              <a:rPr lang="en-US" dirty="0"/>
              <a:t>Not many nearby divert options clear of </a:t>
            </a:r>
            <a:r>
              <a:rPr lang="en-US" dirty="0" err="1"/>
              <a:t>wx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50FA9-46FF-8295-C536-06F05890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C8A964-A2D8-4F5F-83E6-12AAB05F880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D6EE70-FC4C-2A44-1F8F-3964153F172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ATS Group</a:t>
            </a:r>
          </a:p>
        </p:txBody>
      </p:sp>
    </p:spTree>
    <p:extLst>
      <p:ext uri="{BB962C8B-B14F-4D97-AF65-F5344CB8AC3E}">
        <p14:creationId xmlns:p14="http://schemas.microsoft.com/office/powerpoint/2010/main" val="9342324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28b1bd6d-cc97-4d12-bc22-07c31f07173f"/>
  <p:tag name="SLIDO_EVENT_UUID" val="4cd795a8-93dc-40b7-af4f-21d9e98a3810"/>
  <p:tag name="SLIDO_EVENT_SECTION_UUID" val="fe42f599-bbf5-4b87-b033-9c77a3d8e182"/>
  <p:tag name="MENTIMETER_SERIES_ID_KEY" val="alfjqik5ka46dimzzsjc3bjn7esaqx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292c177c-9447-4486-aca0-22d6270872cc"/>
  <p:tag name="SLIDO_TIMELINE" val="W3sic2hvd1Jlc3VsdHMiOnRydWUsInBvbGxRdWVzdGlvblV1aWQiOiJkZmVhZmI4MC1mZDU2LTQwMjgtOWVkOC1lZjUzMGVmODg3MTUi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theme1.xml><?xml version="1.0" encoding="utf-8"?>
<a:theme xmlns:a="http://schemas.openxmlformats.org/drawingml/2006/main" name="Office Theme">
  <a:themeElements>
    <a:clrScheme name="ALPA PPT Template 2021">
      <a:dk1>
        <a:srgbClr val="595959"/>
      </a:dk1>
      <a:lt1>
        <a:srgbClr val="9A9A9A"/>
      </a:lt1>
      <a:dk2>
        <a:srgbClr val="44546A"/>
      </a:dk2>
      <a:lt2>
        <a:srgbClr val="FFFFFF"/>
      </a:lt2>
      <a:accent1>
        <a:srgbClr val="169CD3"/>
      </a:accent1>
      <a:accent2>
        <a:srgbClr val="E1E1E1"/>
      </a:accent2>
      <a:accent3>
        <a:srgbClr val="8EBCDE"/>
      </a:accent3>
      <a:accent4>
        <a:srgbClr val="717379"/>
      </a:accent4>
      <a:accent5>
        <a:srgbClr val="8A8C92"/>
      </a:accent5>
      <a:accent6>
        <a:srgbClr val="3A7895"/>
      </a:accent6>
      <a:hlink>
        <a:srgbClr val="169CD3"/>
      </a:hlink>
      <a:folHlink>
        <a:srgbClr val="8A8C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PAtemplate" id="{95379824-68D4-FE42-8B38-757C0418633F}" vid="{0CD7D80F-5434-B64C-9779-E7E9177A8E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2589</TotalTime>
  <Words>851</Words>
  <Application>Microsoft Macintosh PowerPoint</Application>
  <PresentationFormat>Widescreen</PresentationFormat>
  <Paragraphs>178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Hind</vt:lpstr>
      <vt:lpstr>Wingdings</vt:lpstr>
      <vt:lpstr>Office Theme</vt:lpstr>
      <vt:lpstr>FPAW Spring 2026  Adverse Weather in Airline Operations </vt:lpstr>
      <vt:lpstr>Clouds/Visibility?</vt:lpstr>
      <vt:lpstr>Inflight Icing?</vt:lpstr>
      <vt:lpstr>Density Altitude/“Hot and High” Impacts?</vt:lpstr>
      <vt:lpstr> When Those Run Out…</vt:lpstr>
      <vt:lpstr>Convective Impacts – Part 1 KBTV-KDEN – August 2025</vt:lpstr>
      <vt:lpstr>Flight Plan/Initially Cleared Route</vt:lpstr>
      <vt:lpstr>Fuel Planning</vt:lpstr>
      <vt:lpstr>Enroute Considerations/Monitoring</vt:lpstr>
      <vt:lpstr>Somewhere west of PXV…</vt:lpstr>
      <vt:lpstr>PowerPoint Presentation</vt:lpstr>
      <vt:lpstr>What we actually did…</vt:lpstr>
      <vt:lpstr>Convective Impacts – Part 2 KEWR-KTPA</vt:lpstr>
      <vt:lpstr>Convective Impacts – Part 3 KDEN-KMTJ</vt:lpstr>
      <vt:lpstr>Turbulence?</vt:lpstr>
      <vt:lpstr>Conventional Turbulence PIREPS?</vt:lpstr>
      <vt:lpstr>Automatic Turbulence Reporting</vt:lpstr>
      <vt:lpstr>Wet/Snowy Surfaces?</vt:lpstr>
      <vt:lpstr>Winter Weather – DEN-BOS February 2026 </vt:lpstr>
      <vt:lpstr>Enroute Considerations</vt:lpstr>
      <vt:lpstr>How it Went…</vt:lpstr>
      <vt:lpstr>Impostor Syndrome??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Amaral, Christian, ATS Group Representative</dc:creator>
  <cp:lastModifiedBy>Amaral, Christian, ATS Group Representative</cp:lastModifiedBy>
  <cp:revision>77</cp:revision>
  <dcterms:created xsi:type="dcterms:W3CDTF">2026-02-04T15:48:51Z</dcterms:created>
  <dcterms:modified xsi:type="dcterms:W3CDTF">2026-04-22T18:06:04Z</dcterms:modified>
</cp:coreProperties>
</file>