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F4DC-90E6-48DC-80A2-6DA20BF4F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84FB3-3E00-41F8-9FFB-F468FA8E4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2978-8084-4E78-B22B-809E4694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64C92-F811-40C7-9718-FBE8657E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96DA2-1465-4895-9326-9AC2A6EF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1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7851-27C1-4F07-92B3-6A7BE342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124E0-CC08-41AE-84C6-4C1E19032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6FCF1-7723-46A7-83D4-1A0CC4BA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6998-F765-4A74-9DB1-459B9774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D5126-423D-4C32-95A8-79BA6D19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D1724-8039-4F2E-8CF7-5BFCE2831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F3E3F-B9ED-4814-B43B-DC038B0B5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0DCAE-B04A-4BA4-895C-86D81F36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8D09F-38BD-4272-932A-7541D42B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1A02E-241C-4AFE-97F3-ACBF1C30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62BA-515F-4416-9EE7-553D1769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13D78-FAA9-4280-A527-CAF44F83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FABA3-7974-427A-B35B-AF6EF3F0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C8231-CC10-4362-A752-02BEA6D8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25C56-3C02-42C0-B581-41921476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709E-F355-48C5-A7E1-7ACCC7BF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45340-922E-464C-AEDB-A17E74B2D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46AB5-160A-4CAF-845F-940D918B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1A4B0-CC1C-4DD3-8967-48034259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A79CA-7EC2-470D-AC5E-D5CA2E9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FCA3-EEB3-42B2-BCE9-2040529B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F718-D5BF-4FF7-92FA-C203AD101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374C1-4F9E-4250-B24C-50A7D4C4B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C1F75-5D5D-46C2-8B12-82C997D2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AB20E-A059-4C89-806A-F10370D9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01F3D-9048-4965-85F6-B3EEE307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10B8-8180-468F-97E9-06D353EC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E02B2-5F71-4DDE-B06E-F9A551921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85644-58AA-46EC-BF2B-C6322B92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2580F-0817-46EE-8EC0-B5C91C6C7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2EFF2-4D16-498E-91F2-051A1EE72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88880-7886-41E9-A9F9-E4EAE342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F1CB7-C9C7-400E-AB7D-282BC9F1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A8D7D-1DAE-45FF-A809-0E248CA9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7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7A93-2E02-4DB5-A171-8A7C9E3C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5C78C-E9C4-491C-9133-B1984D0E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90351-7803-4BE1-B34D-EDFF6382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23367-160E-41DE-B3EF-3AF22ACB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8122C-1EBC-43FB-BEDA-A2456D07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50F38-4955-4068-9852-C2CC3983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71C7E-92AC-4264-8020-50595919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9945-32D5-4EA6-BC5D-2DDD86AB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1E70E-EC1D-4BB8-A945-E7B47DE9B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3A6B9-E794-4252-A954-4A3279BFA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148E8-439B-492C-8BB4-BCED7EA7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347ED-431A-45C3-973B-8E1FE5FA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3673A-0D02-45A2-B490-4FDEDD31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CA62-96C4-4D45-A7B4-B794803C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16C316-A163-47B6-BC39-6F986BCC6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EC3EA-1722-4A03-81BF-5525D6ED1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BBA03-1C09-4415-A6A6-D1CBF763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6C4F6-DD63-4501-9A4E-AA477ADF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F3CCF-3A1B-49A5-9946-A78C71C7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5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4C15D-CA7F-4095-B0F8-1C2D235F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6B0-D4DC-4D72-B301-D39BC62DC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BF8DC-1093-4153-A5A4-9C6D8A2AD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6DB5-40BE-4BC9-B21B-C8DEA451C59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7F3CD-B3D6-40B4-ACB3-68B2ECA47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3CF5A-E8E5-4EC5-A24A-57F2D9A6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3941D-55E3-43A8-8DE6-0198764E6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2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D173-4611-4299-859D-B52AAEEF6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3196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Best In-Flight VFR Enroute Meteorological Data Update Possible? Your Window! </a:t>
            </a:r>
            <a:br>
              <a:rPr lang="en-US" sz="44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Only if You Learn to Use It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49171-FB1C-42EE-BE1A-153B3BE35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0661"/>
            <a:ext cx="9144000" cy="44744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Kimberly L. Elmore, Ph.D.</a:t>
            </a:r>
          </a:p>
        </p:txBody>
      </p:sp>
    </p:spTree>
    <p:extLst>
      <p:ext uri="{BB962C8B-B14F-4D97-AF65-F5344CB8AC3E}">
        <p14:creationId xmlns:p14="http://schemas.microsoft.com/office/powerpoint/2010/main" val="242107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The Best In-Flight VFR Enroute Meteorological Data Update Possible? Your Window!  But Only if You Learn to Use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In-Flight VFR Enroute Meteorological Data Update Possible? Your Window!  But Only if You Learn to Use It</dc:title>
  <dc:creator>Elmore, Kim</dc:creator>
  <cp:lastModifiedBy>Elmore, Kim</cp:lastModifiedBy>
  <cp:revision>2</cp:revision>
  <dcterms:created xsi:type="dcterms:W3CDTF">2026-04-15T20:35:27Z</dcterms:created>
  <dcterms:modified xsi:type="dcterms:W3CDTF">2026-04-15T20:37:32Z</dcterms:modified>
</cp:coreProperties>
</file>