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Play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wNC1KZn3MbAUvC4A6bwDlUYt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❄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❖"/>
              <a:defRPr/>
            </a:lvl2pPr>
            <a:lvl3pPr marL="1371600" lvl="2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❄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❖"/>
              <a:defRPr/>
            </a:lvl2pPr>
            <a:lvl3pPr marL="1371600" lvl="2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2240"/>
              <a:buChar char="❄"/>
              <a:defRPr/>
            </a:lvl1pPr>
            <a:lvl2pPr marL="914400" lvl="1" indent="-33528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66"/>
              </a:buClr>
              <a:buSzPts val="1680"/>
              <a:buChar char="❖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66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❄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❖"/>
              <a:defRPr/>
            </a:lvl2pPr>
            <a:lvl3pPr marL="1371600" lvl="2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❄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❖"/>
              <a:defRPr/>
            </a:lvl2pPr>
            <a:lvl3pPr marL="1371600" lvl="2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❄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❖"/>
              <a:defRPr/>
            </a:lvl2pPr>
            <a:lvl3pPr marL="1371600" lvl="2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❄"/>
              <a:defRPr/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50"/>
              <a:buChar char="❖"/>
              <a:defRPr/>
            </a:lvl2pPr>
            <a:lvl3pPr marL="1371600" lvl="2" indent="-33147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Char char="❄"/>
              <a:defRPr sz="3200"/>
            </a:lvl1pPr>
            <a:lvl2pPr marL="914400" lvl="1" indent="-361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Char char="❖"/>
              <a:defRPr sz="2800"/>
            </a:lvl2pPr>
            <a:lvl3pPr marL="1371600" lvl="2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000066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2240"/>
              <a:buFont typeface="Noto Sans Symbols"/>
              <a:buChar char="❄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Noto Sans Symbols"/>
              <a:buChar char="❖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46690" y="1122363"/>
            <a:ext cx="1129862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800"/>
              <a:buFont typeface="Play"/>
              <a:buNone/>
            </a:pPr>
            <a:r>
              <a:rPr lang="en-US" sz="4800"/>
              <a:t>FPAW 2026 Spring Meeting</a:t>
            </a:r>
            <a:br>
              <a:rPr lang="en-US" sz="4800"/>
            </a:br>
            <a:r>
              <a:rPr lang="en-US" sz="4800"/>
              <a:t>Day 3 Main Session:</a:t>
            </a:r>
            <a:endParaRPr sz="4800" i="1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46689" y="4274699"/>
            <a:ext cx="11298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sz="3500" b="1" i="1"/>
              <a:t>Airport Management/Operations and Impactful Winter Weather</a:t>
            </a:r>
            <a:endParaRPr sz="35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/>
              <a:t>April 23, 2026 – Stillwater, OK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Play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4488" lvl="0" indent="-3444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240"/>
              <a:buChar char="❄"/>
            </a:pPr>
            <a:r>
              <a:rPr lang="en-US"/>
              <a:t>Motivation</a:t>
            </a:r>
            <a:endParaRPr/>
          </a:p>
          <a:p>
            <a:pPr marL="344488" lvl="0" indent="-3444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66"/>
              </a:buClr>
              <a:buSzPts val="2240"/>
              <a:buChar char="❄"/>
            </a:pPr>
            <a:r>
              <a:rPr lang="en-US"/>
              <a:t>High-level agenda</a:t>
            </a:r>
            <a:endParaRPr/>
          </a:p>
          <a:p>
            <a:pPr marL="801688" lvl="1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❖"/>
            </a:pPr>
            <a:r>
              <a:rPr lang="en-US"/>
              <a:t>FPAW 301: Airport Management and Operations</a:t>
            </a:r>
            <a:endParaRPr/>
          </a:p>
          <a:p>
            <a:pPr marL="801688" lvl="1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❖"/>
            </a:pPr>
            <a:r>
              <a:rPr lang="en-US"/>
              <a:t>Winter Weather at the Airport</a:t>
            </a:r>
            <a:endParaRPr/>
          </a:p>
          <a:p>
            <a:pPr marL="1258888" lvl="2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Planning and Preparation</a:t>
            </a:r>
            <a:endParaRPr/>
          </a:p>
          <a:p>
            <a:pPr marL="1258888" lvl="2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Communication and Collaboration</a:t>
            </a:r>
            <a:endParaRPr/>
          </a:p>
          <a:p>
            <a:pPr marL="1258888" lvl="2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Decision Making</a:t>
            </a:r>
            <a:endParaRPr/>
          </a:p>
          <a:p>
            <a:pPr marL="801688" lvl="1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❖"/>
            </a:pPr>
            <a:r>
              <a:rPr lang="en-US"/>
              <a:t>Pain Points, Lessons Learned, and What’s Ahead</a:t>
            </a:r>
            <a:endParaRPr/>
          </a:p>
          <a:p>
            <a:pPr marL="1258888" lvl="2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What is working? What isn’t working?</a:t>
            </a:r>
            <a:endParaRPr/>
          </a:p>
          <a:p>
            <a:pPr marL="1258888" lvl="2" indent="-344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Lessons learned from real examples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400"/>
              <a:buFont typeface="Play"/>
              <a:buNone/>
            </a:pPr>
            <a:r>
              <a:rPr lang="en-US"/>
              <a:t>Panelists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254000" y="1825625"/>
            <a:ext cx="5486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/>
              <a:t>John Wilson</a:t>
            </a:r>
            <a:r>
              <a:rPr lang="en-US" sz="2000"/>
              <a:t> – </a:t>
            </a:r>
            <a:r>
              <a:rPr lang="en-US" sz="1600"/>
              <a:t>Senior Manager Airfield Operations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i="1"/>
              <a:t>Dallas-Fort Worth International Airport (DFW)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/>
              <a:t>Jeff Mulder</a:t>
            </a:r>
            <a:r>
              <a:rPr lang="en-US" sz="2000"/>
              <a:t> – </a:t>
            </a:r>
            <a:r>
              <a:rPr lang="en-US" sz="1600"/>
              <a:t>CEO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i="1"/>
              <a:t>Will Rogers International Airport (OKC)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/>
              <a:t>Jim Thrash</a:t>
            </a:r>
            <a:r>
              <a:rPr lang="en-US" sz="2000"/>
              <a:t> – </a:t>
            </a:r>
            <a:r>
              <a:rPr lang="en-US" sz="1600"/>
              <a:t>Operations Manager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i="1"/>
              <a:t>Will Rogers International Airport (OKC)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/>
              <a:t>Don Wyatt</a:t>
            </a:r>
            <a:r>
              <a:rPr lang="en-US" sz="2000"/>
              <a:t> – </a:t>
            </a:r>
            <a:r>
              <a:rPr lang="en-US" sz="1600"/>
              <a:t>Airfield Operations Manager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i="1"/>
              <a:t>Tulsa International Airport (TUL)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/>
              <a:t>Brandon Ingham</a:t>
            </a:r>
            <a:r>
              <a:rPr lang="en-US" sz="2000"/>
              <a:t> – </a:t>
            </a:r>
            <a:r>
              <a:rPr lang="en-US" sz="1600"/>
              <a:t>Airport Operations Supervisor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i="1"/>
              <a:t>Stillwater Regional Airport (SWO)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5994400" y="1825625"/>
            <a:ext cx="5943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Kevin Kraujalis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Meteorologist-In-Charge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NWS Chicago Center Weather Service Unit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 Yerges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Meteorologist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Delta Air Lines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Steve Abelman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Customer Success Representative Aviation Products and Services,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Weather Company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Brian Kelly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ATC Manager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Stillwater Regional Airport (SWO)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54000" y="5672831"/>
            <a:ext cx="11365781" cy="101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Arial"/>
              <a:buNone/>
            </a:pPr>
            <a:r>
              <a:rPr lang="en-US" sz="2600" b="1" i="0" u="none" strike="noStrike" cap="none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Session Co-Leads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Kellie Reed –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Stillwater Regional Airport (SWO)                                                         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Dillahunt </a:t>
            </a:r>
            <a:r>
              <a:rPr lang="en-US" sz="1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Southwest Airlines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Ostrom </a:t>
            </a:r>
            <a:r>
              <a:rPr lang="en-US" sz="1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AeroWyld LLC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Play"/>
              <a:buNone/>
            </a:pPr>
            <a:r>
              <a:rPr lang="en-US" sz="4000"/>
              <a:t>Winter Weather at the Airport:</a:t>
            </a:r>
            <a:br>
              <a:rPr lang="en-US"/>
            </a:br>
            <a:r>
              <a:rPr lang="en-US" sz="3200" i="1"/>
              <a:t>Planning and Preparation</a:t>
            </a:r>
            <a:endParaRPr i="1"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Panelist Spotlight: </a:t>
            </a:r>
            <a:r>
              <a:rPr lang="en-US" b="1"/>
              <a:t>John Wilson, DFW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Play"/>
              <a:buNone/>
            </a:pPr>
            <a:r>
              <a:rPr lang="en-US" sz="4000"/>
              <a:t>Winter Weather at the Airport:</a:t>
            </a:r>
            <a:br>
              <a:rPr lang="en-US"/>
            </a:br>
            <a:r>
              <a:rPr lang="en-US" sz="3200" i="1"/>
              <a:t>Communications and Collaboration</a:t>
            </a:r>
            <a:endParaRPr i="1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Panelist Spotlight: </a:t>
            </a:r>
            <a:r>
              <a:rPr lang="en-US" b="1"/>
              <a:t>Don Wyatt, TUL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4000"/>
              <a:buFont typeface="Play"/>
              <a:buNone/>
            </a:pPr>
            <a:r>
              <a:rPr lang="en-US" sz="4000"/>
              <a:t>Winter Weather at the Airport:</a:t>
            </a:r>
            <a:br>
              <a:rPr lang="en-US"/>
            </a:br>
            <a:r>
              <a:rPr lang="en-US" sz="3200" i="1"/>
              <a:t>Event Communications and Decision-making </a:t>
            </a:r>
            <a:endParaRPr i="1"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Panelist Spotlight: </a:t>
            </a:r>
            <a:r>
              <a:rPr lang="en-US" b="1"/>
              <a:t>Jim Thrash, OKC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Play"/>
              <a:buNone/>
            </a:pPr>
            <a:r>
              <a:rPr lang="en-US" sz="4000"/>
              <a:t>Pain Points, Lessons Learned, and What’s Ahead</a:t>
            </a:r>
            <a:br>
              <a:rPr lang="en-US"/>
            </a:br>
            <a:r>
              <a:rPr lang="en-US" sz="3200" i="1"/>
              <a:t>What’s Working… and What Isn’t</a:t>
            </a:r>
            <a:endParaRPr i="1"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/>
              <a:t>Panelist Spotlight: </a:t>
            </a:r>
            <a:r>
              <a:rPr lang="en-US" b="1"/>
              <a:t>Brandon Ingham, SWO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buFont typeface="Play"/>
              <a:buNone/>
            </a:pPr>
            <a:r>
              <a:rPr lang="en-US" sz="4000"/>
              <a:t>Pain Points, Lessons Learned, and What’s Ahead</a:t>
            </a:r>
            <a:br>
              <a:rPr lang="en-US"/>
            </a:br>
            <a:r>
              <a:rPr lang="en-US" sz="3200" i="1"/>
              <a:t>Lessons Learned and Emerging Technology</a:t>
            </a:r>
            <a:endParaRPr i="1"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Macintosh PowerPoint</Application>
  <PresentationFormat>Widescreen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Play</vt:lpstr>
      <vt:lpstr>Noto Sans Symbols</vt:lpstr>
      <vt:lpstr>Office Theme</vt:lpstr>
      <vt:lpstr>FPAW 2026 Spring Meeting Day 3 Main Session:</vt:lpstr>
      <vt:lpstr>Overview</vt:lpstr>
      <vt:lpstr>Panelists</vt:lpstr>
      <vt:lpstr>Winter Weather at the Airport: Planning and Preparation</vt:lpstr>
      <vt:lpstr>Winter Weather at the Airport: Communications and Collaboration</vt:lpstr>
      <vt:lpstr>Winter Weather at the Airport: Event Communications and Decision-making </vt:lpstr>
      <vt:lpstr>Pain Points, Lessons Learned, and What’s Ahead What’s Working… and What Isn’t</vt:lpstr>
      <vt:lpstr>Pain Points, Lessons Learned, and What’s Ahead Lessons Learned and Emerging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Dillahunt</dc:creator>
  <cp:lastModifiedBy>Matt Fronzak</cp:lastModifiedBy>
  <cp:revision>1</cp:revision>
  <dcterms:created xsi:type="dcterms:W3CDTF">2026-04-09T20:30:35Z</dcterms:created>
  <dcterms:modified xsi:type="dcterms:W3CDTF">2026-04-30T19:25:47Z</dcterms:modified>
</cp:coreProperties>
</file>