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6" r:id="rId3"/>
    <p:sldId id="294" r:id="rId4"/>
    <p:sldId id="289" r:id="rId5"/>
    <p:sldId id="290" r:id="rId6"/>
    <p:sldId id="291" r:id="rId7"/>
    <p:sldId id="292" r:id="rId8"/>
    <p:sldId id="285" r:id="rId9"/>
    <p:sldId id="284" r:id="rId10"/>
    <p:sldId id="260" r:id="rId11"/>
    <p:sldId id="267" r:id="rId12"/>
    <p:sldId id="264" r:id="rId13"/>
    <p:sldId id="276" r:id="rId14"/>
    <p:sldId id="277" r:id="rId15"/>
    <p:sldId id="271" r:id="rId16"/>
    <p:sldId id="296" r:id="rId17"/>
    <p:sldId id="274" r:id="rId18"/>
    <p:sldId id="297" r:id="rId19"/>
    <p:sldId id="283" r:id="rId20"/>
    <p:sldId id="298" r:id="rId21"/>
    <p:sldId id="299" r:id="rId22"/>
    <p:sldId id="300" r:id="rId23"/>
    <p:sldId id="302" r:id="rId24"/>
    <p:sldId id="301"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471E"/>
    <a:srgbClr val="FF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4CFC3-DF44-574B-88C0-9A0A2DBD37F5}" v="64" dt="2026-04-20T21:36:04.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2" d="100"/>
          <a:sy n="102" d="100"/>
        </p:scale>
        <p:origin x="19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Splitt" userId="ebb39629-ab91-4a18-8565-3905fad5535c" providerId="ADAL" clId="{24818905-777F-5FCE-8678-C76C1576C143}"/>
    <pc:docChg chg="undo custSel addSld delSld modSld sldOrd">
      <pc:chgData name="Michael Splitt" userId="ebb39629-ab91-4a18-8565-3905fad5535c" providerId="ADAL" clId="{24818905-777F-5FCE-8678-C76C1576C143}" dt="2026-04-20T21:33:14.590" v="339" actId="2696"/>
      <pc:docMkLst>
        <pc:docMk/>
      </pc:docMkLst>
      <pc:sldChg chg="addSp delSp modSp mod ord setBg">
        <pc:chgData name="Michael Splitt" userId="ebb39629-ab91-4a18-8565-3905fad5535c" providerId="ADAL" clId="{24818905-777F-5FCE-8678-C76C1576C143}" dt="2026-04-20T20:48:21.881" v="218" actId="1076"/>
        <pc:sldMkLst>
          <pc:docMk/>
          <pc:sldMk cId="683665168" sldId="264"/>
        </pc:sldMkLst>
        <pc:spChg chg="mod">
          <ac:chgData name="Michael Splitt" userId="ebb39629-ab91-4a18-8565-3905fad5535c" providerId="ADAL" clId="{24818905-777F-5FCE-8678-C76C1576C143}" dt="2026-04-20T20:48:12.746" v="214" actId="26606"/>
          <ac:spMkLst>
            <pc:docMk/>
            <pc:sldMk cId="683665168" sldId="264"/>
            <ac:spMk id="2" creationId="{DE27EBFC-59D4-155E-DDE1-C9EE9D9F2477}"/>
          </ac:spMkLst>
        </pc:spChg>
        <pc:spChg chg="add">
          <ac:chgData name="Michael Splitt" userId="ebb39629-ab91-4a18-8565-3905fad5535c" providerId="ADAL" clId="{24818905-777F-5FCE-8678-C76C1576C143}" dt="2026-04-20T20:48:12.746" v="214" actId="26606"/>
          <ac:spMkLst>
            <pc:docMk/>
            <pc:sldMk cId="683665168" sldId="264"/>
            <ac:spMk id="8" creationId="{D12DDE76-C203-4047-9998-63900085B5E8}"/>
          </ac:spMkLst>
        </pc:spChg>
        <pc:picChg chg="mod">
          <ac:chgData name="Michael Splitt" userId="ebb39629-ab91-4a18-8565-3905fad5535c" providerId="ADAL" clId="{24818905-777F-5FCE-8678-C76C1576C143}" dt="2026-04-20T20:48:12.746" v="214" actId="26606"/>
          <ac:picMkLst>
            <pc:docMk/>
            <pc:sldMk cId="683665168" sldId="264"/>
            <ac:picMk id="3" creationId="{85D6F6FE-E5BC-B3D0-3D09-69DD74703577}"/>
          </ac:picMkLst>
        </pc:picChg>
        <pc:picChg chg="del">
          <ac:chgData name="Michael Splitt" userId="ebb39629-ab91-4a18-8565-3905fad5535c" providerId="ADAL" clId="{24818905-777F-5FCE-8678-C76C1576C143}" dt="2026-04-20T20:47:52.933" v="213" actId="21"/>
          <ac:picMkLst>
            <pc:docMk/>
            <pc:sldMk cId="683665168" sldId="264"/>
            <ac:picMk id="4" creationId="{C76DEAFC-521D-4F72-5BC4-871A0ED4ECB5}"/>
          </ac:picMkLst>
        </pc:picChg>
        <pc:picChg chg="add mod">
          <ac:chgData name="Michael Splitt" userId="ebb39629-ab91-4a18-8565-3905fad5535c" providerId="ADAL" clId="{24818905-777F-5FCE-8678-C76C1576C143}" dt="2026-04-20T20:48:21.881" v="218" actId="1076"/>
          <ac:picMkLst>
            <pc:docMk/>
            <pc:sldMk cId="683665168" sldId="264"/>
            <ac:picMk id="5" creationId="{C6B285BA-185C-2529-B69C-35986047C769}"/>
          </ac:picMkLst>
        </pc:picChg>
      </pc:sldChg>
      <pc:sldChg chg="modSp mod">
        <pc:chgData name="Michael Splitt" userId="ebb39629-ab91-4a18-8565-3905fad5535c" providerId="ADAL" clId="{24818905-777F-5FCE-8678-C76C1576C143}" dt="2026-04-20T20:45:41.500" v="204" actId="207"/>
        <pc:sldMkLst>
          <pc:docMk/>
          <pc:sldMk cId="218733417" sldId="267"/>
        </pc:sldMkLst>
        <pc:spChg chg="mod">
          <ac:chgData name="Michael Splitt" userId="ebb39629-ab91-4a18-8565-3905fad5535c" providerId="ADAL" clId="{24818905-777F-5FCE-8678-C76C1576C143}" dt="2026-04-20T20:45:41.500" v="204" actId="207"/>
          <ac:spMkLst>
            <pc:docMk/>
            <pc:sldMk cId="218733417" sldId="267"/>
            <ac:spMk id="10" creationId="{B7F173A8-86A1-B46B-E89D-04A3C2DB71E3}"/>
          </ac:spMkLst>
        </pc:spChg>
        <pc:spChg chg="mod">
          <ac:chgData name="Michael Splitt" userId="ebb39629-ab91-4a18-8565-3905fad5535c" providerId="ADAL" clId="{24818905-777F-5FCE-8678-C76C1576C143}" dt="2026-04-20T20:45:09.867" v="200" actId="113"/>
          <ac:spMkLst>
            <pc:docMk/>
            <pc:sldMk cId="218733417" sldId="267"/>
            <ac:spMk id="11" creationId="{E3B901B7-B821-4870-8B73-D98CF03322AF}"/>
          </ac:spMkLst>
        </pc:spChg>
      </pc:sldChg>
      <pc:sldChg chg="del">
        <pc:chgData name="Michael Splitt" userId="ebb39629-ab91-4a18-8565-3905fad5535c" providerId="ADAL" clId="{24818905-777F-5FCE-8678-C76C1576C143}" dt="2026-04-20T19:57:22.065" v="30" actId="2696"/>
        <pc:sldMkLst>
          <pc:docMk/>
          <pc:sldMk cId="836696850" sldId="270"/>
        </pc:sldMkLst>
      </pc:sldChg>
      <pc:sldChg chg="del">
        <pc:chgData name="Michael Splitt" userId="ebb39629-ab91-4a18-8565-3905fad5535c" providerId="ADAL" clId="{24818905-777F-5FCE-8678-C76C1576C143}" dt="2026-04-20T19:54:50.330" v="13" actId="2696"/>
        <pc:sldMkLst>
          <pc:docMk/>
          <pc:sldMk cId="3698336985" sldId="272"/>
        </pc:sldMkLst>
      </pc:sldChg>
      <pc:sldChg chg="del">
        <pc:chgData name="Michael Splitt" userId="ebb39629-ab91-4a18-8565-3905fad5535c" providerId="ADAL" clId="{24818905-777F-5FCE-8678-C76C1576C143}" dt="2026-04-20T19:52:38.699" v="0" actId="2696"/>
        <pc:sldMkLst>
          <pc:docMk/>
          <pc:sldMk cId="3491593782" sldId="273"/>
        </pc:sldMkLst>
      </pc:sldChg>
      <pc:sldChg chg="modSp del mod">
        <pc:chgData name="Michael Splitt" userId="ebb39629-ab91-4a18-8565-3905fad5535c" providerId="ADAL" clId="{24818905-777F-5FCE-8678-C76C1576C143}" dt="2026-04-20T20:48:45.950" v="219" actId="2696"/>
        <pc:sldMkLst>
          <pc:docMk/>
          <pc:sldMk cId="1548549027" sldId="275"/>
        </pc:sldMkLst>
        <pc:spChg chg="mod">
          <ac:chgData name="Michael Splitt" userId="ebb39629-ab91-4a18-8565-3905fad5535c" providerId="ADAL" clId="{24818905-777F-5FCE-8678-C76C1576C143}" dt="2026-04-20T19:52:51.375" v="1" actId="20577"/>
          <ac:spMkLst>
            <pc:docMk/>
            <pc:sldMk cId="1548549027" sldId="275"/>
            <ac:spMk id="2" creationId="{CB2AB26B-A7C5-4D12-8ACA-7EF78EC67C6E}"/>
          </ac:spMkLst>
        </pc:spChg>
      </pc:sldChg>
      <pc:sldChg chg="modSp mod">
        <pc:chgData name="Michael Splitt" userId="ebb39629-ab91-4a18-8565-3905fad5535c" providerId="ADAL" clId="{24818905-777F-5FCE-8678-C76C1576C143}" dt="2026-04-20T20:48:54.952" v="223" actId="27636"/>
        <pc:sldMkLst>
          <pc:docMk/>
          <pc:sldMk cId="293587695" sldId="277"/>
        </pc:sldMkLst>
        <pc:spChg chg="mod">
          <ac:chgData name="Michael Splitt" userId="ebb39629-ab91-4a18-8565-3905fad5535c" providerId="ADAL" clId="{24818905-777F-5FCE-8678-C76C1576C143}" dt="2026-04-20T20:48:54.952" v="223" actId="27636"/>
          <ac:spMkLst>
            <pc:docMk/>
            <pc:sldMk cId="293587695" sldId="277"/>
            <ac:spMk id="2" creationId="{CB2AB26B-A7C5-4D12-8ACA-7EF78EC67C6E}"/>
          </ac:spMkLst>
        </pc:spChg>
        <pc:spChg chg="mod">
          <ac:chgData name="Michael Splitt" userId="ebb39629-ab91-4a18-8565-3905fad5535c" providerId="ADAL" clId="{24818905-777F-5FCE-8678-C76C1576C143}" dt="2026-04-20T19:55:44.567" v="28" actId="27636"/>
          <ac:spMkLst>
            <pc:docMk/>
            <pc:sldMk cId="293587695" sldId="277"/>
            <ac:spMk id="3" creationId="{F5B0D441-1C7A-4900-B141-5D3BD700F1EE}"/>
          </ac:spMkLst>
        </pc:spChg>
      </pc:sldChg>
      <pc:sldChg chg="modSp mod">
        <pc:chgData name="Michael Splitt" userId="ebb39629-ab91-4a18-8565-3905fad5535c" providerId="ADAL" clId="{24818905-777F-5FCE-8678-C76C1576C143}" dt="2026-04-20T21:14:23.811" v="317" actId="14100"/>
        <pc:sldMkLst>
          <pc:docMk/>
          <pc:sldMk cId="3655057232" sldId="280"/>
        </pc:sldMkLst>
        <pc:picChg chg="mod">
          <ac:chgData name="Michael Splitt" userId="ebb39629-ab91-4a18-8565-3905fad5535c" providerId="ADAL" clId="{24818905-777F-5FCE-8678-C76C1576C143}" dt="2026-04-20T21:14:23.811" v="317" actId="14100"/>
          <ac:picMkLst>
            <pc:docMk/>
            <pc:sldMk cId="3655057232" sldId="280"/>
            <ac:picMk id="4" creationId="{EC0C84D2-73D4-4091-A6C9-958F7CE5998E}"/>
          </ac:picMkLst>
        </pc:picChg>
      </pc:sldChg>
      <pc:sldChg chg="del">
        <pc:chgData name="Michael Splitt" userId="ebb39629-ab91-4a18-8565-3905fad5535c" providerId="ADAL" clId="{24818905-777F-5FCE-8678-C76C1576C143}" dt="2026-04-20T19:52:38.699" v="0" actId="2696"/>
        <pc:sldMkLst>
          <pc:docMk/>
          <pc:sldMk cId="40996093" sldId="281"/>
        </pc:sldMkLst>
      </pc:sldChg>
      <pc:sldChg chg="modSp del mod">
        <pc:chgData name="Michael Splitt" userId="ebb39629-ab91-4a18-8565-3905fad5535c" providerId="ADAL" clId="{24818905-777F-5FCE-8678-C76C1576C143}" dt="2026-04-20T20:49:42.807" v="228" actId="2696"/>
        <pc:sldMkLst>
          <pc:docMk/>
          <pc:sldMk cId="1789567480" sldId="282"/>
        </pc:sldMkLst>
        <pc:spChg chg="mod">
          <ac:chgData name="Michael Splitt" userId="ebb39629-ab91-4a18-8565-3905fad5535c" providerId="ADAL" clId="{24818905-777F-5FCE-8678-C76C1576C143}" dt="2026-04-20T20:08:43.375" v="55" actId="20577"/>
          <ac:spMkLst>
            <pc:docMk/>
            <pc:sldMk cId="1789567480" sldId="282"/>
            <ac:spMk id="2" creationId="{CB2AB26B-A7C5-4D12-8ACA-7EF78EC67C6E}"/>
          </ac:spMkLst>
        </pc:spChg>
      </pc:sldChg>
      <pc:sldChg chg="modSp mod">
        <pc:chgData name="Michael Splitt" userId="ebb39629-ab91-4a18-8565-3905fad5535c" providerId="ADAL" clId="{24818905-777F-5FCE-8678-C76C1576C143}" dt="2026-04-20T19:54:06.929" v="12" actId="20577"/>
        <pc:sldMkLst>
          <pc:docMk/>
          <pc:sldMk cId="2811467140" sldId="283"/>
        </pc:sldMkLst>
        <pc:spChg chg="mod">
          <ac:chgData name="Michael Splitt" userId="ebb39629-ab91-4a18-8565-3905fad5535c" providerId="ADAL" clId="{24818905-777F-5FCE-8678-C76C1576C143}" dt="2026-04-20T19:54:06.929" v="12" actId="20577"/>
          <ac:spMkLst>
            <pc:docMk/>
            <pc:sldMk cId="2811467140" sldId="283"/>
            <ac:spMk id="2" creationId="{D3372C81-8987-40E6-8618-8509924725C5}"/>
          </ac:spMkLst>
        </pc:spChg>
      </pc:sldChg>
      <pc:sldChg chg="modSp mod">
        <pc:chgData name="Michael Splitt" userId="ebb39629-ab91-4a18-8565-3905fad5535c" providerId="ADAL" clId="{24818905-777F-5FCE-8678-C76C1576C143}" dt="2026-04-20T20:44:20.318" v="197" actId="403"/>
        <pc:sldMkLst>
          <pc:docMk/>
          <pc:sldMk cId="2510779300" sldId="284"/>
        </pc:sldMkLst>
        <pc:spChg chg="mod">
          <ac:chgData name="Michael Splitt" userId="ebb39629-ab91-4a18-8565-3905fad5535c" providerId="ADAL" clId="{24818905-777F-5FCE-8678-C76C1576C143}" dt="2026-04-20T20:44:20.318" v="197" actId="403"/>
          <ac:spMkLst>
            <pc:docMk/>
            <pc:sldMk cId="2510779300" sldId="284"/>
            <ac:spMk id="4" creationId="{4D19EFB2-9BD2-491E-B9AB-C597AF6BFB66}"/>
          </ac:spMkLst>
        </pc:spChg>
      </pc:sldChg>
      <pc:sldChg chg="modSp mod">
        <pc:chgData name="Michael Splitt" userId="ebb39629-ab91-4a18-8565-3905fad5535c" providerId="ADAL" clId="{24818905-777F-5FCE-8678-C76C1576C143}" dt="2026-04-20T20:43:55.130" v="194" actId="27636"/>
        <pc:sldMkLst>
          <pc:docMk/>
          <pc:sldMk cId="313901583" sldId="285"/>
        </pc:sldMkLst>
        <pc:spChg chg="mod">
          <ac:chgData name="Michael Splitt" userId="ebb39629-ab91-4a18-8565-3905fad5535c" providerId="ADAL" clId="{24818905-777F-5FCE-8678-C76C1576C143}" dt="2026-04-20T20:43:55.130" v="194" actId="27636"/>
          <ac:spMkLst>
            <pc:docMk/>
            <pc:sldMk cId="313901583" sldId="285"/>
            <ac:spMk id="4" creationId="{4D19EFB2-9BD2-491E-B9AB-C597AF6BFB66}"/>
          </ac:spMkLst>
        </pc:spChg>
      </pc:sldChg>
      <pc:sldChg chg="addSp delSp modSp mod">
        <pc:chgData name="Michael Splitt" userId="ebb39629-ab91-4a18-8565-3905fad5535c" providerId="ADAL" clId="{24818905-777F-5FCE-8678-C76C1576C143}" dt="2026-04-20T21:11:52.347" v="300" actId="931"/>
        <pc:sldMkLst>
          <pc:docMk/>
          <pc:sldMk cId="3432924597" sldId="289"/>
        </pc:sldMkLst>
        <pc:spChg chg="del mod">
          <ac:chgData name="Michael Splitt" userId="ebb39629-ab91-4a18-8565-3905fad5535c" providerId="ADAL" clId="{24818905-777F-5FCE-8678-C76C1576C143}" dt="2026-04-20T21:11:52.347" v="300" actId="931"/>
          <ac:spMkLst>
            <pc:docMk/>
            <pc:sldMk cId="3432924597" sldId="289"/>
            <ac:spMk id="12" creationId="{F9D370F9-7DB1-479C-AF30-27C0F4190298}"/>
          </ac:spMkLst>
        </pc:spChg>
        <pc:picChg chg="add mod ord">
          <ac:chgData name="Michael Splitt" userId="ebb39629-ab91-4a18-8565-3905fad5535c" providerId="ADAL" clId="{24818905-777F-5FCE-8678-C76C1576C143}" dt="2026-04-20T21:11:52.347" v="300" actId="931"/>
          <ac:picMkLst>
            <pc:docMk/>
            <pc:sldMk cId="3432924597" sldId="289"/>
            <ac:picMk id="4" creationId="{99014BD2-5953-4B91-6093-BA04F2C1F726}"/>
          </ac:picMkLst>
        </pc:picChg>
      </pc:sldChg>
      <pc:sldChg chg="addSp delSp modSp mod delAnim modAnim">
        <pc:chgData name="Michael Splitt" userId="ebb39629-ab91-4a18-8565-3905fad5535c" providerId="ADAL" clId="{24818905-777F-5FCE-8678-C76C1576C143}" dt="2026-04-20T21:18:45.627" v="324"/>
        <pc:sldMkLst>
          <pc:docMk/>
          <pc:sldMk cId="3997479576" sldId="291"/>
        </pc:sldMkLst>
        <pc:spChg chg="mod topLvl">
          <ac:chgData name="Michael Splitt" userId="ebb39629-ab91-4a18-8565-3905fad5535c" providerId="ADAL" clId="{24818905-777F-5FCE-8678-C76C1576C143}" dt="2026-04-20T21:18:36.793" v="323" actId="478"/>
          <ac:spMkLst>
            <pc:docMk/>
            <pc:sldMk cId="3997479576" sldId="291"/>
            <ac:spMk id="12" creationId="{07E31686-2AF1-D342-60F1-82449538B2D9}"/>
          </ac:spMkLst>
        </pc:spChg>
        <pc:spChg chg="del mod topLvl">
          <ac:chgData name="Michael Splitt" userId="ebb39629-ab91-4a18-8565-3905fad5535c" providerId="ADAL" clId="{24818905-777F-5FCE-8678-C76C1576C143}" dt="2026-04-20T21:18:36.793" v="323" actId="478"/>
          <ac:spMkLst>
            <pc:docMk/>
            <pc:sldMk cId="3997479576" sldId="291"/>
            <ac:spMk id="13" creationId="{73C320E7-D436-DB88-30BB-73D61C93E9AA}"/>
          </ac:spMkLst>
        </pc:spChg>
        <pc:grpChg chg="add del mod">
          <ac:chgData name="Michael Splitt" userId="ebb39629-ab91-4a18-8565-3905fad5535c" providerId="ADAL" clId="{24818905-777F-5FCE-8678-C76C1576C143}" dt="2026-04-20T21:18:36.793" v="323" actId="478"/>
          <ac:grpSpMkLst>
            <pc:docMk/>
            <pc:sldMk cId="3997479576" sldId="291"/>
            <ac:grpSpMk id="5" creationId="{ADEBE8A5-B0F0-186C-9909-D5E9F28642A4}"/>
          </ac:grpSpMkLst>
        </pc:grpChg>
      </pc:sldChg>
      <pc:sldChg chg="del">
        <pc:chgData name="Michael Splitt" userId="ebb39629-ab91-4a18-8565-3905fad5535c" providerId="ADAL" clId="{24818905-777F-5FCE-8678-C76C1576C143}" dt="2026-04-20T20:46:26.948" v="205" actId="2696"/>
        <pc:sldMkLst>
          <pc:docMk/>
          <pc:sldMk cId="2620349765" sldId="293"/>
        </pc:sldMkLst>
      </pc:sldChg>
      <pc:sldChg chg="del">
        <pc:chgData name="Michael Splitt" userId="ebb39629-ab91-4a18-8565-3905fad5535c" providerId="ADAL" clId="{24818905-777F-5FCE-8678-C76C1576C143}" dt="2026-04-20T19:52:38.699" v="0" actId="2696"/>
        <pc:sldMkLst>
          <pc:docMk/>
          <pc:sldMk cId="1164746962" sldId="295"/>
        </pc:sldMkLst>
      </pc:sldChg>
      <pc:sldChg chg="modSp mod">
        <pc:chgData name="Michael Splitt" userId="ebb39629-ab91-4a18-8565-3905fad5535c" providerId="ADAL" clId="{24818905-777F-5FCE-8678-C76C1576C143}" dt="2026-04-20T20:49:04.990" v="225" actId="403"/>
        <pc:sldMkLst>
          <pc:docMk/>
          <pc:sldMk cId="700901487" sldId="296"/>
        </pc:sldMkLst>
        <pc:spChg chg="mod">
          <ac:chgData name="Michael Splitt" userId="ebb39629-ab91-4a18-8565-3905fad5535c" providerId="ADAL" clId="{24818905-777F-5FCE-8678-C76C1576C143}" dt="2026-04-20T20:49:04.990" v="225" actId="403"/>
          <ac:spMkLst>
            <pc:docMk/>
            <pc:sldMk cId="700901487" sldId="296"/>
            <ac:spMk id="2" creationId="{CB2AB26B-A7C5-4D12-8ACA-7EF78EC67C6E}"/>
          </ac:spMkLst>
        </pc:spChg>
        <pc:spChg chg="mod">
          <ac:chgData name="Michael Splitt" userId="ebb39629-ab91-4a18-8565-3905fad5535c" providerId="ADAL" clId="{24818905-777F-5FCE-8678-C76C1576C143}" dt="2026-04-20T19:55:19.863" v="22" actId="113"/>
          <ac:spMkLst>
            <pc:docMk/>
            <pc:sldMk cId="700901487" sldId="296"/>
            <ac:spMk id="3" creationId="{F5B0D441-1C7A-4900-B141-5D3BD700F1EE}"/>
          </ac:spMkLst>
        </pc:spChg>
      </pc:sldChg>
      <pc:sldChg chg="modSp mod">
        <pc:chgData name="Michael Splitt" userId="ebb39629-ab91-4a18-8565-3905fad5535c" providerId="ADAL" clId="{24818905-777F-5FCE-8678-C76C1576C143}" dt="2026-04-20T20:49:11.445" v="227" actId="403"/>
        <pc:sldMkLst>
          <pc:docMk/>
          <pc:sldMk cId="380794887" sldId="297"/>
        </pc:sldMkLst>
        <pc:spChg chg="mod">
          <ac:chgData name="Michael Splitt" userId="ebb39629-ab91-4a18-8565-3905fad5535c" providerId="ADAL" clId="{24818905-777F-5FCE-8678-C76C1576C143}" dt="2026-04-20T20:49:11.445" v="227" actId="403"/>
          <ac:spMkLst>
            <pc:docMk/>
            <pc:sldMk cId="380794887" sldId="297"/>
            <ac:spMk id="2" creationId="{CB2AB26B-A7C5-4D12-8ACA-7EF78EC67C6E}"/>
          </ac:spMkLst>
        </pc:spChg>
        <pc:spChg chg="mod">
          <ac:chgData name="Michael Splitt" userId="ebb39629-ab91-4a18-8565-3905fad5535c" providerId="ADAL" clId="{24818905-777F-5FCE-8678-C76C1576C143}" dt="2026-04-20T19:56:30.246" v="29" actId="113"/>
          <ac:spMkLst>
            <pc:docMk/>
            <pc:sldMk cId="380794887" sldId="297"/>
            <ac:spMk id="3" creationId="{F5B0D441-1C7A-4900-B141-5D3BD700F1EE}"/>
          </ac:spMkLst>
        </pc:spChg>
      </pc:sldChg>
      <pc:sldChg chg="addSp delSp modSp mod">
        <pc:chgData name="Michael Splitt" userId="ebb39629-ab91-4a18-8565-3905fad5535c" providerId="ADAL" clId="{24818905-777F-5FCE-8678-C76C1576C143}" dt="2026-04-20T21:13:53.271" v="316" actId="14826"/>
        <pc:sldMkLst>
          <pc:docMk/>
          <pc:sldMk cId="739531626" sldId="298"/>
        </pc:sldMkLst>
        <pc:spChg chg="del mod">
          <ac:chgData name="Michael Splitt" userId="ebb39629-ab91-4a18-8565-3905fad5535c" providerId="ADAL" clId="{24818905-777F-5FCE-8678-C76C1576C143}" dt="2026-04-20T21:13:00.692" v="314" actId="931"/>
          <ac:spMkLst>
            <pc:docMk/>
            <pc:sldMk cId="739531626" sldId="298"/>
            <ac:spMk id="3" creationId="{62CD8BD2-FD85-4A95-A216-903DC9CFE09E}"/>
          </ac:spMkLst>
        </pc:spChg>
        <pc:spChg chg="del">
          <ac:chgData name="Michael Splitt" userId="ebb39629-ab91-4a18-8565-3905fad5535c" providerId="ADAL" clId="{24818905-777F-5FCE-8678-C76C1576C143}" dt="2026-04-20T21:12:17.864" v="301" actId="931"/>
          <ac:spMkLst>
            <pc:docMk/>
            <pc:sldMk cId="739531626" sldId="298"/>
            <ac:spMk id="4" creationId="{84C976FE-14E1-4461-9FB5-A85E2185A4F0}"/>
          </ac:spMkLst>
        </pc:spChg>
        <pc:picChg chg="add mod ord">
          <ac:chgData name="Michael Splitt" userId="ebb39629-ab91-4a18-8565-3905fad5535c" providerId="ADAL" clId="{24818905-777F-5FCE-8678-C76C1576C143}" dt="2026-04-20T21:12:17.864" v="301" actId="931"/>
          <ac:picMkLst>
            <pc:docMk/>
            <pc:sldMk cId="739531626" sldId="298"/>
            <ac:picMk id="6" creationId="{5D580F05-55DC-2810-E3DC-60866E8F0D98}"/>
          </ac:picMkLst>
        </pc:picChg>
        <pc:picChg chg="add mod">
          <ac:chgData name="Michael Splitt" userId="ebb39629-ab91-4a18-8565-3905fad5535c" providerId="ADAL" clId="{24818905-777F-5FCE-8678-C76C1576C143}" dt="2026-04-20T21:13:53.271" v="316" actId="14826"/>
          <ac:picMkLst>
            <pc:docMk/>
            <pc:sldMk cId="739531626" sldId="298"/>
            <ac:picMk id="8" creationId="{C6D9A9DF-4D83-7F36-97A4-AA69B145B707}"/>
          </ac:picMkLst>
        </pc:picChg>
      </pc:sldChg>
      <pc:sldChg chg="addSp delSp modSp mod modAnim">
        <pc:chgData name="Michael Splitt" userId="ebb39629-ab91-4a18-8565-3905fad5535c" providerId="ADAL" clId="{24818905-777F-5FCE-8678-C76C1576C143}" dt="2026-04-20T21:23:32.361" v="332" actId="114"/>
        <pc:sldMkLst>
          <pc:docMk/>
          <pc:sldMk cId="4012418752" sldId="299"/>
        </pc:sldMkLst>
        <pc:spChg chg="add mod">
          <ac:chgData name="Michael Splitt" userId="ebb39629-ab91-4a18-8565-3905fad5535c" providerId="ADAL" clId="{24818905-777F-5FCE-8678-C76C1576C143}" dt="2026-04-20T21:23:32.361" v="332" actId="114"/>
          <ac:spMkLst>
            <pc:docMk/>
            <pc:sldMk cId="4012418752" sldId="299"/>
            <ac:spMk id="6" creationId="{A3CA2080-B109-9255-5378-7EAA4B9B2512}"/>
          </ac:spMkLst>
        </pc:spChg>
        <pc:picChg chg="del">
          <ac:chgData name="Michael Splitt" userId="ebb39629-ab91-4a18-8565-3905fad5535c" providerId="ADAL" clId="{24818905-777F-5FCE-8678-C76C1576C143}" dt="2026-04-20T20:50:03.152" v="229" actId="21"/>
          <ac:picMkLst>
            <pc:docMk/>
            <pc:sldMk cId="4012418752" sldId="299"/>
            <ac:picMk id="5" creationId="{099603A3-03B6-F037-8E82-D627661216B5}"/>
          </ac:picMkLst>
        </pc:picChg>
        <pc:picChg chg="mod">
          <ac:chgData name="Michael Splitt" userId="ebb39629-ab91-4a18-8565-3905fad5535c" providerId="ADAL" clId="{24818905-777F-5FCE-8678-C76C1576C143}" dt="2026-04-20T20:50:06.569" v="231" actId="14100"/>
          <ac:picMkLst>
            <pc:docMk/>
            <pc:sldMk cId="4012418752" sldId="299"/>
            <ac:picMk id="1026" creationId="{B6B592AC-F36A-4758-9064-63D746108A82}"/>
          </ac:picMkLst>
        </pc:picChg>
      </pc:sldChg>
      <pc:sldChg chg="addSp modSp mod">
        <pc:chgData name="Michael Splitt" userId="ebb39629-ab91-4a18-8565-3905fad5535c" providerId="ADAL" clId="{24818905-777F-5FCE-8678-C76C1576C143}" dt="2026-04-20T20:56:47.538" v="298" actId="20577"/>
        <pc:sldMkLst>
          <pc:docMk/>
          <pc:sldMk cId="3695214414" sldId="300"/>
        </pc:sldMkLst>
        <pc:spChg chg="mod">
          <ac:chgData name="Michael Splitt" userId="ebb39629-ab91-4a18-8565-3905fad5535c" providerId="ADAL" clId="{24818905-777F-5FCE-8678-C76C1576C143}" dt="2026-04-20T20:54:02.116" v="248" actId="14100"/>
          <ac:spMkLst>
            <pc:docMk/>
            <pc:sldMk cId="3695214414" sldId="300"/>
            <ac:spMk id="11" creationId="{F0C51DC6-D81D-F214-9B35-898C085969D9}"/>
          </ac:spMkLst>
        </pc:spChg>
        <pc:spChg chg="add mod">
          <ac:chgData name="Michael Splitt" userId="ebb39629-ab91-4a18-8565-3905fad5535c" providerId="ADAL" clId="{24818905-777F-5FCE-8678-C76C1576C143}" dt="2026-04-20T20:56:47.538" v="298" actId="20577"/>
          <ac:spMkLst>
            <pc:docMk/>
            <pc:sldMk cId="3695214414" sldId="300"/>
            <ac:spMk id="15" creationId="{5EAEE4B3-6F0B-D7C5-9308-10CAAAD704CD}"/>
          </ac:spMkLst>
        </pc:spChg>
        <pc:picChg chg="mod">
          <ac:chgData name="Michael Splitt" userId="ebb39629-ab91-4a18-8565-3905fad5535c" providerId="ADAL" clId="{24818905-777F-5FCE-8678-C76C1576C143}" dt="2026-04-20T20:54:05.872" v="249" actId="14100"/>
          <ac:picMkLst>
            <pc:docMk/>
            <pc:sldMk cId="3695214414" sldId="300"/>
            <ac:picMk id="14" creationId="{33B0FB12-9DB3-2869-1655-508CFB679B45}"/>
          </ac:picMkLst>
        </pc:picChg>
      </pc:sldChg>
      <pc:sldChg chg="addSp delSp modSp add mod ord modAnim">
        <pc:chgData name="Michael Splitt" userId="ebb39629-ab91-4a18-8565-3905fad5535c" providerId="ADAL" clId="{24818905-777F-5FCE-8678-C76C1576C143}" dt="2026-04-20T20:28:30.022" v="175" actId="14100"/>
        <pc:sldMkLst>
          <pc:docMk/>
          <pc:sldMk cId="2178671094" sldId="301"/>
        </pc:sldMkLst>
        <pc:spChg chg="mod">
          <ac:chgData name="Michael Splitt" userId="ebb39629-ab91-4a18-8565-3905fad5535c" providerId="ADAL" clId="{24818905-777F-5FCE-8678-C76C1576C143}" dt="2026-04-20T20:08:10.420" v="49" actId="20577"/>
          <ac:spMkLst>
            <pc:docMk/>
            <pc:sldMk cId="2178671094" sldId="301"/>
            <ac:spMk id="2" creationId="{9C27BDCE-742D-7B77-9023-4C845951EC34}"/>
          </ac:spMkLst>
        </pc:spChg>
        <pc:spChg chg="add mod">
          <ac:chgData name="Michael Splitt" userId="ebb39629-ab91-4a18-8565-3905fad5535c" providerId="ADAL" clId="{24818905-777F-5FCE-8678-C76C1576C143}" dt="2026-04-20T20:24:28.314" v="155" actId="14100"/>
          <ac:spMkLst>
            <pc:docMk/>
            <pc:sldMk cId="2178671094" sldId="301"/>
            <ac:spMk id="8" creationId="{7AAA9268-4336-50D4-B59C-68E8F7194CA9}"/>
          </ac:spMkLst>
        </pc:spChg>
        <pc:spChg chg="add del">
          <ac:chgData name="Michael Splitt" userId="ebb39629-ab91-4a18-8565-3905fad5535c" providerId="ADAL" clId="{24818905-777F-5FCE-8678-C76C1576C143}" dt="2026-04-20T20:25:25.780" v="157" actId="22"/>
          <ac:spMkLst>
            <pc:docMk/>
            <pc:sldMk cId="2178671094" sldId="301"/>
            <ac:spMk id="10" creationId="{F5AF9CD6-8E48-5A46-6802-29AFE21A482B}"/>
          </ac:spMkLst>
        </pc:spChg>
        <pc:spChg chg="add mod">
          <ac:chgData name="Michael Splitt" userId="ebb39629-ab91-4a18-8565-3905fad5535c" providerId="ADAL" clId="{24818905-777F-5FCE-8678-C76C1576C143}" dt="2026-04-20T20:28:30.022" v="175" actId="14100"/>
          <ac:spMkLst>
            <pc:docMk/>
            <pc:sldMk cId="2178671094" sldId="301"/>
            <ac:spMk id="11" creationId="{FD7DAEF1-1E68-9614-DC68-F81A067887B7}"/>
          </ac:spMkLst>
        </pc:spChg>
        <pc:picChg chg="del">
          <ac:chgData name="Michael Splitt" userId="ebb39629-ab91-4a18-8565-3905fad5535c" providerId="ADAL" clId="{24818905-777F-5FCE-8678-C76C1576C143}" dt="2026-04-20T20:01:07.338" v="36" actId="478"/>
          <ac:picMkLst>
            <pc:docMk/>
            <pc:sldMk cId="2178671094" sldId="301"/>
            <ac:picMk id="3" creationId="{9288277F-5BE6-68C7-FFB6-994CD1C8446F}"/>
          </ac:picMkLst>
        </pc:picChg>
        <pc:picChg chg="mod">
          <ac:chgData name="Michael Splitt" userId="ebb39629-ab91-4a18-8565-3905fad5535c" providerId="ADAL" clId="{24818905-777F-5FCE-8678-C76C1576C143}" dt="2026-04-20T20:00:57.960" v="33" actId="14826"/>
          <ac:picMkLst>
            <pc:docMk/>
            <pc:sldMk cId="2178671094" sldId="301"/>
            <ac:picMk id="4" creationId="{E98CC521-18C8-8563-BAFB-C2C0912E7D73}"/>
          </ac:picMkLst>
        </pc:picChg>
        <pc:picChg chg="del">
          <ac:chgData name="Michael Splitt" userId="ebb39629-ab91-4a18-8565-3905fad5535c" providerId="ADAL" clId="{24818905-777F-5FCE-8678-C76C1576C143}" dt="2026-04-20T20:01:06.768" v="35" actId="478"/>
          <ac:picMkLst>
            <pc:docMk/>
            <pc:sldMk cId="2178671094" sldId="301"/>
            <ac:picMk id="5" creationId="{55C425D8-E8F9-58FD-02AF-1CF09207B308}"/>
          </ac:picMkLst>
        </pc:picChg>
        <pc:picChg chg="add del mod">
          <ac:chgData name="Michael Splitt" userId="ebb39629-ab91-4a18-8565-3905fad5535c" providerId="ADAL" clId="{24818905-777F-5FCE-8678-C76C1576C143}" dt="2026-04-20T20:28:23.517" v="173" actId="478"/>
          <ac:picMkLst>
            <pc:docMk/>
            <pc:sldMk cId="2178671094" sldId="301"/>
            <ac:picMk id="6" creationId="{B1108455-ACD2-77E7-0220-997DE0E8B2AB}"/>
          </ac:picMkLst>
        </pc:picChg>
        <pc:picChg chg="del">
          <ac:chgData name="Michael Splitt" userId="ebb39629-ab91-4a18-8565-3905fad5535c" providerId="ADAL" clId="{24818905-777F-5FCE-8678-C76C1576C143}" dt="2026-04-20T20:01:05.792" v="34" actId="478"/>
          <ac:picMkLst>
            <pc:docMk/>
            <pc:sldMk cId="2178671094" sldId="301"/>
            <ac:picMk id="1026" creationId="{4FD6B179-6AC0-3C92-8F43-915A08A32481}"/>
          </ac:picMkLst>
        </pc:picChg>
      </pc:sldChg>
      <pc:sldChg chg="addSp delSp modSp add mod ord setBg modAnim">
        <pc:chgData name="Michael Splitt" userId="ebb39629-ab91-4a18-8565-3905fad5535c" providerId="ADAL" clId="{24818905-777F-5FCE-8678-C76C1576C143}" dt="2026-04-20T20:22:13.946" v="126"/>
        <pc:sldMkLst>
          <pc:docMk/>
          <pc:sldMk cId="552721643" sldId="302"/>
        </pc:sldMkLst>
        <pc:spChg chg="mod">
          <ac:chgData name="Michael Splitt" userId="ebb39629-ab91-4a18-8565-3905fad5535c" providerId="ADAL" clId="{24818905-777F-5FCE-8678-C76C1576C143}" dt="2026-04-20T20:15:13.459" v="65" actId="26606"/>
          <ac:spMkLst>
            <pc:docMk/>
            <pc:sldMk cId="552721643" sldId="302"/>
            <ac:spMk id="2" creationId="{DBC7D7D3-3F01-C4B1-84CC-1FFBFC3A2E68}"/>
          </ac:spMkLst>
        </pc:spChg>
        <pc:spChg chg="add del">
          <ac:chgData name="Michael Splitt" userId="ebb39629-ab91-4a18-8565-3905fad5535c" providerId="ADAL" clId="{24818905-777F-5FCE-8678-C76C1576C143}" dt="2026-04-20T20:14:00.876" v="58" actId="22"/>
          <ac:spMkLst>
            <pc:docMk/>
            <pc:sldMk cId="552721643" sldId="302"/>
            <ac:spMk id="7" creationId="{8557FB43-AF1A-0A25-5EEA-D4A923F3C092}"/>
          </ac:spMkLst>
        </pc:spChg>
        <pc:spChg chg="add del">
          <ac:chgData name="Michael Splitt" userId="ebb39629-ab91-4a18-8565-3905fad5535c" providerId="ADAL" clId="{24818905-777F-5FCE-8678-C76C1576C143}" dt="2026-04-20T20:14:13.562" v="60" actId="22"/>
          <ac:spMkLst>
            <pc:docMk/>
            <pc:sldMk cId="552721643" sldId="302"/>
            <ac:spMk id="9" creationId="{9FF42916-E6A8-78B1-1801-A19B7F284304}"/>
          </ac:spMkLst>
        </pc:spChg>
        <pc:spChg chg="add mod">
          <ac:chgData name="Michael Splitt" userId="ebb39629-ab91-4a18-8565-3905fad5535c" providerId="ADAL" clId="{24818905-777F-5FCE-8678-C76C1576C143}" dt="2026-04-20T20:21:44.798" v="124" actId="1076"/>
          <ac:spMkLst>
            <pc:docMk/>
            <pc:sldMk cId="552721643" sldId="302"/>
            <ac:spMk id="12" creationId="{2BC7B3D4-4FEA-C318-55B9-512412653EED}"/>
          </ac:spMkLst>
        </pc:spChg>
        <pc:spChg chg="add del">
          <ac:chgData name="Michael Splitt" userId="ebb39629-ab91-4a18-8565-3905fad5535c" providerId="ADAL" clId="{24818905-777F-5FCE-8678-C76C1576C143}" dt="2026-04-20T20:15:13.459" v="65" actId="26606"/>
          <ac:spMkLst>
            <pc:docMk/>
            <pc:sldMk cId="552721643" sldId="302"/>
            <ac:spMk id="15" creationId="{2151139A-886F-4B97-8815-729AD3831BBD}"/>
          </ac:spMkLst>
        </pc:spChg>
        <pc:spChg chg="add del">
          <ac:chgData name="Michael Splitt" userId="ebb39629-ab91-4a18-8565-3905fad5535c" providerId="ADAL" clId="{24818905-777F-5FCE-8678-C76C1576C143}" dt="2026-04-20T20:15:13.459" v="65" actId="26606"/>
          <ac:spMkLst>
            <pc:docMk/>
            <pc:sldMk cId="552721643" sldId="302"/>
            <ac:spMk id="17" creationId="{AB5E08C4-8CDD-4623-A5B8-E998C6DEE3B7}"/>
          </ac:spMkLst>
        </pc:spChg>
        <pc:spChg chg="add del">
          <ac:chgData name="Michael Splitt" userId="ebb39629-ab91-4a18-8565-3905fad5535c" providerId="ADAL" clId="{24818905-777F-5FCE-8678-C76C1576C143}" dt="2026-04-20T20:15:13.459" v="65" actId="26606"/>
          <ac:spMkLst>
            <pc:docMk/>
            <pc:sldMk cId="552721643" sldId="302"/>
            <ac:spMk id="19" creationId="{15F33878-D502-4FFA-8ACE-F2AECDB2A23F}"/>
          </ac:spMkLst>
        </pc:spChg>
        <pc:spChg chg="add del">
          <ac:chgData name="Michael Splitt" userId="ebb39629-ab91-4a18-8565-3905fad5535c" providerId="ADAL" clId="{24818905-777F-5FCE-8678-C76C1576C143}" dt="2026-04-20T20:15:13.459" v="65" actId="26606"/>
          <ac:spMkLst>
            <pc:docMk/>
            <pc:sldMk cId="552721643" sldId="302"/>
            <ac:spMk id="21" creationId="{D3539FEE-81D3-4406-802E-60B20B16F4F6}"/>
          </ac:spMkLst>
        </pc:spChg>
        <pc:spChg chg="add del">
          <ac:chgData name="Michael Splitt" userId="ebb39629-ab91-4a18-8565-3905fad5535c" providerId="ADAL" clId="{24818905-777F-5FCE-8678-C76C1576C143}" dt="2026-04-20T20:15:13.459" v="65" actId="26606"/>
          <ac:spMkLst>
            <pc:docMk/>
            <pc:sldMk cId="552721643" sldId="302"/>
            <ac:spMk id="23" creationId="{DC701763-729E-462F-A5A8-E0DEFEB1E2E4}"/>
          </ac:spMkLst>
        </pc:spChg>
        <pc:picChg chg="del">
          <ac:chgData name="Michael Splitt" userId="ebb39629-ab91-4a18-8565-3905fad5535c" providerId="ADAL" clId="{24818905-777F-5FCE-8678-C76C1576C143}" dt="2026-04-20T20:06:25.454" v="45" actId="478"/>
          <ac:picMkLst>
            <pc:docMk/>
            <pc:sldMk cId="552721643" sldId="302"/>
            <ac:picMk id="3" creationId="{87639C06-CD06-9F1F-DD27-C8C1ED23E901}"/>
          </ac:picMkLst>
        </pc:picChg>
        <pc:picChg chg="add del mod ord">
          <ac:chgData name="Michael Splitt" userId="ebb39629-ab91-4a18-8565-3905fad5535c" providerId="ADAL" clId="{24818905-777F-5FCE-8678-C76C1576C143}" dt="2026-04-20T20:15:57.984" v="71" actId="14100"/>
          <ac:picMkLst>
            <pc:docMk/>
            <pc:sldMk cId="552721643" sldId="302"/>
            <ac:picMk id="4" creationId="{33E517D7-E2E4-578A-76BB-5626A97AC1DF}"/>
          </ac:picMkLst>
        </pc:picChg>
        <pc:picChg chg="del">
          <ac:chgData name="Michael Splitt" userId="ebb39629-ab91-4a18-8565-3905fad5535c" providerId="ADAL" clId="{24818905-777F-5FCE-8678-C76C1576C143}" dt="2026-04-20T20:06:24.989" v="44" actId="478"/>
          <ac:picMkLst>
            <pc:docMk/>
            <pc:sldMk cId="552721643" sldId="302"/>
            <ac:picMk id="5" creationId="{1609EBE7-1F30-75D0-23BE-960E0BEC4F1D}"/>
          </ac:picMkLst>
        </pc:picChg>
        <pc:picChg chg="add del mod">
          <ac:chgData name="Michael Splitt" userId="ebb39629-ab91-4a18-8565-3905fad5535c" providerId="ADAL" clId="{24818905-777F-5FCE-8678-C76C1576C143}" dt="2026-04-20T20:15:55.675" v="70" actId="21"/>
          <ac:picMkLst>
            <pc:docMk/>
            <pc:sldMk cId="552721643" sldId="302"/>
            <ac:picMk id="10" creationId="{BCD9093D-383C-B1AF-A29C-BD4210D625FF}"/>
          </ac:picMkLst>
        </pc:picChg>
        <pc:picChg chg="add mod">
          <ac:chgData name="Michael Splitt" userId="ebb39629-ab91-4a18-8565-3905fad5535c" providerId="ADAL" clId="{24818905-777F-5FCE-8678-C76C1576C143}" dt="2026-04-20T20:21:51.292" v="125" actId="167"/>
          <ac:picMkLst>
            <pc:docMk/>
            <pc:sldMk cId="552721643" sldId="302"/>
            <ac:picMk id="13" creationId="{72479497-5534-4D9D-1277-B74452DE5087}"/>
          </ac:picMkLst>
        </pc:picChg>
        <pc:picChg chg="del">
          <ac:chgData name="Michael Splitt" userId="ebb39629-ab91-4a18-8565-3905fad5535c" providerId="ADAL" clId="{24818905-777F-5FCE-8678-C76C1576C143}" dt="2026-04-20T20:06:24.043" v="43" actId="478"/>
          <ac:picMkLst>
            <pc:docMk/>
            <pc:sldMk cId="552721643" sldId="302"/>
            <ac:picMk id="1026" creationId="{E6F187C5-F1D0-1755-C49B-E41ADADE35C7}"/>
          </ac:picMkLst>
        </pc:picChg>
      </pc:sldChg>
      <pc:sldChg chg="modSp new del mod">
        <pc:chgData name="Michael Splitt" userId="ebb39629-ab91-4a18-8565-3905fad5535c" providerId="ADAL" clId="{24818905-777F-5FCE-8678-C76C1576C143}" dt="2026-04-20T21:33:14.590" v="339" actId="2696"/>
        <pc:sldMkLst>
          <pc:docMk/>
          <pc:sldMk cId="103030129" sldId="303"/>
        </pc:sldMkLst>
        <pc:spChg chg="mod">
          <ac:chgData name="Michael Splitt" userId="ebb39629-ab91-4a18-8565-3905fad5535c" providerId="ADAL" clId="{24818905-777F-5FCE-8678-C76C1576C143}" dt="2026-04-20T21:28:36.703" v="338"/>
          <ac:spMkLst>
            <pc:docMk/>
            <pc:sldMk cId="103030129" sldId="303"/>
            <ac:spMk id="2" creationId="{07BE9B00-244E-3F22-56FF-E431A0B2AD5E}"/>
          </ac:spMkLst>
        </pc:spChg>
        <pc:spChg chg="mod">
          <ac:chgData name="Michael Splitt" userId="ebb39629-ab91-4a18-8565-3905fad5535c" providerId="ADAL" clId="{24818905-777F-5FCE-8678-C76C1576C143}" dt="2026-04-20T21:28:28.320" v="337" actId="20577"/>
          <ac:spMkLst>
            <pc:docMk/>
            <pc:sldMk cId="103030129" sldId="303"/>
            <ac:spMk id="4" creationId="{DFEB14BB-F237-76BA-4A68-5482AECD14C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E554F-D285-41FD-B423-EA4B1EEB041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821A1C3-3D4D-4772-AC10-1D9E7235BC6D}">
      <dgm:prSet custT="1"/>
      <dgm:spPr/>
      <dgm:t>
        <a:bodyPr/>
        <a:lstStyle/>
        <a:p>
          <a:pPr>
            <a:lnSpc>
              <a:spcPct val="100000"/>
            </a:lnSpc>
          </a:pPr>
          <a:r>
            <a:rPr lang="en-US" sz="2000" dirty="0"/>
            <a:t>Density altitude: “the actual altitude at which the plane “feels” it’s flying “.(Plane+Pilot)</a:t>
          </a:r>
        </a:p>
      </dgm:t>
    </dgm:pt>
    <dgm:pt modelId="{09E1233D-7F87-4A61-98D1-5EF2F0E24604}" type="parTrans" cxnId="{DB97E5E5-924E-410E-9DB6-19E8968839D5}">
      <dgm:prSet/>
      <dgm:spPr/>
      <dgm:t>
        <a:bodyPr/>
        <a:lstStyle/>
        <a:p>
          <a:endParaRPr lang="en-US"/>
        </a:p>
      </dgm:t>
    </dgm:pt>
    <dgm:pt modelId="{C27237F1-C4D9-4305-892B-ABB47FA9E2A0}" type="sibTrans" cxnId="{DB97E5E5-924E-410E-9DB6-19E8968839D5}">
      <dgm:prSet/>
      <dgm:spPr/>
      <dgm:t>
        <a:bodyPr/>
        <a:lstStyle/>
        <a:p>
          <a:endParaRPr lang="en-US"/>
        </a:p>
      </dgm:t>
    </dgm:pt>
    <dgm:pt modelId="{CBDF69FE-CAF4-4481-8DF8-A7B2EFD59AF5}">
      <dgm:prSet custT="1"/>
      <dgm:spPr/>
      <dgm:t>
        <a:bodyPr/>
        <a:lstStyle/>
        <a:p>
          <a:pPr>
            <a:lnSpc>
              <a:spcPct val="100000"/>
            </a:lnSpc>
          </a:pPr>
          <a:r>
            <a:rPr lang="en-US" sz="2800" b="1" dirty="0"/>
            <a:t>Hot</a:t>
          </a:r>
          <a:r>
            <a:rPr lang="en-US" sz="2800" dirty="0"/>
            <a:t> Temperatures</a:t>
          </a:r>
        </a:p>
      </dgm:t>
    </dgm:pt>
    <dgm:pt modelId="{9717FF18-C73F-4627-81F7-F17617E5EFCE}" type="parTrans" cxnId="{37DA2B2C-85EC-407D-9C56-C638838B8F46}">
      <dgm:prSet/>
      <dgm:spPr/>
      <dgm:t>
        <a:bodyPr/>
        <a:lstStyle/>
        <a:p>
          <a:endParaRPr lang="en-US"/>
        </a:p>
      </dgm:t>
    </dgm:pt>
    <dgm:pt modelId="{5626214B-4E32-4522-A6E8-AB593B26B252}" type="sibTrans" cxnId="{37DA2B2C-85EC-407D-9C56-C638838B8F46}">
      <dgm:prSet/>
      <dgm:spPr/>
      <dgm:t>
        <a:bodyPr/>
        <a:lstStyle/>
        <a:p>
          <a:endParaRPr lang="en-US"/>
        </a:p>
      </dgm:t>
    </dgm:pt>
    <dgm:pt modelId="{6B610E0F-519D-4B69-90DD-347F66486D2F}">
      <dgm:prSet custT="1"/>
      <dgm:spPr/>
      <dgm:t>
        <a:bodyPr/>
        <a:lstStyle/>
        <a:p>
          <a:pPr>
            <a:lnSpc>
              <a:spcPct val="100000"/>
            </a:lnSpc>
          </a:pPr>
          <a:r>
            <a:rPr lang="en-US" sz="2400" b="1" dirty="0"/>
            <a:t>High</a:t>
          </a:r>
          <a:r>
            <a:rPr lang="en-US" sz="2400" dirty="0"/>
            <a:t> Altitude (lower pressure)</a:t>
          </a:r>
        </a:p>
      </dgm:t>
    </dgm:pt>
    <dgm:pt modelId="{BF96AC79-6A34-4B2D-9E6E-3F527B0B6F81}" type="parTrans" cxnId="{460A2237-1E11-4D00-99D7-0DF76B09F6D3}">
      <dgm:prSet/>
      <dgm:spPr/>
      <dgm:t>
        <a:bodyPr/>
        <a:lstStyle/>
        <a:p>
          <a:endParaRPr lang="en-US"/>
        </a:p>
      </dgm:t>
    </dgm:pt>
    <dgm:pt modelId="{7628AD9D-C94F-49EF-A389-34887E3DDDCA}" type="sibTrans" cxnId="{460A2237-1E11-4D00-99D7-0DF76B09F6D3}">
      <dgm:prSet/>
      <dgm:spPr/>
      <dgm:t>
        <a:bodyPr/>
        <a:lstStyle/>
        <a:p>
          <a:endParaRPr lang="en-US"/>
        </a:p>
      </dgm:t>
    </dgm:pt>
    <dgm:pt modelId="{E8178301-4310-400B-AA25-3EE7845B64A8}">
      <dgm:prSet custT="1"/>
      <dgm:spPr/>
      <dgm:t>
        <a:bodyPr/>
        <a:lstStyle/>
        <a:p>
          <a:pPr>
            <a:lnSpc>
              <a:spcPct val="100000"/>
            </a:lnSpc>
          </a:pPr>
          <a:r>
            <a:rPr lang="en-US" sz="2400" b="0" dirty="0"/>
            <a:t>High</a:t>
          </a:r>
          <a:r>
            <a:rPr lang="en-US" sz="2400" dirty="0"/>
            <a:t> </a:t>
          </a:r>
          <a:r>
            <a:rPr lang="en-US" sz="2400" b="1" dirty="0"/>
            <a:t>Humidity</a:t>
          </a:r>
          <a:r>
            <a:rPr lang="en-US" sz="2400" dirty="0"/>
            <a:t>  (higher T</a:t>
          </a:r>
          <a:r>
            <a:rPr lang="en-US" sz="2400" baseline="-25000" dirty="0"/>
            <a:t>v</a:t>
          </a:r>
          <a:r>
            <a:rPr lang="en-US" sz="2400" dirty="0"/>
            <a:t>)</a:t>
          </a:r>
        </a:p>
      </dgm:t>
    </dgm:pt>
    <dgm:pt modelId="{D0B91DD0-6747-4FC5-9584-7C2026E700C2}" type="parTrans" cxnId="{25E4FD79-D33B-4F77-9542-7724C7C1DA73}">
      <dgm:prSet/>
      <dgm:spPr/>
      <dgm:t>
        <a:bodyPr/>
        <a:lstStyle/>
        <a:p>
          <a:endParaRPr lang="en-US"/>
        </a:p>
      </dgm:t>
    </dgm:pt>
    <dgm:pt modelId="{0C5FBC8A-0C6C-4A1B-BB52-D11F352A0E2B}" type="sibTrans" cxnId="{25E4FD79-D33B-4F77-9542-7724C7C1DA73}">
      <dgm:prSet/>
      <dgm:spPr/>
      <dgm:t>
        <a:bodyPr/>
        <a:lstStyle/>
        <a:p>
          <a:endParaRPr lang="en-US"/>
        </a:p>
      </dgm:t>
    </dgm:pt>
    <dgm:pt modelId="{FADA67E6-2CB3-423B-A9AF-DCBEE4DFC244}">
      <dgm:prSet/>
      <dgm:spPr/>
      <dgm:t>
        <a:bodyPr/>
        <a:lstStyle/>
        <a:p>
          <a:pPr>
            <a:lnSpc>
              <a:spcPct val="100000"/>
            </a:lnSpc>
          </a:pPr>
          <a:endParaRPr lang="en-US" dirty="0"/>
        </a:p>
      </dgm:t>
    </dgm:pt>
    <dgm:pt modelId="{8EDBF7D9-3A8B-4FD5-8B02-DEB9C1FE7658}" type="parTrans" cxnId="{59CB8CA6-F5F8-415D-BB00-116A2346A1C0}">
      <dgm:prSet/>
      <dgm:spPr/>
      <dgm:t>
        <a:bodyPr/>
        <a:lstStyle/>
        <a:p>
          <a:endParaRPr lang="en-US"/>
        </a:p>
      </dgm:t>
    </dgm:pt>
    <dgm:pt modelId="{023A173E-1A02-4201-888A-B696D8CA43E2}" type="sibTrans" cxnId="{59CB8CA6-F5F8-415D-BB00-116A2346A1C0}">
      <dgm:prSet/>
      <dgm:spPr/>
      <dgm:t>
        <a:bodyPr/>
        <a:lstStyle/>
        <a:p>
          <a:endParaRPr lang="en-US"/>
        </a:p>
      </dgm:t>
    </dgm:pt>
    <dgm:pt modelId="{2CCFA6F5-36FE-413A-B490-EBBCD8C67BFC}" type="pres">
      <dgm:prSet presAssocID="{D67E554F-D285-41FD-B423-EA4B1EEB0419}" presName="root" presStyleCnt="0">
        <dgm:presLayoutVars>
          <dgm:dir/>
          <dgm:resizeHandles val="exact"/>
        </dgm:presLayoutVars>
      </dgm:prSet>
      <dgm:spPr/>
    </dgm:pt>
    <dgm:pt modelId="{848E0613-9E18-4127-96E0-462DE8C79242}" type="pres">
      <dgm:prSet presAssocID="{2821A1C3-3D4D-4772-AC10-1D9E7235BC6D}" presName="compNode" presStyleCnt="0"/>
      <dgm:spPr/>
    </dgm:pt>
    <dgm:pt modelId="{564D2981-9172-4624-85C5-52C3C7357B72}" type="pres">
      <dgm:prSet presAssocID="{2821A1C3-3D4D-4772-AC10-1D9E7235BC6D}" presName="bgRect" presStyleLbl="bgShp" presStyleIdx="0" presStyleCnt="4"/>
      <dgm:spPr/>
    </dgm:pt>
    <dgm:pt modelId="{BDFA042E-5C1E-467A-B20B-C4A0555B35A9}" type="pres">
      <dgm:prSet presAssocID="{2821A1C3-3D4D-4772-AC10-1D9E7235BC6D}"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Helicopter"/>
        </a:ext>
      </dgm:extLst>
    </dgm:pt>
    <dgm:pt modelId="{E7DEE3C9-1587-4C22-8504-8518B476C5ED}" type="pres">
      <dgm:prSet presAssocID="{2821A1C3-3D4D-4772-AC10-1D9E7235BC6D}" presName="spaceRect" presStyleCnt="0"/>
      <dgm:spPr/>
    </dgm:pt>
    <dgm:pt modelId="{B4FE30F1-1206-41B7-8103-80D85C634845}" type="pres">
      <dgm:prSet presAssocID="{2821A1C3-3D4D-4772-AC10-1D9E7235BC6D}" presName="parTx" presStyleLbl="revTx" presStyleIdx="0" presStyleCnt="5">
        <dgm:presLayoutVars>
          <dgm:chMax val="0"/>
          <dgm:chPref val="0"/>
        </dgm:presLayoutVars>
      </dgm:prSet>
      <dgm:spPr/>
    </dgm:pt>
    <dgm:pt modelId="{6B0E0C48-0915-4BC5-ADF2-81DAB0D2827A}" type="pres">
      <dgm:prSet presAssocID="{C27237F1-C4D9-4305-892B-ABB47FA9E2A0}" presName="sibTrans" presStyleCnt="0"/>
      <dgm:spPr/>
    </dgm:pt>
    <dgm:pt modelId="{C52240F3-D25A-4D33-BDD2-752CCD4B61F3}" type="pres">
      <dgm:prSet presAssocID="{CBDF69FE-CAF4-4481-8DF8-A7B2EFD59AF5}" presName="compNode" presStyleCnt="0"/>
      <dgm:spPr/>
    </dgm:pt>
    <dgm:pt modelId="{0C98FD70-0E2C-4219-B068-CBBA4DBA8D0D}" type="pres">
      <dgm:prSet presAssocID="{CBDF69FE-CAF4-4481-8DF8-A7B2EFD59AF5}" presName="bgRect" presStyleLbl="bgShp" presStyleIdx="1" presStyleCnt="4"/>
      <dgm:spPr/>
    </dgm:pt>
    <dgm:pt modelId="{AB320A96-20B4-42AC-BF8F-C286CB56ABE6}" type="pres">
      <dgm:prSet presAssocID="{CBDF69FE-CAF4-4481-8DF8-A7B2EFD59AF5}"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ermometer"/>
        </a:ext>
      </dgm:extLst>
    </dgm:pt>
    <dgm:pt modelId="{934EB67E-AA3B-4E8D-93D4-7E254B032F4B}" type="pres">
      <dgm:prSet presAssocID="{CBDF69FE-CAF4-4481-8DF8-A7B2EFD59AF5}" presName="spaceRect" presStyleCnt="0"/>
      <dgm:spPr/>
    </dgm:pt>
    <dgm:pt modelId="{66931C64-E56A-4ABB-95C3-6131B565C74B}" type="pres">
      <dgm:prSet presAssocID="{CBDF69FE-CAF4-4481-8DF8-A7B2EFD59AF5}" presName="parTx" presStyleLbl="revTx" presStyleIdx="1" presStyleCnt="5">
        <dgm:presLayoutVars>
          <dgm:chMax val="0"/>
          <dgm:chPref val="0"/>
        </dgm:presLayoutVars>
      </dgm:prSet>
      <dgm:spPr/>
    </dgm:pt>
    <dgm:pt modelId="{A2BF7423-5B0A-4FB2-AAD4-B172FF53FFB0}" type="pres">
      <dgm:prSet presAssocID="{5626214B-4E32-4522-A6E8-AB593B26B252}" presName="sibTrans" presStyleCnt="0"/>
      <dgm:spPr/>
    </dgm:pt>
    <dgm:pt modelId="{D8CE1D13-90A0-4111-83F6-AB78BE29EC4F}" type="pres">
      <dgm:prSet presAssocID="{6B610E0F-519D-4B69-90DD-347F66486D2F}" presName="compNode" presStyleCnt="0"/>
      <dgm:spPr/>
    </dgm:pt>
    <dgm:pt modelId="{3B6F128A-A048-476E-AB3F-B94613297B0F}" type="pres">
      <dgm:prSet presAssocID="{6B610E0F-519D-4B69-90DD-347F66486D2F}" presName="bgRect" presStyleLbl="bgShp" presStyleIdx="2" presStyleCnt="4"/>
      <dgm:spPr/>
    </dgm:pt>
    <dgm:pt modelId="{500854F1-FF8A-4794-9510-30F4C8C3AE49}" type="pres">
      <dgm:prSet presAssocID="{6B610E0F-519D-4B69-90DD-347F66486D2F}"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ountains"/>
        </a:ext>
      </dgm:extLst>
    </dgm:pt>
    <dgm:pt modelId="{189953A3-E451-482D-8AFC-2648D1F7F034}" type="pres">
      <dgm:prSet presAssocID="{6B610E0F-519D-4B69-90DD-347F66486D2F}" presName="spaceRect" presStyleCnt="0"/>
      <dgm:spPr/>
    </dgm:pt>
    <dgm:pt modelId="{83287765-7F28-456B-BC32-E06D3276CF68}" type="pres">
      <dgm:prSet presAssocID="{6B610E0F-519D-4B69-90DD-347F66486D2F}" presName="parTx" presStyleLbl="revTx" presStyleIdx="2" presStyleCnt="5">
        <dgm:presLayoutVars>
          <dgm:chMax val="0"/>
          <dgm:chPref val="0"/>
        </dgm:presLayoutVars>
      </dgm:prSet>
      <dgm:spPr/>
    </dgm:pt>
    <dgm:pt modelId="{6E087055-C50F-46F2-B001-CE04C7197315}" type="pres">
      <dgm:prSet presAssocID="{7628AD9D-C94F-49EF-A389-34887E3DDDCA}" presName="sibTrans" presStyleCnt="0"/>
      <dgm:spPr/>
    </dgm:pt>
    <dgm:pt modelId="{CEC44516-ABCB-47A8-8E4E-75ED633AE3CF}" type="pres">
      <dgm:prSet presAssocID="{E8178301-4310-400B-AA25-3EE7845B64A8}" presName="compNode" presStyleCnt="0"/>
      <dgm:spPr/>
    </dgm:pt>
    <dgm:pt modelId="{82CD4106-6A16-4FA8-8541-3D9F88303EF7}" type="pres">
      <dgm:prSet presAssocID="{E8178301-4310-400B-AA25-3EE7845B64A8}" presName="bgRect" presStyleLbl="bgShp" presStyleIdx="3" presStyleCnt="4"/>
      <dgm:spPr/>
    </dgm:pt>
    <dgm:pt modelId="{C3507FD8-F46D-4CAE-A776-3792ADEA9F8B}" type="pres">
      <dgm:prSet presAssocID="{E8178301-4310-400B-AA25-3EE7845B64A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iny scene"/>
        </a:ext>
      </dgm:extLst>
    </dgm:pt>
    <dgm:pt modelId="{77237D18-4909-47C7-8181-C0489DF49A18}" type="pres">
      <dgm:prSet presAssocID="{E8178301-4310-400B-AA25-3EE7845B64A8}" presName="spaceRect" presStyleCnt="0"/>
      <dgm:spPr/>
    </dgm:pt>
    <dgm:pt modelId="{90C874A6-337A-473E-A0EB-0A4B75086F83}" type="pres">
      <dgm:prSet presAssocID="{E8178301-4310-400B-AA25-3EE7845B64A8}" presName="parTx" presStyleLbl="revTx" presStyleIdx="3" presStyleCnt="5" custScaleX="177804" custLinFactNeighborX="50236">
        <dgm:presLayoutVars>
          <dgm:chMax val="0"/>
          <dgm:chPref val="0"/>
        </dgm:presLayoutVars>
      </dgm:prSet>
      <dgm:spPr/>
    </dgm:pt>
    <dgm:pt modelId="{45CDC10B-7237-4352-BD20-4044053674DF}" type="pres">
      <dgm:prSet presAssocID="{E8178301-4310-400B-AA25-3EE7845B64A8}" presName="desTx" presStyleLbl="revTx" presStyleIdx="4" presStyleCnt="5">
        <dgm:presLayoutVars/>
      </dgm:prSet>
      <dgm:spPr/>
    </dgm:pt>
  </dgm:ptLst>
  <dgm:cxnLst>
    <dgm:cxn modelId="{86E4F71D-1A9A-48C1-A64D-1E163A77B435}" type="presOf" srcId="{D67E554F-D285-41FD-B423-EA4B1EEB0419}" destId="{2CCFA6F5-36FE-413A-B490-EBBCD8C67BFC}" srcOrd="0" destOrd="0" presId="urn:microsoft.com/office/officeart/2018/2/layout/IconVerticalSolidList"/>
    <dgm:cxn modelId="{37DA2B2C-85EC-407D-9C56-C638838B8F46}" srcId="{D67E554F-D285-41FD-B423-EA4B1EEB0419}" destId="{CBDF69FE-CAF4-4481-8DF8-A7B2EFD59AF5}" srcOrd="1" destOrd="0" parTransId="{9717FF18-C73F-4627-81F7-F17617E5EFCE}" sibTransId="{5626214B-4E32-4522-A6E8-AB593B26B252}"/>
    <dgm:cxn modelId="{3AE12333-AFF0-4D14-9BC0-BC34B8F77881}" type="presOf" srcId="{CBDF69FE-CAF4-4481-8DF8-A7B2EFD59AF5}" destId="{66931C64-E56A-4ABB-95C3-6131B565C74B}" srcOrd="0" destOrd="0" presId="urn:microsoft.com/office/officeart/2018/2/layout/IconVerticalSolidList"/>
    <dgm:cxn modelId="{460A2237-1E11-4D00-99D7-0DF76B09F6D3}" srcId="{D67E554F-D285-41FD-B423-EA4B1EEB0419}" destId="{6B610E0F-519D-4B69-90DD-347F66486D2F}" srcOrd="2" destOrd="0" parTransId="{BF96AC79-6A34-4B2D-9E6E-3F527B0B6F81}" sibTransId="{7628AD9D-C94F-49EF-A389-34887E3DDDCA}"/>
    <dgm:cxn modelId="{0851DE58-0365-481E-A852-44F97AED85A9}" type="presOf" srcId="{2821A1C3-3D4D-4772-AC10-1D9E7235BC6D}" destId="{B4FE30F1-1206-41B7-8103-80D85C634845}" srcOrd="0" destOrd="0" presId="urn:microsoft.com/office/officeart/2018/2/layout/IconVerticalSolidList"/>
    <dgm:cxn modelId="{25E4FD79-D33B-4F77-9542-7724C7C1DA73}" srcId="{D67E554F-D285-41FD-B423-EA4B1EEB0419}" destId="{E8178301-4310-400B-AA25-3EE7845B64A8}" srcOrd="3" destOrd="0" parTransId="{D0B91DD0-6747-4FC5-9584-7C2026E700C2}" sibTransId="{0C5FBC8A-0C6C-4A1B-BB52-D11F352A0E2B}"/>
    <dgm:cxn modelId="{59CB8CA6-F5F8-415D-BB00-116A2346A1C0}" srcId="{E8178301-4310-400B-AA25-3EE7845B64A8}" destId="{FADA67E6-2CB3-423B-A9AF-DCBEE4DFC244}" srcOrd="0" destOrd="0" parTransId="{8EDBF7D9-3A8B-4FD5-8B02-DEB9C1FE7658}" sibTransId="{023A173E-1A02-4201-888A-B696D8CA43E2}"/>
    <dgm:cxn modelId="{1EDFC0AD-86D9-4B8A-9293-01316357977B}" type="presOf" srcId="{6B610E0F-519D-4B69-90DD-347F66486D2F}" destId="{83287765-7F28-456B-BC32-E06D3276CF68}" srcOrd="0" destOrd="0" presId="urn:microsoft.com/office/officeart/2018/2/layout/IconVerticalSolidList"/>
    <dgm:cxn modelId="{C1C3CDC3-87AF-4F8D-9B86-B488F6D5B5AC}" type="presOf" srcId="{FADA67E6-2CB3-423B-A9AF-DCBEE4DFC244}" destId="{45CDC10B-7237-4352-BD20-4044053674DF}" srcOrd="0" destOrd="0" presId="urn:microsoft.com/office/officeart/2018/2/layout/IconVerticalSolidList"/>
    <dgm:cxn modelId="{DB97E5E5-924E-410E-9DB6-19E8968839D5}" srcId="{D67E554F-D285-41FD-B423-EA4B1EEB0419}" destId="{2821A1C3-3D4D-4772-AC10-1D9E7235BC6D}" srcOrd="0" destOrd="0" parTransId="{09E1233D-7F87-4A61-98D1-5EF2F0E24604}" sibTransId="{C27237F1-C4D9-4305-892B-ABB47FA9E2A0}"/>
    <dgm:cxn modelId="{0564E4FE-EB0F-4EC3-BA36-DDBC92E1736F}" type="presOf" srcId="{E8178301-4310-400B-AA25-3EE7845B64A8}" destId="{90C874A6-337A-473E-A0EB-0A4B75086F83}" srcOrd="0" destOrd="0" presId="urn:microsoft.com/office/officeart/2018/2/layout/IconVerticalSolidList"/>
    <dgm:cxn modelId="{CE52AEAB-5CB7-4CCA-8CC0-B0A0F661E9AD}" type="presParOf" srcId="{2CCFA6F5-36FE-413A-B490-EBBCD8C67BFC}" destId="{848E0613-9E18-4127-96E0-462DE8C79242}" srcOrd="0" destOrd="0" presId="urn:microsoft.com/office/officeart/2018/2/layout/IconVerticalSolidList"/>
    <dgm:cxn modelId="{95B15E94-CAAD-4CF8-A74D-4B66E3E36F3A}" type="presParOf" srcId="{848E0613-9E18-4127-96E0-462DE8C79242}" destId="{564D2981-9172-4624-85C5-52C3C7357B72}" srcOrd="0" destOrd="0" presId="urn:microsoft.com/office/officeart/2018/2/layout/IconVerticalSolidList"/>
    <dgm:cxn modelId="{18E415D6-96DF-4526-90CF-3E3BD27A436C}" type="presParOf" srcId="{848E0613-9E18-4127-96E0-462DE8C79242}" destId="{BDFA042E-5C1E-467A-B20B-C4A0555B35A9}" srcOrd="1" destOrd="0" presId="urn:microsoft.com/office/officeart/2018/2/layout/IconVerticalSolidList"/>
    <dgm:cxn modelId="{DFE0FC0E-33F4-41F6-8CBE-1ECBAEF1A2DD}" type="presParOf" srcId="{848E0613-9E18-4127-96E0-462DE8C79242}" destId="{E7DEE3C9-1587-4C22-8504-8518B476C5ED}" srcOrd="2" destOrd="0" presId="urn:microsoft.com/office/officeart/2018/2/layout/IconVerticalSolidList"/>
    <dgm:cxn modelId="{6C52BDB1-B53A-4775-B80B-FEA7F8AD75E6}" type="presParOf" srcId="{848E0613-9E18-4127-96E0-462DE8C79242}" destId="{B4FE30F1-1206-41B7-8103-80D85C634845}" srcOrd="3" destOrd="0" presId="urn:microsoft.com/office/officeart/2018/2/layout/IconVerticalSolidList"/>
    <dgm:cxn modelId="{94CA71C3-63C5-42F1-9B46-825004740BA4}" type="presParOf" srcId="{2CCFA6F5-36FE-413A-B490-EBBCD8C67BFC}" destId="{6B0E0C48-0915-4BC5-ADF2-81DAB0D2827A}" srcOrd="1" destOrd="0" presId="urn:microsoft.com/office/officeart/2018/2/layout/IconVerticalSolidList"/>
    <dgm:cxn modelId="{674D4A6E-1BA5-41AD-BA2B-CC11DEB04776}" type="presParOf" srcId="{2CCFA6F5-36FE-413A-B490-EBBCD8C67BFC}" destId="{C52240F3-D25A-4D33-BDD2-752CCD4B61F3}" srcOrd="2" destOrd="0" presId="urn:microsoft.com/office/officeart/2018/2/layout/IconVerticalSolidList"/>
    <dgm:cxn modelId="{D0B9E5D1-C11A-484D-95D9-F0E0D8D312EF}" type="presParOf" srcId="{C52240F3-D25A-4D33-BDD2-752CCD4B61F3}" destId="{0C98FD70-0E2C-4219-B068-CBBA4DBA8D0D}" srcOrd="0" destOrd="0" presId="urn:microsoft.com/office/officeart/2018/2/layout/IconVerticalSolidList"/>
    <dgm:cxn modelId="{521BE991-1CAF-4038-AD3C-C8236499958C}" type="presParOf" srcId="{C52240F3-D25A-4D33-BDD2-752CCD4B61F3}" destId="{AB320A96-20B4-42AC-BF8F-C286CB56ABE6}" srcOrd="1" destOrd="0" presId="urn:microsoft.com/office/officeart/2018/2/layout/IconVerticalSolidList"/>
    <dgm:cxn modelId="{079AD75D-446A-4996-9983-55765D4A0545}" type="presParOf" srcId="{C52240F3-D25A-4D33-BDD2-752CCD4B61F3}" destId="{934EB67E-AA3B-4E8D-93D4-7E254B032F4B}" srcOrd="2" destOrd="0" presId="urn:microsoft.com/office/officeart/2018/2/layout/IconVerticalSolidList"/>
    <dgm:cxn modelId="{9D368F78-C6AD-4245-89C9-9F48113268B3}" type="presParOf" srcId="{C52240F3-D25A-4D33-BDD2-752CCD4B61F3}" destId="{66931C64-E56A-4ABB-95C3-6131B565C74B}" srcOrd="3" destOrd="0" presId="urn:microsoft.com/office/officeart/2018/2/layout/IconVerticalSolidList"/>
    <dgm:cxn modelId="{183731E9-A9A0-4C85-9DA7-FF59435D9AAE}" type="presParOf" srcId="{2CCFA6F5-36FE-413A-B490-EBBCD8C67BFC}" destId="{A2BF7423-5B0A-4FB2-AAD4-B172FF53FFB0}" srcOrd="3" destOrd="0" presId="urn:microsoft.com/office/officeart/2018/2/layout/IconVerticalSolidList"/>
    <dgm:cxn modelId="{0C4FD881-94E8-4AA1-A158-0B3F2D46D7D4}" type="presParOf" srcId="{2CCFA6F5-36FE-413A-B490-EBBCD8C67BFC}" destId="{D8CE1D13-90A0-4111-83F6-AB78BE29EC4F}" srcOrd="4" destOrd="0" presId="urn:microsoft.com/office/officeart/2018/2/layout/IconVerticalSolidList"/>
    <dgm:cxn modelId="{6AD5A82B-CF37-4B5B-A88D-6DC2017A7393}" type="presParOf" srcId="{D8CE1D13-90A0-4111-83F6-AB78BE29EC4F}" destId="{3B6F128A-A048-476E-AB3F-B94613297B0F}" srcOrd="0" destOrd="0" presId="urn:microsoft.com/office/officeart/2018/2/layout/IconVerticalSolidList"/>
    <dgm:cxn modelId="{BDAA0CDA-993D-4F5B-B627-E47E6FA8F2E6}" type="presParOf" srcId="{D8CE1D13-90A0-4111-83F6-AB78BE29EC4F}" destId="{500854F1-FF8A-4794-9510-30F4C8C3AE49}" srcOrd="1" destOrd="0" presId="urn:microsoft.com/office/officeart/2018/2/layout/IconVerticalSolidList"/>
    <dgm:cxn modelId="{89FCF521-354B-41EC-B215-1280B41A89C6}" type="presParOf" srcId="{D8CE1D13-90A0-4111-83F6-AB78BE29EC4F}" destId="{189953A3-E451-482D-8AFC-2648D1F7F034}" srcOrd="2" destOrd="0" presId="urn:microsoft.com/office/officeart/2018/2/layout/IconVerticalSolidList"/>
    <dgm:cxn modelId="{E26EAACF-D427-4A2F-AF6A-8FAC6CEEBCC2}" type="presParOf" srcId="{D8CE1D13-90A0-4111-83F6-AB78BE29EC4F}" destId="{83287765-7F28-456B-BC32-E06D3276CF68}" srcOrd="3" destOrd="0" presId="urn:microsoft.com/office/officeart/2018/2/layout/IconVerticalSolidList"/>
    <dgm:cxn modelId="{24EDFD37-5089-4751-8A75-1BBF42ED2574}" type="presParOf" srcId="{2CCFA6F5-36FE-413A-B490-EBBCD8C67BFC}" destId="{6E087055-C50F-46F2-B001-CE04C7197315}" srcOrd="5" destOrd="0" presId="urn:microsoft.com/office/officeart/2018/2/layout/IconVerticalSolidList"/>
    <dgm:cxn modelId="{353C6597-650E-406E-B029-D4C496D97B14}" type="presParOf" srcId="{2CCFA6F5-36FE-413A-B490-EBBCD8C67BFC}" destId="{CEC44516-ABCB-47A8-8E4E-75ED633AE3CF}" srcOrd="6" destOrd="0" presId="urn:microsoft.com/office/officeart/2018/2/layout/IconVerticalSolidList"/>
    <dgm:cxn modelId="{C132E885-3165-4D9F-93B1-256879059F94}" type="presParOf" srcId="{CEC44516-ABCB-47A8-8E4E-75ED633AE3CF}" destId="{82CD4106-6A16-4FA8-8541-3D9F88303EF7}" srcOrd="0" destOrd="0" presId="urn:microsoft.com/office/officeart/2018/2/layout/IconVerticalSolidList"/>
    <dgm:cxn modelId="{2AF7106E-F39D-44D0-A427-BC107A91987F}" type="presParOf" srcId="{CEC44516-ABCB-47A8-8E4E-75ED633AE3CF}" destId="{C3507FD8-F46D-4CAE-A776-3792ADEA9F8B}" srcOrd="1" destOrd="0" presId="urn:microsoft.com/office/officeart/2018/2/layout/IconVerticalSolidList"/>
    <dgm:cxn modelId="{676ABF26-0F48-4C5F-BF90-87522F6167EF}" type="presParOf" srcId="{CEC44516-ABCB-47A8-8E4E-75ED633AE3CF}" destId="{77237D18-4909-47C7-8181-C0489DF49A18}" srcOrd="2" destOrd="0" presId="urn:microsoft.com/office/officeart/2018/2/layout/IconVerticalSolidList"/>
    <dgm:cxn modelId="{27CEF75A-84E7-4685-A4B6-86DE706D120C}" type="presParOf" srcId="{CEC44516-ABCB-47A8-8E4E-75ED633AE3CF}" destId="{90C874A6-337A-473E-A0EB-0A4B75086F83}" srcOrd="3" destOrd="0" presId="urn:microsoft.com/office/officeart/2018/2/layout/IconVerticalSolidList"/>
    <dgm:cxn modelId="{52ED3A11-75DF-48A1-98C0-0413C696F70D}" type="presParOf" srcId="{CEC44516-ABCB-47A8-8E4E-75ED633AE3CF}" destId="{45CDC10B-7237-4352-BD20-4044053674D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E554F-D285-41FD-B423-EA4B1EEB041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821A1C3-3D4D-4772-AC10-1D9E7235BC6D}">
      <dgm:prSet custT="1"/>
      <dgm:spPr/>
      <dgm:t>
        <a:bodyPr/>
        <a:lstStyle/>
        <a:p>
          <a:pPr>
            <a:lnSpc>
              <a:spcPct val="100000"/>
            </a:lnSpc>
          </a:pPr>
          <a:r>
            <a:rPr lang="en-US" sz="2000" dirty="0"/>
            <a:t>Density altitude: “the actual altitude at which the plane “feels” it’s flying “.(Plane+Pilot)</a:t>
          </a:r>
        </a:p>
      </dgm:t>
    </dgm:pt>
    <dgm:pt modelId="{09E1233D-7F87-4A61-98D1-5EF2F0E24604}" type="parTrans" cxnId="{DB97E5E5-924E-410E-9DB6-19E8968839D5}">
      <dgm:prSet/>
      <dgm:spPr/>
      <dgm:t>
        <a:bodyPr/>
        <a:lstStyle/>
        <a:p>
          <a:endParaRPr lang="en-US"/>
        </a:p>
      </dgm:t>
    </dgm:pt>
    <dgm:pt modelId="{C27237F1-C4D9-4305-892B-ABB47FA9E2A0}" type="sibTrans" cxnId="{DB97E5E5-924E-410E-9DB6-19E8968839D5}">
      <dgm:prSet/>
      <dgm:spPr/>
      <dgm:t>
        <a:bodyPr/>
        <a:lstStyle/>
        <a:p>
          <a:endParaRPr lang="en-US"/>
        </a:p>
      </dgm:t>
    </dgm:pt>
    <dgm:pt modelId="{CBDF69FE-CAF4-4481-8DF8-A7B2EFD59AF5}">
      <dgm:prSet custT="1"/>
      <dgm:spPr/>
      <dgm:t>
        <a:bodyPr/>
        <a:lstStyle/>
        <a:p>
          <a:pPr>
            <a:lnSpc>
              <a:spcPct val="100000"/>
            </a:lnSpc>
          </a:pPr>
          <a:r>
            <a:rPr lang="en-US" sz="2800" b="1" dirty="0"/>
            <a:t>Hot</a:t>
          </a:r>
          <a:r>
            <a:rPr lang="en-US" sz="2800" dirty="0"/>
            <a:t> Temperatures</a:t>
          </a:r>
        </a:p>
      </dgm:t>
    </dgm:pt>
    <dgm:pt modelId="{9717FF18-C73F-4627-81F7-F17617E5EFCE}" type="parTrans" cxnId="{37DA2B2C-85EC-407D-9C56-C638838B8F46}">
      <dgm:prSet/>
      <dgm:spPr/>
      <dgm:t>
        <a:bodyPr/>
        <a:lstStyle/>
        <a:p>
          <a:endParaRPr lang="en-US"/>
        </a:p>
      </dgm:t>
    </dgm:pt>
    <dgm:pt modelId="{5626214B-4E32-4522-A6E8-AB593B26B252}" type="sibTrans" cxnId="{37DA2B2C-85EC-407D-9C56-C638838B8F46}">
      <dgm:prSet/>
      <dgm:spPr/>
      <dgm:t>
        <a:bodyPr/>
        <a:lstStyle/>
        <a:p>
          <a:endParaRPr lang="en-US"/>
        </a:p>
      </dgm:t>
    </dgm:pt>
    <dgm:pt modelId="{6B610E0F-519D-4B69-90DD-347F66486D2F}">
      <dgm:prSet custT="1"/>
      <dgm:spPr/>
      <dgm:t>
        <a:bodyPr/>
        <a:lstStyle/>
        <a:p>
          <a:pPr>
            <a:lnSpc>
              <a:spcPct val="100000"/>
            </a:lnSpc>
          </a:pPr>
          <a:r>
            <a:rPr lang="en-US" sz="2400" b="1" dirty="0"/>
            <a:t>High</a:t>
          </a:r>
          <a:r>
            <a:rPr lang="en-US" sz="2400" dirty="0"/>
            <a:t> Altitude (lower pressure)</a:t>
          </a:r>
        </a:p>
      </dgm:t>
    </dgm:pt>
    <dgm:pt modelId="{BF96AC79-6A34-4B2D-9E6E-3F527B0B6F81}" type="parTrans" cxnId="{460A2237-1E11-4D00-99D7-0DF76B09F6D3}">
      <dgm:prSet/>
      <dgm:spPr/>
      <dgm:t>
        <a:bodyPr/>
        <a:lstStyle/>
        <a:p>
          <a:endParaRPr lang="en-US"/>
        </a:p>
      </dgm:t>
    </dgm:pt>
    <dgm:pt modelId="{7628AD9D-C94F-49EF-A389-34887E3DDDCA}" type="sibTrans" cxnId="{460A2237-1E11-4D00-99D7-0DF76B09F6D3}">
      <dgm:prSet/>
      <dgm:spPr/>
      <dgm:t>
        <a:bodyPr/>
        <a:lstStyle/>
        <a:p>
          <a:endParaRPr lang="en-US"/>
        </a:p>
      </dgm:t>
    </dgm:pt>
    <dgm:pt modelId="{E8178301-4310-400B-AA25-3EE7845B64A8}">
      <dgm:prSet custT="1"/>
      <dgm:spPr/>
      <dgm:t>
        <a:bodyPr/>
        <a:lstStyle/>
        <a:p>
          <a:pPr>
            <a:lnSpc>
              <a:spcPct val="100000"/>
            </a:lnSpc>
          </a:pPr>
          <a:r>
            <a:rPr lang="en-US" sz="2400" b="0" dirty="0"/>
            <a:t>High</a:t>
          </a:r>
          <a:r>
            <a:rPr lang="en-US" sz="2400" dirty="0"/>
            <a:t> </a:t>
          </a:r>
          <a:r>
            <a:rPr lang="en-US" sz="2400" b="1" dirty="0"/>
            <a:t>Humidity</a:t>
          </a:r>
          <a:r>
            <a:rPr lang="en-US" sz="2400" dirty="0"/>
            <a:t>  (higher T</a:t>
          </a:r>
          <a:r>
            <a:rPr lang="en-US" sz="2400" baseline="-25000" dirty="0"/>
            <a:t>v</a:t>
          </a:r>
          <a:r>
            <a:rPr lang="en-US" sz="2400" dirty="0"/>
            <a:t>)</a:t>
          </a:r>
        </a:p>
      </dgm:t>
    </dgm:pt>
    <dgm:pt modelId="{D0B91DD0-6747-4FC5-9584-7C2026E700C2}" type="parTrans" cxnId="{25E4FD79-D33B-4F77-9542-7724C7C1DA73}">
      <dgm:prSet/>
      <dgm:spPr/>
      <dgm:t>
        <a:bodyPr/>
        <a:lstStyle/>
        <a:p>
          <a:endParaRPr lang="en-US"/>
        </a:p>
      </dgm:t>
    </dgm:pt>
    <dgm:pt modelId="{0C5FBC8A-0C6C-4A1B-BB52-D11F352A0E2B}" type="sibTrans" cxnId="{25E4FD79-D33B-4F77-9542-7724C7C1DA73}">
      <dgm:prSet/>
      <dgm:spPr/>
      <dgm:t>
        <a:bodyPr/>
        <a:lstStyle/>
        <a:p>
          <a:endParaRPr lang="en-US"/>
        </a:p>
      </dgm:t>
    </dgm:pt>
    <dgm:pt modelId="{FADA67E6-2CB3-423B-A9AF-DCBEE4DFC244}">
      <dgm:prSet/>
      <dgm:spPr/>
      <dgm:t>
        <a:bodyPr/>
        <a:lstStyle/>
        <a:p>
          <a:pPr>
            <a:lnSpc>
              <a:spcPct val="100000"/>
            </a:lnSpc>
          </a:pPr>
          <a:endParaRPr lang="en-US" dirty="0"/>
        </a:p>
      </dgm:t>
    </dgm:pt>
    <dgm:pt modelId="{8EDBF7D9-3A8B-4FD5-8B02-DEB9C1FE7658}" type="parTrans" cxnId="{59CB8CA6-F5F8-415D-BB00-116A2346A1C0}">
      <dgm:prSet/>
      <dgm:spPr/>
      <dgm:t>
        <a:bodyPr/>
        <a:lstStyle/>
        <a:p>
          <a:endParaRPr lang="en-US"/>
        </a:p>
      </dgm:t>
    </dgm:pt>
    <dgm:pt modelId="{023A173E-1A02-4201-888A-B696D8CA43E2}" type="sibTrans" cxnId="{59CB8CA6-F5F8-415D-BB00-116A2346A1C0}">
      <dgm:prSet/>
      <dgm:spPr/>
      <dgm:t>
        <a:bodyPr/>
        <a:lstStyle/>
        <a:p>
          <a:endParaRPr lang="en-US"/>
        </a:p>
      </dgm:t>
    </dgm:pt>
    <dgm:pt modelId="{2CCFA6F5-36FE-413A-B490-EBBCD8C67BFC}" type="pres">
      <dgm:prSet presAssocID="{D67E554F-D285-41FD-B423-EA4B1EEB0419}" presName="root" presStyleCnt="0">
        <dgm:presLayoutVars>
          <dgm:dir/>
          <dgm:resizeHandles val="exact"/>
        </dgm:presLayoutVars>
      </dgm:prSet>
      <dgm:spPr/>
    </dgm:pt>
    <dgm:pt modelId="{848E0613-9E18-4127-96E0-462DE8C79242}" type="pres">
      <dgm:prSet presAssocID="{2821A1C3-3D4D-4772-AC10-1D9E7235BC6D}" presName="compNode" presStyleCnt="0"/>
      <dgm:spPr/>
    </dgm:pt>
    <dgm:pt modelId="{564D2981-9172-4624-85C5-52C3C7357B72}" type="pres">
      <dgm:prSet presAssocID="{2821A1C3-3D4D-4772-AC10-1D9E7235BC6D}" presName="bgRect" presStyleLbl="bgShp" presStyleIdx="0" presStyleCnt="4"/>
      <dgm:spPr/>
    </dgm:pt>
    <dgm:pt modelId="{BDFA042E-5C1E-467A-B20B-C4A0555B35A9}" type="pres">
      <dgm:prSet presAssocID="{2821A1C3-3D4D-4772-AC10-1D9E7235BC6D}"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Helicopter"/>
        </a:ext>
      </dgm:extLst>
    </dgm:pt>
    <dgm:pt modelId="{E7DEE3C9-1587-4C22-8504-8518B476C5ED}" type="pres">
      <dgm:prSet presAssocID="{2821A1C3-3D4D-4772-AC10-1D9E7235BC6D}" presName="spaceRect" presStyleCnt="0"/>
      <dgm:spPr/>
    </dgm:pt>
    <dgm:pt modelId="{B4FE30F1-1206-41B7-8103-80D85C634845}" type="pres">
      <dgm:prSet presAssocID="{2821A1C3-3D4D-4772-AC10-1D9E7235BC6D}" presName="parTx" presStyleLbl="revTx" presStyleIdx="0" presStyleCnt="5">
        <dgm:presLayoutVars>
          <dgm:chMax val="0"/>
          <dgm:chPref val="0"/>
        </dgm:presLayoutVars>
      </dgm:prSet>
      <dgm:spPr/>
    </dgm:pt>
    <dgm:pt modelId="{6B0E0C48-0915-4BC5-ADF2-81DAB0D2827A}" type="pres">
      <dgm:prSet presAssocID="{C27237F1-C4D9-4305-892B-ABB47FA9E2A0}" presName="sibTrans" presStyleCnt="0"/>
      <dgm:spPr/>
    </dgm:pt>
    <dgm:pt modelId="{C52240F3-D25A-4D33-BDD2-752CCD4B61F3}" type="pres">
      <dgm:prSet presAssocID="{CBDF69FE-CAF4-4481-8DF8-A7B2EFD59AF5}" presName="compNode" presStyleCnt="0"/>
      <dgm:spPr/>
    </dgm:pt>
    <dgm:pt modelId="{0C98FD70-0E2C-4219-B068-CBBA4DBA8D0D}" type="pres">
      <dgm:prSet presAssocID="{CBDF69FE-CAF4-4481-8DF8-A7B2EFD59AF5}" presName="bgRect" presStyleLbl="bgShp" presStyleIdx="1" presStyleCnt="4"/>
      <dgm:spPr/>
    </dgm:pt>
    <dgm:pt modelId="{AB320A96-20B4-42AC-BF8F-C286CB56ABE6}" type="pres">
      <dgm:prSet presAssocID="{CBDF69FE-CAF4-4481-8DF8-A7B2EFD59AF5}"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ermometer"/>
        </a:ext>
      </dgm:extLst>
    </dgm:pt>
    <dgm:pt modelId="{934EB67E-AA3B-4E8D-93D4-7E254B032F4B}" type="pres">
      <dgm:prSet presAssocID="{CBDF69FE-CAF4-4481-8DF8-A7B2EFD59AF5}" presName="spaceRect" presStyleCnt="0"/>
      <dgm:spPr/>
    </dgm:pt>
    <dgm:pt modelId="{66931C64-E56A-4ABB-95C3-6131B565C74B}" type="pres">
      <dgm:prSet presAssocID="{CBDF69FE-CAF4-4481-8DF8-A7B2EFD59AF5}" presName="parTx" presStyleLbl="revTx" presStyleIdx="1" presStyleCnt="5">
        <dgm:presLayoutVars>
          <dgm:chMax val="0"/>
          <dgm:chPref val="0"/>
        </dgm:presLayoutVars>
      </dgm:prSet>
      <dgm:spPr/>
    </dgm:pt>
    <dgm:pt modelId="{A2BF7423-5B0A-4FB2-AAD4-B172FF53FFB0}" type="pres">
      <dgm:prSet presAssocID="{5626214B-4E32-4522-A6E8-AB593B26B252}" presName="sibTrans" presStyleCnt="0"/>
      <dgm:spPr/>
    </dgm:pt>
    <dgm:pt modelId="{D8CE1D13-90A0-4111-83F6-AB78BE29EC4F}" type="pres">
      <dgm:prSet presAssocID="{6B610E0F-519D-4B69-90DD-347F66486D2F}" presName="compNode" presStyleCnt="0"/>
      <dgm:spPr/>
    </dgm:pt>
    <dgm:pt modelId="{3B6F128A-A048-476E-AB3F-B94613297B0F}" type="pres">
      <dgm:prSet presAssocID="{6B610E0F-519D-4B69-90DD-347F66486D2F}" presName="bgRect" presStyleLbl="bgShp" presStyleIdx="2" presStyleCnt="4"/>
      <dgm:spPr/>
    </dgm:pt>
    <dgm:pt modelId="{500854F1-FF8A-4794-9510-30F4C8C3AE49}" type="pres">
      <dgm:prSet presAssocID="{6B610E0F-519D-4B69-90DD-347F66486D2F}"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ountains"/>
        </a:ext>
      </dgm:extLst>
    </dgm:pt>
    <dgm:pt modelId="{189953A3-E451-482D-8AFC-2648D1F7F034}" type="pres">
      <dgm:prSet presAssocID="{6B610E0F-519D-4B69-90DD-347F66486D2F}" presName="spaceRect" presStyleCnt="0"/>
      <dgm:spPr/>
    </dgm:pt>
    <dgm:pt modelId="{83287765-7F28-456B-BC32-E06D3276CF68}" type="pres">
      <dgm:prSet presAssocID="{6B610E0F-519D-4B69-90DD-347F66486D2F}" presName="parTx" presStyleLbl="revTx" presStyleIdx="2" presStyleCnt="5">
        <dgm:presLayoutVars>
          <dgm:chMax val="0"/>
          <dgm:chPref val="0"/>
        </dgm:presLayoutVars>
      </dgm:prSet>
      <dgm:spPr/>
    </dgm:pt>
    <dgm:pt modelId="{6E087055-C50F-46F2-B001-CE04C7197315}" type="pres">
      <dgm:prSet presAssocID="{7628AD9D-C94F-49EF-A389-34887E3DDDCA}" presName="sibTrans" presStyleCnt="0"/>
      <dgm:spPr/>
    </dgm:pt>
    <dgm:pt modelId="{CEC44516-ABCB-47A8-8E4E-75ED633AE3CF}" type="pres">
      <dgm:prSet presAssocID="{E8178301-4310-400B-AA25-3EE7845B64A8}" presName="compNode" presStyleCnt="0"/>
      <dgm:spPr/>
    </dgm:pt>
    <dgm:pt modelId="{82CD4106-6A16-4FA8-8541-3D9F88303EF7}" type="pres">
      <dgm:prSet presAssocID="{E8178301-4310-400B-AA25-3EE7845B64A8}" presName="bgRect" presStyleLbl="bgShp" presStyleIdx="3" presStyleCnt="4"/>
      <dgm:spPr/>
    </dgm:pt>
    <dgm:pt modelId="{C3507FD8-F46D-4CAE-A776-3792ADEA9F8B}" type="pres">
      <dgm:prSet presAssocID="{E8178301-4310-400B-AA25-3EE7845B64A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iny scene"/>
        </a:ext>
      </dgm:extLst>
    </dgm:pt>
    <dgm:pt modelId="{77237D18-4909-47C7-8181-C0489DF49A18}" type="pres">
      <dgm:prSet presAssocID="{E8178301-4310-400B-AA25-3EE7845B64A8}" presName="spaceRect" presStyleCnt="0"/>
      <dgm:spPr/>
    </dgm:pt>
    <dgm:pt modelId="{90C874A6-337A-473E-A0EB-0A4B75086F83}" type="pres">
      <dgm:prSet presAssocID="{E8178301-4310-400B-AA25-3EE7845B64A8}" presName="parTx" presStyleLbl="revTx" presStyleIdx="3" presStyleCnt="5" custScaleX="177804" custLinFactNeighborX="50236">
        <dgm:presLayoutVars>
          <dgm:chMax val="0"/>
          <dgm:chPref val="0"/>
        </dgm:presLayoutVars>
      </dgm:prSet>
      <dgm:spPr/>
    </dgm:pt>
    <dgm:pt modelId="{45CDC10B-7237-4352-BD20-4044053674DF}" type="pres">
      <dgm:prSet presAssocID="{E8178301-4310-400B-AA25-3EE7845B64A8}" presName="desTx" presStyleLbl="revTx" presStyleIdx="4" presStyleCnt="5">
        <dgm:presLayoutVars/>
      </dgm:prSet>
      <dgm:spPr/>
    </dgm:pt>
  </dgm:ptLst>
  <dgm:cxnLst>
    <dgm:cxn modelId="{86E4F71D-1A9A-48C1-A64D-1E163A77B435}" type="presOf" srcId="{D67E554F-D285-41FD-B423-EA4B1EEB0419}" destId="{2CCFA6F5-36FE-413A-B490-EBBCD8C67BFC}" srcOrd="0" destOrd="0" presId="urn:microsoft.com/office/officeart/2018/2/layout/IconVerticalSolidList"/>
    <dgm:cxn modelId="{37DA2B2C-85EC-407D-9C56-C638838B8F46}" srcId="{D67E554F-D285-41FD-B423-EA4B1EEB0419}" destId="{CBDF69FE-CAF4-4481-8DF8-A7B2EFD59AF5}" srcOrd="1" destOrd="0" parTransId="{9717FF18-C73F-4627-81F7-F17617E5EFCE}" sibTransId="{5626214B-4E32-4522-A6E8-AB593B26B252}"/>
    <dgm:cxn modelId="{3AE12333-AFF0-4D14-9BC0-BC34B8F77881}" type="presOf" srcId="{CBDF69FE-CAF4-4481-8DF8-A7B2EFD59AF5}" destId="{66931C64-E56A-4ABB-95C3-6131B565C74B}" srcOrd="0" destOrd="0" presId="urn:microsoft.com/office/officeart/2018/2/layout/IconVerticalSolidList"/>
    <dgm:cxn modelId="{460A2237-1E11-4D00-99D7-0DF76B09F6D3}" srcId="{D67E554F-D285-41FD-B423-EA4B1EEB0419}" destId="{6B610E0F-519D-4B69-90DD-347F66486D2F}" srcOrd="2" destOrd="0" parTransId="{BF96AC79-6A34-4B2D-9E6E-3F527B0B6F81}" sibTransId="{7628AD9D-C94F-49EF-A389-34887E3DDDCA}"/>
    <dgm:cxn modelId="{0851DE58-0365-481E-A852-44F97AED85A9}" type="presOf" srcId="{2821A1C3-3D4D-4772-AC10-1D9E7235BC6D}" destId="{B4FE30F1-1206-41B7-8103-80D85C634845}" srcOrd="0" destOrd="0" presId="urn:microsoft.com/office/officeart/2018/2/layout/IconVerticalSolidList"/>
    <dgm:cxn modelId="{25E4FD79-D33B-4F77-9542-7724C7C1DA73}" srcId="{D67E554F-D285-41FD-B423-EA4B1EEB0419}" destId="{E8178301-4310-400B-AA25-3EE7845B64A8}" srcOrd="3" destOrd="0" parTransId="{D0B91DD0-6747-4FC5-9584-7C2026E700C2}" sibTransId="{0C5FBC8A-0C6C-4A1B-BB52-D11F352A0E2B}"/>
    <dgm:cxn modelId="{59CB8CA6-F5F8-415D-BB00-116A2346A1C0}" srcId="{E8178301-4310-400B-AA25-3EE7845B64A8}" destId="{FADA67E6-2CB3-423B-A9AF-DCBEE4DFC244}" srcOrd="0" destOrd="0" parTransId="{8EDBF7D9-3A8B-4FD5-8B02-DEB9C1FE7658}" sibTransId="{023A173E-1A02-4201-888A-B696D8CA43E2}"/>
    <dgm:cxn modelId="{1EDFC0AD-86D9-4B8A-9293-01316357977B}" type="presOf" srcId="{6B610E0F-519D-4B69-90DD-347F66486D2F}" destId="{83287765-7F28-456B-BC32-E06D3276CF68}" srcOrd="0" destOrd="0" presId="urn:microsoft.com/office/officeart/2018/2/layout/IconVerticalSolidList"/>
    <dgm:cxn modelId="{C1C3CDC3-87AF-4F8D-9B86-B488F6D5B5AC}" type="presOf" srcId="{FADA67E6-2CB3-423B-A9AF-DCBEE4DFC244}" destId="{45CDC10B-7237-4352-BD20-4044053674DF}" srcOrd="0" destOrd="0" presId="urn:microsoft.com/office/officeart/2018/2/layout/IconVerticalSolidList"/>
    <dgm:cxn modelId="{DB97E5E5-924E-410E-9DB6-19E8968839D5}" srcId="{D67E554F-D285-41FD-B423-EA4B1EEB0419}" destId="{2821A1C3-3D4D-4772-AC10-1D9E7235BC6D}" srcOrd="0" destOrd="0" parTransId="{09E1233D-7F87-4A61-98D1-5EF2F0E24604}" sibTransId="{C27237F1-C4D9-4305-892B-ABB47FA9E2A0}"/>
    <dgm:cxn modelId="{0564E4FE-EB0F-4EC3-BA36-DDBC92E1736F}" type="presOf" srcId="{E8178301-4310-400B-AA25-3EE7845B64A8}" destId="{90C874A6-337A-473E-A0EB-0A4B75086F83}" srcOrd="0" destOrd="0" presId="urn:microsoft.com/office/officeart/2018/2/layout/IconVerticalSolidList"/>
    <dgm:cxn modelId="{CE52AEAB-5CB7-4CCA-8CC0-B0A0F661E9AD}" type="presParOf" srcId="{2CCFA6F5-36FE-413A-B490-EBBCD8C67BFC}" destId="{848E0613-9E18-4127-96E0-462DE8C79242}" srcOrd="0" destOrd="0" presId="urn:microsoft.com/office/officeart/2018/2/layout/IconVerticalSolidList"/>
    <dgm:cxn modelId="{95B15E94-CAAD-4CF8-A74D-4B66E3E36F3A}" type="presParOf" srcId="{848E0613-9E18-4127-96E0-462DE8C79242}" destId="{564D2981-9172-4624-85C5-52C3C7357B72}" srcOrd="0" destOrd="0" presId="urn:microsoft.com/office/officeart/2018/2/layout/IconVerticalSolidList"/>
    <dgm:cxn modelId="{18E415D6-96DF-4526-90CF-3E3BD27A436C}" type="presParOf" srcId="{848E0613-9E18-4127-96E0-462DE8C79242}" destId="{BDFA042E-5C1E-467A-B20B-C4A0555B35A9}" srcOrd="1" destOrd="0" presId="urn:microsoft.com/office/officeart/2018/2/layout/IconVerticalSolidList"/>
    <dgm:cxn modelId="{DFE0FC0E-33F4-41F6-8CBE-1ECBAEF1A2DD}" type="presParOf" srcId="{848E0613-9E18-4127-96E0-462DE8C79242}" destId="{E7DEE3C9-1587-4C22-8504-8518B476C5ED}" srcOrd="2" destOrd="0" presId="urn:microsoft.com/office/officeart/2018/2/layout/IconVerticalSolidList"/>
    <dgm:cxn modelId="{6C52BDB1-B53A-4775-B80B-FEA7F8AD75E6}" type="presParOf" srcId="{848E0613-9E18-4127-96E0-462DE8C79242}" destId="{B4FE30F1-1206-41B7-8103-80D85C634845}" srcOrd="3" destOrd="0" presId="urn:microsoft.com/office/officeart/2018/2/layout/IconVerticalSolidList"/>
    <dgm:cxn modelId="{94CA71C3-63C5-42F1-9B46-825004740BA4}" type="presParOf" srcId="{2CCFA6F5-36FE-413A-B490-EBBCD8C67BFC}" destId="{6B0E0C48-0915-4BC5-ADF2-81DAB0D2827A}" srcOrd="1" destOrd="0" presId="urn:microsoft.com/office/officeart/2018/2/layout/IconVerticalSolidList"/>
    <dgm:cxn modelId="{674D4A6E-1BA5-41AD-BA2B-CC11DEB04776}" type="presParOf" srcId="{2CCFA6F5-36FE-413A-B490-EBBCD8C67BFC}" destId="{C52240F3-D25A-4D33-BDD2-752CCD4B61F3}" srcOrd="2" destOrd="0" presId="urn:microsoft.com/office/officeart/2018/2/layout/IconVerticalSolidList"/>
    <dgm:cxn modelId="{D0B9E5D1-C11A-484D-95D9-F0E0D8D312EF}" type="presParOf" srcId="{C52240F3-D25A-4D33-BDD2-752CCD4B61F3}" destId="{0C98FD70-0E2C-4219-B068-CBBA4DBA8D0D}" srcOrd="0" destOrd="0" presId="urn:microsoft.com/office/officeart/2018/2/layout/IconVerticalSolidList"/>
    <dgm:cxn modelId="{521BE991-1CAF-4038-AD3C-C8236499958C}" type="presParOf" srcId="{C52240F3-D25A-4D33-BDD2-752CCD4B61F3}" destId="{AB320A96-20B4-42AC-BF8F-C286CB56ABE6}" srcOrd="1" destOrd="0" presId="urn:microsoft.com/office/officeart/2018/2/layout/IconVerticalSolidList"/>
    <dgm:cxn modelId="{079AD75D-446A-4996-9983-55765D4A0545}" type="presParOf" srcId="{C52240F3-D25A-4D33-BDD2-752CCD4B61F3}" destId="{934EB67E-AA3B-4E8D-93D4-7E254B032F4B}" srcOrd="2" destOrd="0" presId="urn:microsoft.com/office/officeart/2018/2/layout/IconVerticalSolidList"/>
    <dgm:cxn modelId="{9D368F78-C6AD-4245-89C9-9F48113268B3}" type="presParOf" srcId="{C52240F3-D25A-4D33-BDD2-752CCD4B61F3}" destId="{66931C64-E56A-4ABB-95C3-6131B565C74B}" srcOrd="3" destOrd="0" presId="urn:microsoft.com/office/officeart/2018/2/layout/IconVerticalSolidList"/>
    <dgm:cxn modelId="{183731E9-A9A0-4C85-9DA7-FF59435D9AAE}" type="presParOf" srcId="{2CCFA6F5-36FE-413A-B490-EBBCD8C67BFC}" destId="{A2BF7423-5B0A-4FB2-AAD4-B172FF53FFB0}" srcOrd="3" destOrd="0" presId="urn:microsoft.com/office/officeart/2018/2/layout/IconVerticalSolidList"/>
    <dgm:cxn modelId="{0C4FD881-94E8-4AA1-A158-0B3F2D46D7D4}" type="presParOf" srcId="{2CCFA6F5-36FE-413A-B490-EBBCD8C67BFC}" destId="{D8CE1D13-90A0-4111-83F6-AB78BE29EC4F}" srcOrd="4" destOrd="0" presId="urn:microsoft.com/office/officeart/2018/2/layout/IconVerticalSolidList"/>
    <dgm:cxn modelId="{6AD5A82B-CF37-4B5B-A88D-6DC2017A7393}" type="presParOf" srcId="{D8CE1D13-90A0-4111-83F6-AB78BE29EC4F}" destId="{3B6F128A-A048-476E-AB3F-B94613297B0F}" srcOrd="0" destOrd="0" presId="urn:microsoft.com/office/officeart/2018/2/layout/IconVerticalSolidList"/>
    <dgm:cxn modelId="{BDAA0CDA-993D-4F5B-B627-E47E6FA8F2E6}" type="presParOf" srcId="{D8CE1D13-90A0-4111-83F6-AB78BE29EC4F}" destId="{500854F1-FF8A-4794-9510-30F4C8C3AE49}" srcOrd="1" destOrd="0" presId="urn:microsoft.com/office/officeart/2018/2/layout/IconVerticalSolidList"/>
    <dgm:cxn modelId="{89FCF521-354B-41EC-B215-1280B41A89C6}" type="presParOf" srcId="{D8CE1D13-90A0-4111-83F6-AB78BE29EC4F}" destId="{189953A3-E451-482D-8AFC-2648D1F7F034}" srcOrd="2" destOrd="0" presId="urn:microsoft.com/office/officeart/2018/2/layout/IconVerticalSolidList"/>
    <dgm:cxn modelId="{E26EAACF-D427-4A2F-AF6A-8FAC6CEEBCC2}" type="presParOf" srcId="{D8CE1D13-90A0-4111-83F6-AB78BE29EC4F}" destId="{83287765-7F28-456B-BC32-E06D3276CF68}" srcOrd="3" destOrd="0" presId="urn:microsoft.com/office/officeart/2018/2/layout/IconVerticalSolidList"/>
    <dgm:cxn modelId="{24EDFD37-5089-4751-8A75-1BBF42ED2574}" type="presParOf" srcId="{2CCFA6F5-36FE-413A-B490-EBBCD8C67BFC}" destId="{6E087055-C50F-46F2-B001-CE04C7197315}" srcOrd="5" destOrd="0" presId="urn:microsoft.com/office/officeart/2018/2/layout/IconVerticalSolidList"/>
    <dgm:cxn modelId="{353C6597-650E-406E-B029-D4C496D97B14}" type="presParOf" srcId="{2CCFA6F5-36FE-413A-B490-EBBCD8C67BFC}" destId="{CEC44516-ABCB-47A8-8E4E-75ED633AE3CF}" srcOrd="6" destOrd="0" presId="urn:microsoft.com/office/officeart/2018/2/layout/IconVerticalSolidList"/>
    <dgm:cxn modelId="{C132E885-3165-4D9F-93B1-256879059F94}" type="presParOf" srcId="{CEC44516-ABCB-47A8-8E4E-75ED633AE3CF}" destId="{82CD4106-6A16-4FA8-8541-3D9F88303EF7}" srcOrd="0" destOrd="0" presId="urn:microsoft.com/office/officeart/2018/2/layout/IconVerticalSolidList"/>
    <dgm:cxn modelId="{2AF7106E-F39D-44D0-A427-BC107A91987F}" type="presParOf" srcId="{CEC44516-ABCB-47A8-8E4E-75ED633AE3CF}" destId="{C3507FD8-F46D-4CAE-A776-3792ADEA9F8B}" srcOrd="1" destOrd="0" presId="urn:microsoft.com/office/officeart/2018/2/layout/IconVerticalSolidList"/>
    <dgm:cxn modelId="{676ABF26-0F48-4C5F-BF90-87522F6167EF}" type="presParOf" srcId="{CEC44516-ABCB-47A8-8E4E-75ED633AE3CF}" destId="{77237D18-4909-47C7-8181-C0489DF49A18}" srcOrd="2" destOrd="0" presId="urn:microsoft.com/office/officeart/2018/2/layout/IconVerticalSolidList"/>
    <dgm:cxn modelId="{27CEF75A-84E7-4685-A4B6-86DE706D120C}" type="presParOf" srcId="{CEC44516-ABCB-47A8-8E4E-75ED633AE3CF}" destId="{90C874A6-337A-473E-A0EB-0A4B75086F83}" srcOrd="3" destOrd="0" presId="urn:microsoft.com/office/officeart/2018/2/layout/IconVerticalSolidList"/>
    <dgm:cxn modelId="{52ED3A11-75DF-48A1-98C0-0413C696F70D}" type="presParOf" srcId="{CEC44516-ABCB-47A8-8E4E-75ED633AE3CF}" destId="{45CDC10B-7237-4352-BD20-4044053674D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D2981-9172-4624-85C5-52C3C7357B72}">
      <dsp:nvSpPr>
        <dsp:cNvPr id="0" name=""/>
        <dsp:cNvSpPr/>
      </dsp:nvSpPr>
      <dsp:spPr>
        <a:xfrm>
          <a:off x="0" y="2868"/>
          <a:ext cx="5181600" cy="1005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A042E-5C1E-467A-B20B-C4A0555B35A9}">
      <dsp:nvSpPr>
        <dsp:cNvPr id="0" name=""/>
        <dsp:cNvSpPr/>
      </dsp:nvSpPr>
      <dsp:spPr>
        <a:xfrm>
          <a:off x="304029" y="229006"/>
          <a:ext cx="553321" cy="5527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E30F1-1206-41B7-8103-80D85C634845}">
      <dsp:nvSpPr>
        <dsp:cNvPr id="0" name=""/>
        <dsp:cNvSpPr/>
      </dsp:nvSpPr>
      <dsp:spPr>
        <a:xfrm>
          <a:off x="1161381" y="2868"/>
          <a:ext cx="3699804"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889000">
            <a:lnSpc>
              <a:spcPct val="100000"/>
            </a:lnSpc>
            <a:spcBef>
              <a:spcPct val="0"/>
            </a:spcBef>
            <a:spcAft>
              <a:spcPct val="35000"/>
            </a:spcAft>
            <a:buNone/>
          </a:pPr>
          <a:r>
            <a:rPr lang="en-US" sz="2000" kern="1200" dirty="0"/>
            <a:t>Density altitude: “the actual altitude at which the plane “feels” it’s flying “.(Plane+Pilot)</a:t>
          </a:r>
        </a:p>
      </dsp:txBody>
      <dsp:txXfrm>
        <a:off x="1161381" y="2868"/>
        <a:ext cx="3699804" cy="1006039"/>
      </dsp:txXfrm>
    </dsp:sp>
    <dsp:sp modelId="{0C98FD70-0E2C-4219-B068-CBBA4DBA8D0D}">
      <dsp:nvSpPr>
        <dsp:cNvPr id="0" name=""/>
        <dsp:cNvSpPr/>
      </dsp:nvSpPr>
      <dsp:spPr>
        <a:xfrm>
          <a:off x="0" y="1232472"/>
          <a:ext cx="5181600" cy="1005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320A96-20B4-42AC-BF8F-C286CB56ABE6}">
      <dsp:nvSpPr>
        <dsp:cNvPr id="0" name=""/>
        <dsp:cNvSpPr/>
      </dsp:nvSpPr>
      <dsp:spPr>
        <a:xfrm>
          <a:off x="304029" y="1458610"/>
          <a:ext cx="553321" cy="5527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31C64-E56A-4ABB-95C3-6131B565C74B}">
      <dsp:nvSpPr>
        <dsp:cNvPr id="0" name=""/>
        <dsp:cNvSpPr/>
      </dsp:nvSpPr>
      <dsp:spPr>
        <a:xfrm>
          <a:off x="1161381" y="1232472"/>
          <a:ext cx="3699804"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1244600">
            <a:lnSpc>
              <a:spcPct val="100000"/>
            </a:lnSpc>
            <a:spcBef>
              <a:spcPct val="0"/>
            </a:spcBef>
            <a:spcAft>
              <a:spcPct val="35000"/>
            </a:spcAft>
            <a:buNone/>
          </a:pPr>
          <a:r>
            <a:rPr lang="en-US" sz="2800" b="1" kern="1200" dirty="0"/>
            <a:t>Hot</a:t>
          </a:r>
          <a:r>
            <a:rPr lang="en-US" sz="2800" kern="1200" dirty="0"/>
            <a:t> Temperatures</a:t>
          </a:r>
        </a:p>
      </dsp:txBody>
      <dsp:txXfrm>
        <a:off x="1161381" y="1232472"/>
        <a:ext cx="3699804" cy="1006039"/>
      </dsp:txXfrm>
    </dsp:sp>
    <dsp:sp modelId="{3B6F128A-A048-476E-AB3F-B94613297B0F}">
      <dsp:nvSpPr>
        <dsp:cNvPr id="0" name=""/>
        <dsp:cNvSpPr/>
      </dsp:nvSpPr>
      <dsp:spPr>
        <a:xfrm>
          <a:off x="0" y="2462076"/>
          <a:ext cx="5181600" cy="1005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0854F1-FF8A-4794-9510-30F4C8C3AE49}">
      <dsp:nvSpPr>
        <dsp:cNvPr id="0" name=""/>
        <dsp:cNvSpPr/>
      </dsp:nvSpPr>
      <dsp:spPr>
        <a:xfrm>
          <a:off x="304029" y="2688214"/>
          <a:ext cx="553321" cy="5527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87765-7F28-456B-BC32-E06D3276CF68}">
      <dsp:nvSpPr>
        <dsp:cNvPr id="0" name=""/>
        <dsp:cNvSpPr/>
      </dsp:nvSpPr>
      <dsp:spPr>
        <a:xfrm>
          <a:off x="1161381" y="2462076"/>
          <a:ext cx="3699804"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1066800">
            <a:lnSpc>
              <a:spcPct val="100000"/>
            </a:lnSpc>
            <a:spcBef>
              <a:spcPct val="0"/>
            </a:spcBef>
            <a:spcAft>
              <a:spcPct val="35000"/>
            </a:spcAft>
            <a:buNone/>
          </a:pPr>
          <a:r>
            <a:rPr lang="en-US" sz="2400" b="1" kern="1200" dirty="0"/>
            <a:t>High</a:t>
          </a:r>
          <a:r>
            <a:rPr lang="en-US" sz="2400" kern="1200" dirty="0"/>
            <a:t> Altitude (lower pressure)</a:t>
          </a:r>
        </a:p>
      </dsp:txBody>
      <dsp:txXfrm>
        <a:off x="1161381" y="2462076"/>
        <a:ext cx="3699804" cy="1006039"/>
      </dsp:txXfrm>
    </dsp:sp>
    <dsp:sp modelId="{82CD4106-6A16-4FA8-8541-3D9F88303EF7}">
      <dsp:nvSpPr>
        <dsp:cNvPr id="0" name=""/>
        <dsp:cNvSpPr/>
      </dsp:nvSpPr>
      <dsp:spPr>
        <a:xfrm>
          <a:off x="0" y="3691680"/>
          <a:ext cx="5181600" cy="1005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507FD8-F46D-4CAE-A776-3792ADEA9F8B}">
      <dsp:nvSpPr>
        <dsp:cNvPr id="0" name=""/>
        <dsp:cNvSpPr/>
      </dsp:nvSpPr>
      <dsp:spPr>
        <a:xfrm>
          <a:off x="304029" y="3917817"/>
          <a:ext cx="553321" cy="5527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C874A6-337A-473E-A0EB-0A4B75086F83}">
      <dsp:nvSpPr>
        <dsp:cNvPr id="0" name=""/>
        <dsp:cNvSpPr/>
      </dsp:nvSpPr>
      <dsp:spPr>
        <a:xfrm>
          <a:off x="1035708" y="3691680"/>
          <a:ext cx="4145891"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1066800">
            <a:lnSpc>
              <a:spcPct val="100000"/>
            </a:lnSpc>
            <a:spcBef>
              <a:spcPct val="0"/>
            </a:spcBef>
            <a:spcAft>
              <a:spcPct val="35000"/>
            </a:spcAft>
            <a:buNone/>
          </a:pPr>
          <a:r>
            <a:rPr lang="en-US" sz="2400" b="0" kern="1200" dirty="0"/>
            <a:t>High</a:t>
          </a:r>
          <a:r>
            <a:rPr lang="en-US" sz="2400" kern="1200" dirty="0"/>
            <a:t> </a:t>
          </a:r>
          <a:r>
            <a:rPr lang="en-US" sz="2400" b="1" kern="1200" dirty="0"/>
            <a:t>Humidity</a:t>
          </a:r>
          <a:r>
            <a:rPr lang="en-US" sz="2400" kern="1200" dirty="0"/>
            <a:t>  (higher T</a:t>
          </a:r>
          <a:r>
            <a:rPr lang="en-US" sz="2400" kern="1200" baseline="-25000" dirty="0"/>
            <a:t>v</a:t>
          </a:r>
          <a:r>
            <a:rPr lang="en-US" sz="2400" kern="1200" dirty="0"/>
            <a:t>)</a:t>
          </a:r>
        </a:p>
      </dsp:txBody>
      <dsp:txXfrm>
        <a:off x="1035708" y="3691680"/>
        <a:ext cx="4145891" cy="1006039"/>
      </dsp:txXfrm>
    </dsp:sp>
    <dsp:sp modelId="{45CDC10B-7237-4352-BD20-4044053674DF}">
      <dsp:nvSpPr>
        <dsp:cNvPr id="0" name=""/>
        <dsp:cNvSpPr/>
      </dsp:nvSpPr>
      <dsp:spPr>
        <a:xfrm>
          <a:off x="3493101" y="3691680"/>
          <a:ext cx="1368084"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3493101" y="3691680"/>
        <a:ext cx="1368084" cy="1006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D2981-9172-4624-85C5-52C3C7357B72}">
      <dsp:nvSpPr>
        <dsp:cNvPr id="0" name=""/>
        <dsp:cNvSpPr/>
      </dsp:nvSpPr>
      <dsp:spPr>
        <a:xfrm>
          <a:off x="0" y="2868"/>
          <a:ext cx="5181600" cy="1005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A042E-5C1E-467A-B20B-C4A0555B35A9}">
      <dsp:nvSpPr>
        <dsp:cNvPr id="0" name=""/>
        <dsp:cNvSpPr/>
      </dsp:nvSpPr>
      <dsp:spPr>
        <a:xfrm>
          <a:off x="304029" y="229006"/>
          <a:ext cx="553321" cy="5527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E30F1-1206-41B7-8103-80D85C634845}">
      <dsp:nvSpPr>
        <dsp:cNvPr id="0" name=""/>
        <dsp:cNvSpPr/>
      </dsp:nvSpPr>
      <dsp:spPr>
        <a:xfrm>
          <a:off x="1161381" y="2868"/>
          <a:ext cx="3699804"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889000">
            <a:lnSpc>
              <a:spcPct val="100000"/>
            </a:lnSpc>
            <a:spcBef>
              <a:spcPct val="0"/>
            </a:spcBef>
            <a:spcAft>
              <a:spcPct val="35000"/>
            </a:spcAft>
            <a:buNone/>
          </a:pPr>
          <a:r>
            <a:rPr lang="en-US" sz="2000" kern="1200" dirty="0"/>
            <a:t>Density altitude: “the actual altitude at which the plane “feels” it’s flying “.(Plane+Pilot)</a:t>
          </a:r>
        </a:p>
      </dsp:txBody>
      <dsp:txXfrm>
        <a:off x="1161381" y="2868"/>
        <a:ext cx="3699804" cy="1006039"/>
      </dsp:txXfrm>
    </dsp:sp>
    <dsp:sp modelId="{0C98FD70-0E2C-4219-B068-CBBA4DBA8D0D}">
      <dsp:nvSpPr>
        <dsp:cNvPr id="0" name=""/>
        <dsp:cNvSpPr/>
      </dsp:nvSpPr>
      <dsp:spPr>
        <a:xfrm>
          <a:off x="0" y="1232472"/>
          <a:ext cx="5181600" cy="1005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320A96-20B4-42AC-BF8F-C286CB56ABE6}">
      <dsp:nvSpPr>
        <dsp:cNvPr id="0" name=""/>
        <dsp:cNvSpPr/>
      </dsp:nvSpPr>
      <dsp:spPr>
        <a:xfrm>
          <a:off x="304029" y="1458610"/>
          <a:ext cx="553321" cy="5527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31C64-E56A-4ABB-95C3-6131B565C74B}">
      <dsp:nvSpPr>
        <dsp:cNvPr id="0" name=""/>
        <dsp:cNvSpPr/>
      </dsp:nvSpPr>
      <dsp:spPr>
        <a:xfrm>
          <a:off x="1161381" y="1232472"/>
          <a:ext cx="3699804"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1244600">
            <a:lnSpc>
              <a:spcPct val="100000"/>
            </a:lnSpc>
            <a:spcBef>
              <a:spcPct val="0"/>
            </a:spcBef>
            <a:spcAft>
              <a:spcPct val="35000"/>
            </a:spcAft>
            <a:buNone/>
          </a:pPr>
          <a:r>
            <a:rPr lang="en-US" sz="2800" b="1" kern="1200" dirty="0"/>
            <a:t>Hot</a:t>
          </a:r>
          <a:r>
            <a:rPr lang="en-US" sz="2800" kern="1200" dirty="0"/>
            <a:t> Temperatures</a:t>
          </a:r>
        </a:p>
      </dsp:txBody>
      <dsp:txXfrm>
        <a:off x="1161381" y="1232472"/>
        <a:ext cx="3699804" cy="1006039"/>
      </dsp:txXfrm>
    </dsp:sp>
    <dsp:sp modelId="{3B6F128A-A048-476E-AB3F-B94613297B0F}">
      <dsp:nvSpPr>
        <dsp:cNvPr id="0" name=""/>
        <dsp:cNvSpPr/>
      </dsp:nvSpPr>
      <dsp:spPr>
        <a:xfrm>
          <a:off x="0" y="2462076"/>
          <a:ext cx="5181600" cy="1005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0854F1-FF8A-4794-9510-30F4C8C3AE49}">
      <dsp:nvSpPr>
        <dsp:cNvPr id="0" name=""/>
        <dsp:cNvSpPr/>
      </dsp:nvSpPr>
      <dsp:spPr>
        <a:xfrm>
          <a:off x="304029" y="2688214"/>
          <a:ext cx="553321" cy="5527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87765-7F28-456B-BC32-E06D3276CF68}">
      <dsp:nvSpPr>
        <dsp:cNvPr id="0" name=""/>
        <dsp:cNvSpPr/>
      </dsp:nvSpPr>
      <dsp:spPr>
        <a:xfrm>
          <a:off x="1161381" y="2462076"/>
          <a:ext cx="3699804"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1066800">
            <a:lnSpc>
              <a:spcPct val="100000"/>
            </a:lnSpc>
            <a:spcBef>
              <a:spcPct val="0"/>
            </a:spcBef>
            <a:spcAft>
              <a:spcPct val="35000"/>
            </a:spcAft>
            <a:buNone/>
          </a:pPr>
          <a:r>
            <a:rPr lang="en-US" sz="2400" b="1" kern="1200" dirty="0"/>
            <a:t>High</a:t>
          </a:r>
          <a:r>
            <a:rPr lang="en-US" sz="2400" kern="1200" dirty="0"/>
            <a:t> Altitude (lower pressure)</a:t>
          </a:r>
        </a:p>
      </dsp:txBody>
      <dsp:txXfrm>
        <a:off x="1161381" y="2462076"/>
        <a:ext cx="3699804" cy="1006039"/>
      </dsp:txXfrm>
    </dsp:sp>
    <dsp:sp modelId="{82CD4106-6A16-4FA8-8541-3D9F88303EF7}">
      <dsp:nvSpPr>
        <dsp:cNvPr id="0" name=""/>
        <dsp:cNvSpPr/>
      </dsp:nvSpPr>
      <dsp:spPr>
        <a:xfrm>
          <a:off x="0" y="3691680"/>
          <a:ext cx="5181600" cy="1005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507FD8-F46D-4CAE-A776-3792ADEA9F8B}">
      <dsp:nvSpPr>
        <dsp:cNvPr id="0" name=""/>
        <dsp:cNvSpPr/>
      </dsp:nvSpPr>
      <dsp:spPr>
        <a:xfrm>
          <a:off x="304029" y="3917817"/>
          <a:ext cx="553321" cy="55278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C874A6-337A-473E-A0EB-0A4B75086F83}">
      <dsp:nvSpPr>
        <dsp:cNvPr id="0" name=""/>
        <dsp:cNvSpPr/>
      </dsp:nvSpPr>
      <dsp:spPr>
        <a:xfrm>
          <a:off x="1035708" y="3691680"/>
          <a:ext cx="4145891"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1066800">
            <a:lnSpc>
              <a:spcPct val="100000"/>
            </a:lnSpc>
            <a:spcBef>
              <a:spcPct val="0"/>
            </a:spcBef>
            <a:spcAft>
              <a:spcPct val="35000"/>
            </a:spcAft>
            <a:buNone/>
          </a:pPr>
          <a:r>
            <a:rPr lang="en-US" sz="2400" b="0" kern="1200" dirty="0"/>
            <a:t>High</a:t>
          </a:r>
          <a:r>
            <a:rPr lang="en-US" sz="2400" kern="1200" dirty="0"/>
            <a:t> </a:t>
          </a:r>
          <a:r>
            <a:rPr lang="en-US" sz="2400" b="1" kern="1200" dirty="0"/>
            <a:t>Humidity</a:t>
          </a:r>
          <a:r>
            <a:rPr lang="en-US" sz="2400" kern="1200" dirty="0"/>
            <a:t>  (higher T</a:t>
          </a:r>
          <a:r>
            <a:rPr lang="en-US" sz="2400" kern="1200" baseline="-25000" dirty="0"/>
            <a:t>v</a:t>
          </a:r>
          <a:r>
            <a:rPr lang="en-US" sz="2400" kern="1200" dirty="0"/>
            <a:t>)</a:t>
          </a:r>
        </a:p>
      </dsp:txBody>
      <dsp:txXfrm>
        <a:off x="1035708" y="3691680"/>
        <a:ext cx="4145891" cy="1006039"/>
      </dsp:txXfrm>
    </dsp:sp>
    <dsp:sp modelId="{45CDC10B-7237-4352-BD20-4044053674DF}">
      <dsp:nvSpPr>
        <dsp:cNvPr id="0" name=""/>
        <dsp:cNvSpPr/>
      </dsp:nvSpPr>
      <dsp:spPr>
        <a:xfrm>
          <a:off x="3493101" y="3691680"/>
          <a:ext cx="1368084" cy="100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73" tIns="106473" rIns="106473" bIns="106473"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3493101" y="3691680"/>
        <a:ext cx="1368084" cy="10060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A9A9-D1FD-7903-C811-2C5D5E9042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C81C21-51CC-1AB5-A5EF-F3CF651325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4F0B4E-2FDA-509A-FFE9-9724CE0C4B49}"/>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5" name="Footer Placeholder 4">
            <a:extLst>
              <a:ext uri="{FF2B5EF4-FFF2-40B4-BE49-F238E27FC236}">
                <a16:creationId xmlns:a16="http://schemas.microsoft.com/office/drawing/2014/main" id="{653EAE2E-3AF2-2121-F153-446A9248A0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D41E0A-91BD-4881-B040-C37730501058}"/>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112513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81F0-8DC4-BCA8-9A58-E9964C1335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54B7EF-F1ED-BEA1-93A9-7257733442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9CA7D-9EE4-0A64-782F-5EF81A93345C}"/>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5" name="Footer Placeholder 4">
            <a:extLst>
              <a:ext uri="{FF2B5EF4-FFF2-40B4-BE49-F238E27FC236}">
                <a16:creationId xmlns:a16="http://schemas.microsoft.com/office/drawing/2014/main" id="{71900960-3C9F-E3F9-3D18-2676C21FC4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40A42-CDFB-7DE0-53A3-8A4814361807}"/>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228786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53CECE-90F5-72EF-930F-32DA03BB8F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6D22D6-98A6-60D5-B7F5-50350E814F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032A6-083C-06F4-C609-937975F30E30}"/>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5" name="Footer Placeholder 4">
            <a:extLst>
              <a:ext uri="{FF2B5EF4-FFF2-40B4-BE49-F238E27FC236}">
                <a16:creationId xmlns:a16="http://schemas.microsoft.com/office/drawing/2014/main" id="{9677C4FD-BCB0-B380-C43C-5B68AF6953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62BB99-3C41-C8FE-2994-ADB7AC75A488}"/>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157882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89EC-43B0-AAD9-CE58-38A95C6E2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7B118-1D5B-84D6-CCD6-E1FB39FB2A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17958-D74A-3140-D382-D4CD1814312A}"/>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5" name="Footer Placeholder 4">
            <a:extLst>
              <a:ext uri="{FF2B5EF4-FFF2-40B4-BE49-F238E27FC236}">
                <a16:creationId xmlns:a16="http://schemas.microsoft.com/office/drawing/2014/main" id="{98343679-F9AD-2E83-5A52-3F9B039C4B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0FE10D-04E5-D5EC-AE74-E699E6099A68}"/>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2069495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515F0-4FA9-8EDC-8200-0A51A07235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73DF16-B712-3FB7-1BD3-CAB8CCA5F0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F81DA8-3213-298C-4ADD-FE2F12A53096}"/>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5" name="Footer Placeholder 4">
            <a:extLst>
              <a:ext uri="{FF2B5EF4-FFF2-40B4-BE49-F238E27FC236}">
                <a16:creationId xmlns:a16="http://schemas.microsoft.com/office/drawing/2014/main" id="{2F16963D-D053-8AFF-30ED-6516F5301C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C6609D-4571-5CF4-D22C-14C253D07874}"/>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15497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D5FCC-547F-0CF4-4A48-369ED3266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0CF62B-2984-C8F3-094F-52C6DC1FC4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4A2164-D080-B307-0CDD-49C4112E3C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9E4005-9D8C-B484-9DF2-93C9D570D9D6}"/>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6" name="Footer Placeholder 5">
            <a:extLst>
              <a:ext uri="{FF2B5EF4-FFF2-40B4-BE49-F238E27FC236}">
                <a16:creationId xmlns:a16="http://schemas.microsoft.com/office/drawing/2014/main" id="{C5828D96-B10F-9B00-E5AB-BACD426970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485B43-97CB-89FB-B57D-0F2C75291429}"/>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2770451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48761-F3C0-57D3-8C11-DDC687D99D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6DA83B-E4B0-B999-7ADA-E7D9DB73D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90291-95B2-7538-88BD-B6F736ACBC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72349-DE32-F63A-0EDD-0343D668AF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BF98B3-DE08-A164-87B4-2F0480C27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C6D9EF-6B30-4E51-437F-81FF17F389A4}"/>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8" name="Footer Placeholder 7">
            <a:extLst>
              <a:ext uri="{FF2B5EF4-FFF2-40B4-BE49-F238E27FC236}">
                <a16:creationId xmlns:a16="http://schemas.microsoft.com/office/drawing/2014/main" id="{B1A5FC91-A9DC-7919-0CF3-C0FB9B74D8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2CB4CD-A532-2994-5AD8-C84D0A04DCC3}"/>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2050721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7F30-FAC6-D077-27B0-A9F7A570DB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CBFC23-80F9-559D-89DF-92774BFF9FEF}"/>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4" name="Footer Placeholder 3">
            <a:extLst>
              <a:ext uri="{FF2B5EF4-FFF2-40B4-BE49-F238E27FC236}">
                <a16:creationId xmlns:a16="http://schemas.microsoft.com/office/drawing/2014/main" id="{98EFB991-9243-7DCC-60BF-7C5A8A379E7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470509-ECDE-6E29-0286-23C4B4D8F6B7}"/>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29700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0A50B-3982-06B8-CEC4-26CB8655DB2E}"/>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3" name="Footer Placeholder 2">
            <a:extLst>
              <a:ext uri="{FF2B5EF4-FFF2-40B4-BE49-F238E27FC236}">
                <a16:creationId xmlns:a16="http://schemas.microsoft.com/office/drawing/2014/main" id="{CCD822A9-BFF1-12E3-3ED7-7AEAF89B127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0DA88B-3CFA-5AB9-05F7-97BAA63EB8FE}"/>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3482876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556B-ABD2-3380-A2ED-F560FEF9D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5AE185-6D3E-C641-D9D8-EB5924D00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10EDBF-080B-BC5C-51B8-A4BC96F50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77960-236B-09DB-CF02-C565BC4A5DE5}"/>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6" name="Footer Placeholder 5">
            <a:extLst>
              <a:ext uri="{FF2B5EF4-FFF2-40B4-BE49-F238E27FC236}">
                <a16:creationId xmlns:a16="http://schemas.microsoft.com/office/drawing/2014/main" id="{F2D95AB4-9534-8EE6-3C8B-EF6821312B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4EEC07-DF13-E383-59D2-ACE4CCE3176F}"/>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3531167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DF94-FEE5-E539-C108-103F70809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F8D8A-DFD2-B21C-8FAC-6877677BC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E28C21-AA9F-1F8B-186D-F76AEFF5E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B2A96-CCBC-BBCF-7DB3-50632AE7EBAA}"/>
              </a:ext>
            </a:extLst>
          </p:cNvPr>
          <p:cNvSpPr>
            <a:spLocks noGrp="1"/>
          </p:cNvSpPr>
          <p:nvPr>
            <p:ph type="dt" sz="half" idx="10"/>
          </p:nvPr>
        </p:nvSpPr>
        <p:spPr/>
        <p:txBody>
          <a:bodyPr/>
          <a:lstStyle/>
          <a:p>
            <a:fld id="{09E1FEC8-84DC-7B4F-B541-A9ABAAA3D526}" type="datetimeFigureOut">
              <a:rPr lang="en-US" smtClean="0"/>
              <a:t>4/20/26</a:t>
            </a:fld>
            <a:endParaRPr lang="en-US" dirty="0"/>
          </a:p>
        </p:txBody>
      </p:sp>
      <p:sp>
        <p:nvSpPr>
          <p:cNvPr id="6" name="Footer Placeholder 5">
            <a:extLst>
              <a:ext uri="{FF2B5EF4-FFF2-40B4-BE49-F238E27FC236}">
                <a16:creationId xmlns:a16="http://schemas.microsoft.com/office/drawing/2014/main" id="{0FC09FEB-7FB9-4FA7-B6B2-EAAC470C95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BE0B03-BED5-2BB2-A15D-D6EB9417015C}"/>
              </a:ext>
            </a:extLst>
          </p:cNvPr>
          <p:cNvSpPr>
            <a:spLocks noGrp="1"/>
          </p:cNvSpPr>
          <p:nvPr>
            <p:ph type="sldNum" sz="quarter" idx="12"/>
          </p:nvPr>
        </p:nvSpPr>
        <p:spPr/>
        <p:txBody>
          <a:bodyPr/>
          <a:lstStyle/>
          <a:p>
            <a:fld id="{FFD44A2F-1881-8A43-9430-037EB8CCFD0A}" type="slidenum">
              <a:rPr lang="en-US" smtClean="0"/>
              <a:t>‹#›</a:t>
            </a:fld>
            <a:endParaRPr lang="en-US" dirty="0"/>
          </a:p>
        </p:txBody>
      </p:sp>
    </p:spTree>
    <p:extLst>
      <p:ext uri="{BB962C8B-B14F-4D97-AF65-F5344CB8AC3E}">
        <p14:creationId xmlns:p14="http://schemas.microsoft.com/office/powerpoint/2010/main" val="312178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F18D9-C2E8-2FA3-6665-243979A42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BF64EA-F1CD-8F87-3A8B-B62C5D172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DE37A-4211-9A60-6F8B-CFBBED77A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E1FEC8-84DC-7B4F-B541-A9ABAAA3D526}" type="datetimeFigureOut">
              <a:rPr lang="en-US" smtClean="0"/>
              <a:t>4/20/26</a:t>
            </a:fld>
            <a:endParaRPr lang="en-US" dirty="0"/>
          </a:p>
        </p:txBody>
      </p:sp>
      <p:sp>
        <p:nvSpPr>
          <p:cNvPr id="5" name="Footer Placeholder 4">
            <a:extLst>
              <a:ext uri="{FF2B5EF4-FFF2-40B4-BE49-F238E27FC236}">
                <a16:creationId xmlns:a16="http://schemas.microsoft.com/office/drawing/2014/main" id="{6594CCE8-611D-ECD1-8C50-8C42D18B1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3A3DC93-9B52-20FF-86F5-AD702997B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D44A2F-1881-8A43-9430-037EB8CCFD0A}" type="slidenum">
              <a:rPr lang="en-US" smtClean="0"/>
              <a:t>‹#›</a:t>
            </a:fld>
            <a:endParaRPr lang="en-US" dirty="0"/>
          </a:p>
        </p:txBody>
      </p:sp>
    </p:spTree>
    <p:extLst>
      <p:ext uri="{BB962C8B-B14F-4D97-AF65-F5344CB8AC3E}">
        <p14:creationId xmlns:p14="http://schemas.microsoft.com/office/powerpoint/2010/main" val="3231131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AF408-369B-8572-C95C-E8B350ADE5F8}"/>
              </a:ext>
            </a:extLst>
          </p:cNvPr>
          <p:cNvSpPr>
            <a:spLocks noGrp="1"/>
          </p:cNvSpPr>
          <p:nvPr>
            <p:ph type="ctrTitle"/>
          </p:nvPr>
        </p:nvSpPr>
        <p:spPr>
          <a:xfrm>
            <a:off x="823442" y="921715"/>
            <a:ext cx="5163022" cy="2635993"/>
          </a:xfrm>
        </p:spPr>
        <p:txBody>
          <a:bodyPr anchor="b">
            <a:noAutofit/>
          </a:bodyPr>
          <a:lstStyle/>
          <a:p>
            <a:pPr algn="l"/>
            <a:r>
              <a:rPr lang="en-US" sz="5400" b="1" dirty="0">
                <a:ln w="28575">
                  <a:solidFill>
                    <a:schemeClr val="tx1"/>
                  </a:solidFill>
                </a:ln>
                <a:solidFill>
                  <a:srgbClr val="ED471E"/>
                </a:solidFill>
              </a:rPr>
              <a:t>Density Altitude and Mountain Flying</a:t>
            </a:r>
          </a:p>
        </p:txBody>
      </p:sp>
      <p:sp>
        <p:nvSpPr>
          <p:cNvPr id="13" name="Rectangle 12">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E7F3FEF3-C84C-3752-9AF1-046C3BAEDB69}"/>
              </a:ext>
            </a:extLst>
          </p:cNvPr>
          <p:cNvSpPr>
            <a:spLocks noGrp="1"/>
          </p:cNvSpPr>
          <p:nvPr>
            <p:ph type="subTitle" idx="1"/>
          </p:nvPr>
        </p:nvSpPr>
        <p:spPr>
          <a:xfrm>
            <a:off x="823442" y="4541262"/>
            <a:ext cx="5295393" cy="1630937"/>
          </a:xfrm>
        </p:spPr>
        <p:txBody>
          <a:bodyPr anchor="t">
            <a:normAutofit fontScale="25000" lnSpcReduction="20000"/>
          </a:bodyPr>
          <a:lstStyle/>
          <a:p>
            <a:pPr algn="l"/>
            <a:endParaRPr lang="en-US" sz="1400" dirty="0">
              <a:solidFill>
                <a:srgbClr val="FFFFFF"/>
              </a:solidFill>
            </a:endParaRPr>
          </a:p>
          <a:p>
            <a:pPr algn="l"/>
            <a:endParaRPr lang="en-US" sz="1400" dirty="0">
              <a:solidFill>
                <a:srgbClr val="FFFFFF"/>
              </a:solidFill>
            </a:endParaRPr>
          </a:p>
          <a:p>
            <a:pPr algn="l"/>
            <a:r>
              <a:rPr lang="en-US" sz="8000" dirty="0">
                <a:solidFill>
                  <a:srgbClr val="FFFFFF"/>
                </a:solidFill>
              </a:rPr>
              <a:t>Prof. Michael Splitt</a:t>
            </a:r>
          </a:p>
          <a:p>
            <a:pPr algn="l"/>
            <a:r>
              <a:rPr lang="en-US" sz="8000" dirty="0">
                <a:solidFill>
                  <a:srgbClr val="FFFFFF"/>
                </a:solidFill>
              </a:rPr>
              <a:t>Florida Tech College of Aeronautics</a:t>
            </a:r>
          </a:p>
          <a:p>
            <a:pPr algn="l"/>
            <a:r>
              <a:rPr lang="en-US" sz="8000" dirty="0">
                <a:solidFill>
                  <a:srgbClr val="FFFFFF"/>
                </a:solidFill>
              </a:rPr>
              <a:t>Spring 2026 FPAW </a:t>
            </a:r>
          </a:p>
          <a:p>
            <a:pPr algn="l"/>
            <a:r>
              <a:rPr lang="en-US" sz="8000" dirty="0">
                <a:solidFill>
                  <a:srgbClr val="FFFFFF"/>
                </a:solidFill>
              </a:rPr>
              <a:t>msplitt@fit.edu</a:t>
            </a:r>
          </a:p>
        </p:txBody>
      </p:sp>
      <p:pic>
        <p:nvPicPr>
          <p:cNvPr id="4" name="Picture 6" descr="Density Altitude Sample Poster filled out for KDBQ Airport">
            <a:extLst>
              <a:ext uri="{FF2B5EF4-FFF2-40B4-BE49-F238E27FC236}">
                <a16:creationId xmlns:a16="http://schemas.microsoft.com/office/drawing/2014/main" id="{3991B4D8-6B3A-B854-F462-E50418980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5758"/>
          <a:stretch>
            <a:fillRect/>
          </a:stretch>
        </p:blipFill>
        <p:spPr bwMode="auto">
          <a:xfrm>
            <a:off x="6683411" y="463404"/>
            <a:ext cx="4944013" cy="55531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26E7812-72DE-869A-465F-24D774648C79}"/>
              </a:ext>
            </a:extLst>
          </p:cNvPr>
          <p:cNvPicPr>
            <a:picLocks noChangeAspect="1"/>
          </p:cNvPicPr>
          <p:nvPr/>
        </p:nvPicPr>
        <p:blipFill>
          <a:blip r:embed="rId3"/>
          <a:stretch>
            <a:fillRect/>
          </a:stretch>
        </p:blipFill>
        <p:spPr>
          <a:xfrm>
            <a:off x="10708001" y="5551045"/>
            <a:ext cx="919423" cy="465552"/>
          </a:xfrm>
          <a:prstGeom prst="rect">
            <a:avLst/>
          </a:prstGeom>
        </p:spPr>
      </p:pic>
    </p:spTree>
    <p:extLst>
      <p:ext uri="{BB962C8B-B14F-4D97-AF65-F5344CB8AC3E}">
        <p14:creationId xmlns:p14="http://schemas.microsoft.com/office/powerpoint/2010/main" val="30520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54F978B-5E62-F7A6-DB00-E6BF45BAE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534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B1D79-032D-FF50-E557-DEE41F058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59CF5-BC1F-E139-37BF-33E253AA2169}"/>
              </a:ext>
            </a:extLst>
          </p:cNvPr>
          <p:cNvSpPr>
            <a:spLocks noGrp="1"/>
          </p:cNvSpPr>
          <p:nvPr>
            <p:ph type="title"/>
          </p:nvPr>
        </p:nvSpPr>
        <p:spPr/>
        <p:txBody>
          <a:bodyPr>
            <a:normAutofit/>
          </a:bodyPr>
          <a:lstStyle/>
          <a:p>
            <a:r>
              <a:rPr lang="en-US" sz="4000" dirty="0"/>
              <a:t>Density Altitude Deviation (KNYL) March Madness</a:t>
            </a:r>
          </a:p>
        </p:txBody>
      </p:sp>
      <p:sp>
        <p:nvSpPr>
          <p:cNvPr id="10" name="TextBox 9">
            <a:extLst>
              <a:ext uri="{FF2B5EF4-FFF2-40B4-BE49-F238E27FC236}">
                <a16:creationId xmlns:a16="http://schemas.microsoft.com/office/drawing/2014/main" id="{B7F173A8-86A1-B46B-E89D-04A3C2DB71E3}"/>
              </a:ext>
            </a:extLst>
          </p:cNvPr>
          <p:cNvSpPr txBox="1"/>
          <p:nvPr/>
        </p:nvSpPr>
        <p:spPr>
          <a:xfrm>
            <a:off x="886333" y="4114800"/>
            <a:ext cx="6209961" cy="2554545"/>
          </a:xfrm>
          <a:prstGeom prst="rect">
            <a:avLst/>
          </a:prstGeom>
          <a:solidFill>
            <a:schemeClr val="accent2">
              <a:lumMod val="60000"/>
              <a:lumOff val="40000"/>
            </a:schemeClr>
          </a:solidFill>
        </p:spPr>
        <p:txBody>
          <a:bodyPr wrap="square">
            <a:spAutoFit/>
          </a:bodyPr>
          <a:lstStyle/>
          <a:p>
            <a:r>
              <a:rPr lang="en-US" sz="3200" dirty="0"/>
              <a:t>With a density altitude of </a:t>
            </a:r>
            <a:r>
              <a:rPr lang="en-US" sz="3200" b="1" dirty="0"/>
              <a:t>3408 feet </a:t>
            </a:r>
            <a:r>
              <a:rPr lang="en-US" sz="3200" dirty="0"/>
              <a:t>(dry) and an elevation of 213 feet this would be a density altitude deviation of </a:t>
            </a:r>
            <a:r>
              <a:rPr lang="en-US" sz="3200" b="1" dirty="0"/>
              <a:t>+3195 feet </a:t>
            </a:r>
            <a:r>
              <a:rPr lang="en-US" sz="3200" dirty="0"/>
              <a:t>from the field elevation. </a:t>
            </a:r>
          </a:p>
        </p:txBody>
      </p:sp>
      <p:pic>
        <p:nvPicPr>
          <p:cNvPr id="5" name="Picture 4">
            <a:extLst>
              <a:ext uri="{FF2B5EF4-FFF2-40B4-BE49-F238E27FC236}">
                <a16:creationId xmlns:a16="http://schemas.microsoft.com/office/drawing/2014/main" id="{6F687300-53B0-45D5-8E8B-0B10AB654140}"/>
              </a:ext>
            </a:extLst>
          </p:cNvPr>
          <p:cNvPicPr>
            <a:picLocks noChangeAspect="1"/>
          </p:cNvPicPr>
          <p:nvPr/>
        </p:nvPicPr>
        <p:blipFill>
          <a:blip r:embed="rId2"/>
          <a:stretch>
            <a:fillRect/>
          </a:stretch>
        </p:blipFill>
        <p:spPr>
          <a:xfrm>
            <a:off x="7384944" y="1602123"/>
            <a:ext cx="4117827" cy="4890752"/>
          </a:xfrm>
          <a:prstGeom prst="rect">
            <a:avLst/>
          </a:prstGeom>
        </p:spPr>
      </p:pic>
      <p:sp>
        <p:nvSpPr>
          <p:cNvPr id="11" name="TextBox 10">
            <a:extLst>
              <a:ext uri="{FF2B5EF4-FFF2-40B4-BE49-F238E27FC236}">
                <a16:creationId xmlns:a16="http://schemas.microsoft.com/office/drawing/2014/main" id="{E3B901B7-B821-4870-8B73-D98CF03322AF}"/>
              </a:ext>
            </a:extLst>
          </p:cNvPr>
          <p:cNvSpPr txBox="1"/>
          <p:nvPr/>
        </p:nvSpPr>
        <p:spPr>
          <a:xfrm>
            <a:off x="886333" y="1690688"/>
            <a:ext cx="6209961" cy="2031325"/>
          </a:xfrm>
          <a:prstGeom prst="rect">
            <a:avLst/>
          </a:prstGeom>
          <a:solidFill>
            <a:schemeClr val="tx2">
              <a:lumMod val="10000"/>
              <a:lumOff val="90000"/>
            </a:schemeClr>
          </a:solidFill>
        </p:spPr>
        <p:txBody>
          <a:bodyPr wrap="square">
            <a:spAutoFit/>
          </a:bodyPr>
          <a:lstStyle/>
          <a:p>
            <a:r>
              <a:rPr lang="en-US" b="1" dirty="0"/>
              <a:t>Yuma Marine Corps Air Station/Yuma International Airport</a:t>
            </a:r>
          </a:p>
          <a:p>
            <a:endParaRPr lang="en-US" dirty="0"/>
          </a:p>
          <a:p>
            <a:r>
              <a:rPr lang="en-US" dirty="0"/>
              <a:t>METAR KNYL 202257Z 00000KT 10SM CLR </a:t>
            </a:r>
            <a:r>
              <a:rPr lang="en-US" b="1" dirty="0"/>
              <a:t>42</a:t>
            </a:r>
            <a:r>
              <a:rPr lang="en-US" dirty="0"/>
              <a:t>/M04 A2980 RMK AO2 SLP089 T0</a:t>
            </a:r>
            <a:r>
              <a:rPr lang="en-US" b="1" dirty="0"/>
              <a:t>417</a:t>
            </a:r>
            <a:r>
              <a:rPr lang="en-US" dirty="0"/>
              <a:t>10</a:t>
            </a:r>
            <a:r>
              <a:rPr lang="en-US" b="1" dirty="0"/>
              <a:t>39</a:t>
            </a:r>
          </a:p>
          <a:p>
            <a:endParaRPr lang="en-US" dirty="0"/>
          </a:p>
          <a:p>
            <a:r>
              <a:rPr lang="en-US" dirty="0"/>
              <a:t>What is the deviation between the Density Altitude and the Field Elevation? </a:t>
            </a:r>
          </a:p>
        </p:txBody>
      </p:sp>
    </p:spTree>
    <p:extLst>
      <p:ext uri="{BB962C8B-B14F-4D97-AF65-F5344CB8AC3E}">
        <p14:creationId xmlns:p14="http://schemas.microsoft.com/office/powerpoint/2010/main" val="21873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66B58A-C9D0-C5A3-C4F3-210E0A53990A}"/>
            </a:ext>
          </a:extLst>
        </p:cNvPr>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C24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27EBFC-59D4-155E-DDE1-C9EE9D9F2477}"/>
              </a:ext>
            </a:extLst>
          </p:cNvPr>
          <p:cNvSpPr>
            <a:spLocks noGrp="1"/>
          </p:cNvSpPr>
          <p:nvPr>
            <p:ph type="title"/>
          </p:nvPr>
        </p:nvSpPr>
        <p:spPr>
          <a:xfrm>
            <a:off x="838200" y="171162"/>
            <a:ext cx="2840182" cy="2371148"/>
          </a:xfrm>
        </p:spPr>
        <p:txBody>
          <a:bodyPr>
            <a:normAutofit/>
          </a:bodyPr>
          <a:lstStyle/>
          <a:p>
            <a:r>
              <a:rPr lang="en-US" sz="3200" dirty="0">
                <a:solidFill>
                  <a:srgbClr val="FFFFFF"/>
                </a:solidFill>
              </a:rPr>
              <a:t>AWC Density Altitude Deviation</a:t>
            </a:r>
            <a:br>
              <a:rPr lang="en-US" sz="3200" dirty="0">
                <a:solidFill>
                  <a:srgbClr val="FFFFFF"/>
                </a:solidFill>
              </a:rPr>
            </a:br>
            <a:r>
              <a:rPr lang="en-US" sz="3200" dirty="0">
                <a:solidFill>
                  <a:srgbClr val="FFFFFF"/>
                </a:solidFill>
              </a:rPr>
              <a:t>MARCH MADNESS!</a:t>
            </a:r>
          </a:p>
        </p:txBody>
      </p:sp>
      <p:pic>
        <p:nvPicPr>
          <p:cNvPr id="3" name="Picture 2">
            <a:extLst>
              <a:ext uri="{FF2B5EF4-FFF2-40B4-BE49-F238E27FC236}">
                <a16:creationId xmlns:a16="http://schemas.microsoft.com/office/drawing/2014/main" id="{85D6F6FE-E5BC-B3D0-3D09-69DD74703577}"/>
              </a:ext>
            </a:extLst>
          </p:cNvPr>
          <p:cNvPicPr>
            <a:picLocks noChangeAspect="1"/>
          </p:cNvPicPr>
          <p:nvPr/>
        </p:nvPicPr>
        <p:blipFill>
          <a:blip r:embed="rId2"/>
          <a:stretch/>
        </p:blipFill>
        <p:spPr>
          <a:xfrm>
            <a:off x="4259094" y="640080"/>
            <a:ext cx="7245215" cy="5578816"/>
          </a:xfrm>
          <a:prstGeom prst="rect">
            <a:avLst/>
          </a:prstGeom>
        </p:spPr>
      </p:pic>
      <p:pic>
        <p:nvPicPr>
          <p:cNvPr id="5" name="Picture 4">
            <a:extLst>
              <a:ext uri="{FF2B5EF4-FFF2-40B4-BE49-F238E27FC236}">
                <a16:creationId xmlns:a16="http://schemas.microsoft.com/office/drawing/2014/main" id="{C6B285BA-185C-2529-B69C-35986047C769}"/>
              </a:ext>
            </a:extLst>
          </p:cNvPr>
          <p:cNvPicPr>
            <a:picLocks noChangeAspect="1"/>
          </p:cNvPicPr>
          <p:nvPr/>
        </p:nvPicPr>
        <p:blipFill>
          <a:blip r:embed="rId3"/>
          <a:stretch>
            <a:fillRect/>
          </a:stretch>
        </p:blipFill>
        <p:spPr>
          <a:xfrm>
            <a:off x="638175" y="3877706"/>
            <a:ext cx="3490285" cy="781976"/>
          </a:xfrm>
          <a:prstGeom prst="rect">
            <a:avLst/>
          </a:prstGeom>
        </p:spPr>
      </p:pic>
    </p:spTree>
    <p:extLst>
      <p:ext uri="{BB962C8B-B14F-4D97-AF65-F5344CB8AC3E}">
        <p14:creationId xmlns:p14="http://schemas.microsoft.com/office/powerpoint/2010/main" val="683665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0319-A66E-4EAE-8D4E-E1CF0810888E}"/>
              </a:ext>
            </a:extLst>
          </p:cNvPr>
          <p:cNvSpPr>
            <a:spLocks noGrp="1"/>
          </p:cNvSpPr>
          <p:nvPr>
            <p:ph type="title"/>
          </p:nvPr>
        </p:nvSpPr>
        <p:spPr/>
        <p:txBody>
          <a:bodyPr/>
          <a:lstStyle/>
          <a:p>
            <a:r>
              <a:rPr lang="en-US" sz="4400" dirty="0"/>
              <a:t>Density Altitude (KNYL) March Madness</a:t>
            </a:r>
            <a:endParaRPr lang="en-US" dirty="0"/>
          </a:p>
        </p:txBody>
      </p:sp>
      <p:pic>
        <p:nvPicPr>
          <p:cNvPr id="6" name="Content Placeholder 5">
            <a:extLst>
              <a:ext uri="{FF2B5EF4-FFF2-40B4-BE49-F238E27FC236}">
                <a16:creationId xmlns:a16="http://schemas.microsoft.com/office/drawing/2014/main" id="{B8CAFB4A-B178-4B7A-9E66-2AD49FBC90BE}"/>
              </a:ext>
            </a:extLst>
          </p:cNvPr>
          <p:cNvPicPr>
            <a:picLocks noGrp="1" noChangeAspect="1"/>
          </p:cNvPicPr>
          <p:nvPr>
            <p:ph sz="half" idx="2"/>
          </p:nvPr>
        </p:nvPicPr>
        <p:blipFill>
          <a:blip r:embed="rId2"/>
          <a:srcRect/>
          <a:stretch/>
        </p:blipFill>
        <p:spPr>
          <a:xfrm>
            <a:off x="5458620" y="1695451"/>
            <a:ext cx="6089649" cy="4567237"/>
          </a:xfrm>
        </p:spPr>
      </p:pic>
      <p:sp>
        <p:nvSpPr>
          <p:cNvPr id="7" name="Star: 5 Points 6">
            <a:extLst>
              <a:ext uri="{FF2B5EF4-FFF2-40B4-BE49-F238E27FC236}">
                <a16:creationId xmlns:a16="http://schemas.microsoft.com/office/drawing/2014/main" id="{2A77064E-6C54-4E43-8B77-D90B6C97D987}"/>
              </a:ext>
            </a:extLst>
          </p:cNvPr>
          <p:cNvSpPr/>
          <p:nvPr/>
        </p:nvSpPr>
        <p:spPr>
          <a:xfrm>
            <a:off x="7586201" y="2337332"/>
            <a:ext cx="186612" cy="139959"/>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11">
            <a:extLst>
              <a:ext uri="{FF2B5EF4-FFF2-40B4-BE49-F238E27FC236}">
                <a16:creationId xmlns:a16="http://schemas.microsoft.com/office/drawing/2014/main" id="{4572C970-DE47-4F12-84CB-EE726729676B}"/>
              </a:ext>
            </a:extLst>
          </p:cNvPr>
          <p:cNvPicPr>
            <a:picLocks noGrp="1" noChangeAspect="1"/>
          </p:cNvPicPr>
          <p:nvPr>
            <p:ph sz="half" idx="1"/>
          </p:nvPr>
        </p:nvPicPr>
        <p:blipFill>
          <a:blip r:embed="rId3"/>
          <a:stretch>
            <a:fillRect/>
          </a:stretch>
        </p:blipFill>
        <p:spPr>
          <a:xfrm>
            <a:off x="838200" y="2337332"/>
            <a:ext cx="3887788" cy="3887788"/>
          </a:xfrm>
          <a:prstGeom prst="rect">
            <a:avLst/>
          </a:prstGeom>
        </p:spPr>
      </p:pic>
      <p:sp>
        <p:nvSpPr>
          <p:cNvPr id="14" name="Rectangle 13">
            <a:extLst>
              <a:ext uri="{FF2B5EF4-FFF2-40B4-BE49-F238E27FC236}">
                <a16:creationId xmlns:a16="http://schemas.microsoft.com/office/drawing/2014/main" id="{B0931B59-CD68-4466-B196-BA1FAFA63581}"/>
              </a:ext>
            </a:extLst>
          </p:cNvPr>
          <p:cNvSpPr/>
          <p:nvPr/>
        </p:nvSpPr>
        <p:spPr>
          <a:xfrm>
            <a:off x="1041215" y="1752400"/>
            <a:ext cx="3808800"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Box and Whiskers Plot</a:t>
            </a:r>
          </a:p>
        </p:txBody>
      </p:sp>
      <p:sp>
        <p:nvSpPr>
          <p:cNvPr id="15" name="TextBox 14">
            <a:extLst>
              <a:ext uri="{FF2B5EF4-FFF2-40B4-BE49-F238E27FC236}">
                <a16:creationId xmlns:a16="http://schemas.microsoft.com/office/drawing/2014/main" id="{D6148E74-C070-4FF1-8D1C-39815D6FC34A}"/>
              </a:ext>
            </a:extLst>
          </p:cNvPr>
          <p:cNvSpPr txBox="1"/>
          <p:nvPr/>
        </p:nvSpPr>
        <p:spPr>
          <a:xfrm>
            <a:off x="6926248" y="6262688"/>
            <a:ext cx="4152900" cy="369332"/>
          </a:xfrm>
          <a:prstGeom prst="rect">
            <a:avLst/>
          </a:prstGeom>
          <a:noFill/>
        </p:spPr>
        <p:txBody>
          <a:bodyPr wrap="square">
            <a:spAutoFit/>
          </a:bodyPr>
          <a:lstStyle/>
          <a:p>
            <a:pPr algn="ctr"/>
            <a:r>
              <a:rPr lang="en-US" b="1" dirty="0"/>
              <a:t>KNYL: DA 3408 feet</a:t>
            </a:r>
          </a:p>
        </p:txBody>
      </p:sp>
      <p:sp>
        <p:nvSpPr>
          <p:cNvPr id="16" name="TextBox 15">
            <a:extLst>
              <a:ext uri="{FF2B5EF4-FFF2-40B4-BE49-F238E27FC236}">
                <a16:creationId xmlns:a16="http://schemas.microsoft.com/office/drawing/2014/main" id="{F476CF52-0B5F-4000-A3AD-E1462AC0E91F}"/>
              </a:ext>
            </a:extLst>
          </p:cNvPr>
          <p:cNvSpPr txBox="1"/>
          <p:nvPr/>
        </p:nvSpPr>
        <p:spPr>
          <a:xfrm>
            <a:off x="6707173" y="1383068"/>
            <a:ext cx="4152900" cy="369332"/>
          </a:xfrm>
          <a:prstGeom prst="rect">
            <a:avLst/>
          </a:prstGeom>
          <a:noFill/>
        </p:spPr>
        <p:txBody>
          <a:bodyPr wrap="square">
            <a:spAutoFit/>
          </a:bodyPr>
          <a:lstStyle/>
          <a:p>
            <a:pPr algn="ctr"/>
            <a:r>
              <a:rPr lang="en-US" b="1" dirty="0"/>
              <a:t>Monthly DA Stats at KNYL</a:t>
            </a:r>
          </a:p>
        </p:txBody>
      </p:sp>
      <p:sp>
        <p:nvSpPr>
          <p:cNvPr id="18" name="TextBox 17">
            <a:extLst>
              <a:ext uri="{FF2B5EF4-FFF2-40B4-BE49-F238E27FC236}">
                <a16:creationId xmlns:a16="http://schemas.microsoft.com/office/drawing/2014/main" id="{DAD8094C-9BED-4780-B3A4-A54F3BAFFB4D}"/>
              </a:ext>
            </a:extLst>
          </p:cNvPr>
          <p:cNvSpPr txBox="1"/>
          <p:nvPr/>
        </p:nvSpPr>
        <p:spPr>
          <a:xfrm>
            <a:off x="1041215" y="6262042"/>
            <a:ext cx="3606985" cy="461665"/>
          </a:xfrm>
          <a:prstGeom prst="rect">
            <a:avLst/>
          </a:prstGeom>
          <a:noFill/>
        </p:spPr>
        <p:txBody>
          <a:bodyPr wrap="square">
            <a:spAutoFit/>
          </a:bodyPr>
          <a:lstStyle/>
          <a:p>
            <a:r>
              <a:rPr lang="en-US" sz="1200" dirty="0"/>
              <a:t>Approximately 1–2% of data points are considered outliers in a box-and-whiskers plot.</a:t>
            </a:r>
          </a:p>
        </p:txBody>
      </p:sp>
    </p:spTree>
    <p:extLst>
      <p:ext uri="{BB962C8B-B14F-4D97-AF65-F5344CB8AC3E}">
        <p14:creationId xmlns:p14="http://schemas.microsoft.com/office/powerpoint/2010/main" val="178256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a:extLst>
              <a:ext uri="{FF2B5EF4-FFF2-40B4-BE49-F238E27FC236}">
                <a16:creationId xmlns:a16="http://schemas.microsoft.com/office/drawing/2014/main" id="{D2D5CC9E-BA40-46C5-9DAF-1957F54FCFB0}"/>
              </a:ext>
            </a:extLst>
          </p:cNvPr>
          <p:cNvPicPr>
            <a:picLocks noGrp="1" noChangeAspect="1"/>
          </p:cNvPicPr>
          <p:nvPr>
            <p:ph sz="half" idx="2"/>
          </p:nvPr>
        </p:nvPicPr>
        <p:blipFill rotWithShape="1">
          <a:blip r:embed="rId2"/>
          <a:srcRect l="-9567" r="9566" b="8499"/>
          <a:stretch/>
        </p:blipFill>
        <p:spPr>
          <a:xfrm>
            <a:off x="333794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9" name="Freeform: Shape 28">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2AB26B-A7C5-4D12-8ACA-7EF78EC67C6E}"/>
              </a:ext>
            </a:extLst>
          </p:cNvPr>
          <p:cNvSpPr>
            <a:spLocks noGrp="1"/>
          </p:cNvSpPr>
          <p:nvPr>
            <p:ph type="title"/>
          </p:nvPr>
        </p:nvSpPr>
        <p:spPr>
          <a:xfrm>
            <a:off x="371094" y="1161288"/>
            <a:ext cx="3438144" cy="1125728"/>
          </a:xfrm>
        </p:spPr>
        <p:txBody>
          <a:bodyPr vert="horz" lIns="91440" tIns="45720" rIns="91440" bIns="45720" rtlCol="0" anchor="b">
            <a:normAutofit fontScale="90000"/>
          </a:bodyPr>
          <a:lstStyle/>
          <a:p>
            <a:r>
              <a:rPr lang="en-US" sz="4000" dirty="0"/>
              <a:t>Density Altitude </a:t>
            </a:r>
            <a:br>
              <a:rPr lang="en-US" sz="4000" dirty="0"/>
            </a:br>
            <a:r>
              <a:rPr lang="en-US" sz="4000" dirty="0"/>
              <a:t>Case 1</a:t>
            </a:r>
          </a:p>
        </p:txBody>
      </p:sp>
      <p:sp>
        <p:nvSpPr>
          <p:cNvPr id="33" name="Rectangle 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5B0D441-1C7A-4900-B141-5D3BD700F1EE}"/>
              </a:ext>
            </a:extLst>
          </p:cNvPr>
          <p:cNvSpPr>
            <a:spLocks noGrp="1"/>
          </p:cNvSpPr>
          <p:nvPr>
            <p:ph sz="half" idx="1"/>
          </p:nvPr>
        </p:nvSpPr>
        <p:spPr>
          <a:xfrm>
            <a:off x="371093" y="2718054"/>
            <a:ext cx="3800857" cy="3689510"/>
          </a:xfrm>
        </p:spPr>
        <p:txBody>
          <a:bodyPr vert="horz" lIns="91440" tIns="45720" rIns="91440" bIns="45720" rtlCol="0" anchor="t">
            <a:normAutofit fontScale="92500" lnSpcReduction="10000"/>
          </a:bodyPr>
          <a:lstStyle/>
          <a:p>
            <a:r>
              <a:rPr lang="en-US" sz="2400" b="1" dirty="0"/>
              <a:t>July Flight Aspen (KASE) to Des Moines (KDSM)</a:t>
            </a:r>
          </a:p>
          <a:p>
            <a:pPr lvl="1"/>
            <a:r>
              <a:rPr lang="en-US" dirty="0"/>
              <a:t>KASE at 7838 feet</a:t>
            </a:r>
          </a:p>
          <a:p>
            <a:pPr lvl="2"/>
            <a:r>
              <a:rPr lang="en-US" sz="2400" b="1" dirty="0"/>
              <a:t>DA 10380 feet</a:t>
            </a:r>
          </a:p>
          <a:p>
            <a:pPr lvl="1"/>
            <a:r>
              <a:rPr lang="en-US" dirty="0"/>
              <a:t>KLXV at 9934 feet</a:t>
            </a:r>
          </a:p>
          <a:p>
            <a:pPr lvl="2"/>
            <a:r>
              <a:rPr lang="en-US" sz="2400" b="1" dirty="0"/>
              <a:t>DA 12182 feet</a:t>
            </a:r>
          </a:p>
          <a:p>
            <a:pPr lvl="1"/>
            <a:r>
              <a:rPr lang="en-US" b="1" dirty="0"/>
              <a:t>Early afternoon flight</a:t>
            </a:r>
          </a:p>
          <a:p>
            <a:pPr lvl="1"/>
            <a:r>
              <a:rPr lang="en-US" b="1" dirty="0">
                <a:effectLst/>
              </a:rPr>
              <a:t>Beechcraft G36 Bonanza</a:t>
            </a:r>
          </a:p>
          <a:p>
            <a:pPr lvl="2"/>
            <a:r>
              <a:rPr lang="en-US" sz="2400" dirty="0"/>
              <a:t>Service Ceiling ~18,000 feet</a:t>
            </a:r>
          </a:p>
          <a:p>
            <a:pPr lvl="1"/>
            <a:endParaRPr lang="en-US" dirty="0"/>
          </a:p>
          <a:p>
            <a:pPr marL="0"/>
            <a:endParaRPr lang="en-US" sz="2400" dirty="0"/>
          </a:p>
        </p:txBody>
      </p:sp>
      <p:sp>
        <p:nvSpPr>
          <p:cNvPr id="21" name="TextBox 20">
            <a:extLst>
              <a:ext uri="{FF2B5EF4-FFF2-40B4-BE49-F238E27FC236}">
                <a16:creationId xmlns:a16="http://schemas.microsoft.com/office/drawing/2014/main" id="{0879D754-31F6-415C-81D1-C98D1D4861A3}"/>
              </a:ext>
            </a:extLst>
          </p:cNvPr>
          <p:cNvSpPr txBox="1"/>
          <p:nvPr/>
        </p:nvSpPr>
        <p:spPr>
          <a:xfrm>
            <a:off x="4181094" y="5657850"/>
            <a:ext cx="8106158" cy="1015663"/>
          </a:xfrm>
          <a:prstGeom prst="rect">
            <a:avLst/>
          </a:prstGeom>
          <a:noFill/>
        </p:spPr>
        <p:txBody>
          <a:bodyPr wrap="square">
            <a:spAutoFit/>
          </a:bodyPr>
          <a:lstStyle/>
          <a:p>
            <a:r>
              <a:rPr lang="en-US" sz="2000" b="1" dirty="0"/>
              <a:t>Service Ceiling:</a:t>
            </a:r>
          </a:p>
          <a:p>
            <a:r>
              <a:rPr lang="en-US" sz="2000" b="1" dirty="0"/>
              <a:t>the altitude where the aircraft's climb rate falls to about 100 feet per minute under standard atmospheric conditions</a:t>
            </a:r>
          </a:p>
        </p:txBody>
      </p:sp>
    </p:spTree>
    <p:extLst>
      <p:ext uri="{BB962C8B-B14F-4D97-AF65-F5344CB8AC3E}">
        <p14:creationId xmlns:p14="http://schemas.microsoft.com/office/powerpoint/2010/main" val="29358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C81-8987-40E6-8618-8509924725C5}"/>
              </a:ext>
            </a:extLst>
          </p:cNvPr>
          <p:cNvSpPr>
            <a:spLocks noGrp="1"/>
          </p:cNvSpPr>
          <p:nvPr>
            <p:ph type="title"/>
          </p:nvPr>
        </p:nvSpPr>
        <p:spPr/>
        <p:txBody>
          <a:bodyPr/>
          <a:lstStyle/>
          <a:p>
            <a:r>
              <a:rPr lang="en-US" dirty="0"/>
              <a:t>Density Altitude at KASE and KLXV</a:t>
            </a:r>
          </a:p>
        </p:txBody>
      </p:sp>
      <p:pic>
        <p:nvPicPr>
          <p:cNvPr id="6" name="Content Placeholder 5" descr="A graph with different colored lines&#10;&#10;Description automatically generated with medium confidence">
            <a:extLst>
              <a:ext uri="{FF2B5EF4-FFF2-40B4-BE49-F238E27FC236}">
                <a16:creationId xmlns:a16="http://schemas.microsoft.com/office/drawing/2014/main" id="{732B0146-F629-43F5-B985-B614E14907D6}"/>
              </a:ext>
            </a:extLst>
          </p:cNvPr>
          <p:cNvPicPr>
            <a:picLocks noGrp="1" noChangeAspect="1"/>
          </p:cNvPicPr>
          <p:nvPr>
            <p:ph sz="half" idx="1"/>
          </p:nvPr>
        </p:nvPicPr>
        <p:blipFill>
          <a:blip r:embed="rId2"/>
          <a:stretch>
            <a:fillRect/>
          </a:stretch>
        </p:blipFill>
        <p:spPr>
          <a:xfrm>
            <a:off x="838200" y="2058194"/>
            <a:ext cx="5181600" cy="3886200"/>
          </a:xfrm>
        </p:spPr>
      </p:pic>
      <p:pic>
        <p:nvPicPr>
          <p:cNvPr id="8" name="Content Placeholder 7" descr="A graph of different sizes and colors&#10;&#10;Description automatically generated">
            <a:extLst>
              <a:ext uri="{FF2B5EF4-FFF2-40B4-BE49-F238E27FC236}">
                <a16:creationId xmlns:a16="http://schemas.microsoft.com/office/drawing/2014/main" id="{06E41CFB-712E-44E4-B57E-8D161630D523}"/>
              </a:ext>
            </a:extLst>
          </p:cNvPr>
          <p:cNvPicPr>
            <a:picLocks noGrp="1" noChangeAspect="1"/>
          </p:cNvPicPr>
          <p:nvPr>
            <p:ph sz="half" idx="2"/>
          </p:nvPr>
        </p:nvPicPr>
        <p:blipFill>
          <a:blip r:embed="rId3"/>
          <a:stretch>
            <a:fillRect/>
          </a:stretch>
        </p:blipFill>
        <p:spPr>
          <a:xfrm>
            <a:off x="6172200" y="2058194"/>
            <a:ext cx="5181600" cy="3886200"/>
          </a:xfrm>
        </p:spPr>
      </p:pic>
      <p:sp>
        <p:nvSpPr>
          <p:cNvPr id="9" name="Star: 5 Points 8">
            <a:extLst>
              <a:ext uri="{FF2B5EF4-FFF2-40B4-BE49-F238E27FC236}">
                <a16:creationId xmlns:a16="http://schemas.microsoft.com/office/drawing/2014/main" id="{336D023A-33BE-4F85-B264-E7467BDE18A7}"/>
              </a:ext>
            </a:extLst>
          </p:cNvPr>
          <p:cNvSpPr/>
          <p:nvPr/>
        </p:nvSpPr>
        <p:spPr>
          <a:xfrm>
            <a:off x="3890867" y="2603251"/>
            <a:ext cx="186612" cy="139959"/>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tar: 5 Points 9">
            <a:extLst>
              <a:ext uri="{FF2B5EF4-FFF2-40B4-BE49-F238E27FC236}">
                <a16:creationId xmlns:a16="http://schemas.microsoft.com/office/drawing/2014/main" id="{3CAC747E-2B91-4503-B8C0-F9F719F5CB51}"/>
              </a:ext>
            </a:extLst>
          </p:cNvPr>
          <p:cNvSpPr/>
          <p:nvPr/>
        </p:nvSpPr>
        <p:spPr>
          <a:xfrm>
            <a:off x="9221773" y="2584588"/>
            <a:ext cx="186612" cy="139959"/>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2B7E6F7-CB9E-477B-8E5B-07D13A94DD2B}"/>
              </a:ext>
            </a:extLst>
          </p:cNvPr>
          <p:cNvSpPr txBox="1"/>
          <p:nvPr/>
        </p:nvSpPr>
        <p:spPr>
          <a:xfrm>
            <a:off x="1733550" y="1688862"/>
            <a:ext cx="4152900" cy="369332"/>
          </a:xfrm>
          <a:prstGeom prst="rect">
            <a:avLst/>
          </a:prstGeom>
          <a:noFill/>
        </p:spPr>
        <p:txBody>
          <a:bodyPr wrap="square">
            <a:spAutoFit/>
          </a:bodyPr>
          <a:lstStyle/>
          <a:p>
            <a:pPr algn="ctr"/>
            <a:r>
              <a:rPr lang="en-US" b="1" dirty="0"/>
              <a:t>KASE: DA 10380 feet</a:t>
            </a:r>
          </a:p>
        </p:txBody>
      </p:sp>
      <p:sp>
        <p:nvSpPr>
          <p:cNvPr id="13" name="TextBox 12">
            <a:extLst>
              <a:ext uri="{FF2B5EF4-FFF2-40B4-BE49-F238E27FC236}">
                <a16:creationId xmlns:a16="http://schemas.microsoft.com/office/drawing/2014/main" id="{4A6688AF-071F-4588-8761-3F4961D55094}"/>
              </a:ext>
            </a:extLst>
          </p:cNvPr>
          <p:cNvSpPr txBox="1"/>
          <p:nvPr/>
        </p:nvSpPr>
        <p:spPr>
          <a:xfrm>
            <a:off x="7069123" y="1688862"/>
            <a:ext cx="4152900" cy="369332"/>
          </a:xfrm>
          <a:prstGeom prst="rect">
            <a:avLst/>
          </a:prstGeom>
          <a:noFill/>
        </p:spPr>
        <p:txBody>
          <a:bodyPr wrap="square">
            <a:spAutoFit/>
          </a:bodyPr>
          <a:lstStyle/>
          <a:p>
            <a:pPr algn="ctr"/>
            <a:r>
              <a:rPr lang="en-US" b="1" dirty="0"/>
              <a:t>KASE: DA 10380 feet</a:t>
            </a:r>
          </a:p>
        </p:txBody>
      </p:sp>
    </p:spTree>
    <p:extLst>
      <p:ext uri="{BB962C8B-B14F-4D97-AF65-F5344CB8AC3E}">
        <p14:creationId xmlns:p14="http://schemas.microsoft.com/office/powerpoint/2010/main" val="2677106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2D5CC9E-BA40-46C5-9DAF-1957F54FCFB0}"/>
              </a:ext>
            </a:extLst>
          </p:cNvPr>
          <p:cNvPicPr>
            <a:picLocks noGrp="1" noChangeAspect="1"/>
          </p:cNvPicPr>
          <p:nvPr>
            <p:ph sz="half" idx="2"/>
          </p:nvPr>
        </p:nvPicPr>
        <p:blipFill rotWithShape="1">
          <a:blip r:embed="rId2"/>
          <a:srcRect l="-7354" r="16378" b="6789"/>
          <a:stretch/>
        </p:blipFill>
        <p:spPr>
          <a:xfrm>
            <a:off x="3337944" y="11"/>
            <a:ext cx="960120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CB2AB26B-A7C5-4D12-8ACA-7EF78EC67C6E}"/>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3600" dirty="0"/>
              <a:t>Density Altitude </a:t>
            </a:r>
            <a:br>
              <a:rPr lang="en-US" sz="3600" dirty="0"/>
            </a:br>
            <a:r>
              <a:rPr lang="en-US" sz="3600" dirty="0"/>
              <a:t>Case 2</a:t>
            </a:r>
          </a:p>
        </p:txBody>
      </p:sp>
      <p:sp>
        <p:nvSpPr>
          <p:cNvPr id="3" name="Content Placeholder 2">
            <a:extLst>
              <a:ext uri="{FF2B5EF4-FFF2-40B4-BE49-F238E27FC236}">
                <a16:creationId xmlns:a16="http://schemas.microsoft.com/office/drawing/2014/main" id="{F5B0D441-1C7A-4900-B141-5D3BD700F1EE}"/>
              </a:ext>
            </a:extLst>
          </p:cNvPr>
          <p:cNvSpPr>
            <a:spLocks noGrp="1"/>
          </p:cNvSpPr>
          <p:nvPr>
            <p:ph sz="half" idx="1"/>
          </p:nvPr>
        </p:nvSpPr>
        <p:spPr>
          <a:xfrm>
            <a:off x="371093" y="2718054"/>
            <a:ext cx="3649761" cy="3570012"/>
          </a:xfrm>
        </p:spPr>
        <p:txBody>
          <a:bodyPr vert="horz" lIns="91440" tIns="45720" rIns="91440" bIns="45720" rtlCol="0" anchor="t">
            <a:normAutofit lnSpcReduction="10000"/>
          </a:bodyPr>
          <a:lstStyle/>
          <a:p>
            <a:r>
              <a:rPr lang="en-US" sz="2200" b="1" dirty="0"/>
              <a:t>August Flight Steamboat Springs (KSBS) to Boulder (KBDU)</a:t>
            </a:r>
          </a:p>
          <a:p>
            <a:pPr lvl="1"/>
            <a:r>
              <a:rPr lang="en-US" sz="2200" dirty="0"/>
              <a:t>KSBS at </a:t>
            </a:r>
            <a:r>
              <a:rPr lang="en-US" sz="2200" b="1" dirty="0"/>
              <a:t>6882</a:t>
            </a:r>
            <a:r>
              <a:rPr lang="en-US" sz="2200" dirty="0"/>
              <a:t> feet</a:t>
            </a:r>
          </a:p>
          <a:p>
            <a:pPr lvl="2"/>
            <a:r>
              <a:rPr lang="en-US" sz="2200" b="1" dirty="0"/>
              <a:t>DA 8605 feet</a:t>
            </a:r>
          </a:p>
          <a:p>
            <a:pPr lvl="1"/>
            <a:r>
              <a:rPr lang="en-US" sz="2200" dirty="0"/>
              <a:t>KCAG at </a:t>
            </a:r>
            <a:r>
              <a:rPr lang="en-US" sz="2200" b="1" dirty="0"/>
              <a:t>6198</a:t>
            </a:r>
            <a:r>
              <a:rPr lang="en-US" sz="2200" dirty="0"/>
              <a:t> feet</a:t>
            </a:r>
          </a:p>
          <a:p>
            <a:pPr lvl="2"/>
            <a:r>
              <a:rPr lang="en-US" sz="2200" b="1" dirty="0"/>
              <a:t>DA 8254 feet</a:t>
            </a:r>
          </a:p>
          <a:p>
            <a:pPr lvl="1"/>
            <a:r>
              <a:rPr lang="en-US" sz="2200" b="1" dirty="0"/>
              <a:t>Morning flight</a:t>
            </a:r>
          </a:p>
          <a:p>
            <a:pPr lvl="1"/>
            <a:r>
              <a:rPr lang="en-US" sz="2200" b="1" dirty="0">
                <a:effectLst/>
              </a:rPr>
              <a:t>Piper PA 28R-201</a:t>
            </a:r>
          </a:p>
          <a:p>
            <a:pPr lvl="2"/>
            <a:r>
              <a:rPr lang="en-US" sz="2200" dirty="0"/>
              <a:t>Service Ceiling ~15,000 feet</a:t>
            </a:r>
          </a:p>
          <a:p>
            <a:pPr lvl="1"/>
            <a:endParaRPr lang="en-US" sz="1700" dirty="0"/>
          </a:p>
          <a:p>
            <a:pPr marL="0" indent="0">
              <a:buNone/>
            </a:pPr>
            <a:endParaRPr lang="en-US" sz="1700" dirty="0"/>
          </a:p>
        </p:txBody>
      </p:sp>
      <p:sp>
        <p:nvSpPr>
          <p:cNvPr id="5" name="TextBox 4">
            <a:extLst>
              <a:ext uri="{FF2B5EF4-FFF2-40B4-BE49-F238E27FC236}">
                <a16:creationId xmlns:a16="http://schemas.microsoft.com/office/drawing/2014/main" id="{86A2F45C-1DF5-4B01-A51D-BE28FCF13A58}"/>
              </a:ext>
            </a:extLst>
          </p:cNvPr>
          <p:cNvSpPr txBox="1"/>
          <p:nvPr/>
        </p:nvSpPr>
        <p:spPr>
          <a:xfrm>
            <a:off x="4181094" y="5657850"/>
            <a:ext cx="8106158" cy="1015663"/>
          </a:xfrm>
          <a:prstGeom prst="rect">
            <a:avLst/>
          </a:prstGeom>
          <a:noFill/>
        </p:spPr>
        <p:txBody>
          <a:bodyPr wrap="square">
            <a:spAutoFit/>
          </a:bodyPr>
          <a:lstStyle/>
          <a:p>
            <a:r>
              <a:rPr lang="en-US" sz="2000" b="1" dirty="0"/>
              <a:t>Service Ceiling:</a:t>
            </a:r>
          </a:p>
          <a:p>
            <a:r>
              <a:rPr lang="en-US" sz="2000" b="1" dirty="0"/>
              <a:t>the altitude where the aircraft's climb rate falls to about 100 feet per minute under standard atmospheric conditions</a:t>
            </a:r>
          </a:p>
        </p:txBody>
      </p:sp>
    </p:spTree>
    <p:extLst>
      <p:ext uri="{BB962C8B-B14F-4D97-AF65-F5344CB8AC3E}">
        <p14:creationId xmlns:p14="http://schemas.microsoft.com/office/powerpoint/2010/main" val="700901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C81-8987-40E6-8618-8509924725C5}"/>
              </a:ext>
            </a:extLst>
          </p:cNvPr>
          <p:cNvSpPr>
            <a:spLocks noGrp="1"/>
          </p:cNvSpPr>
          <p:nvPr>
            <p:ph type="title"/>
          </p:nvPr>
        </p:nvSpPr>
        <p:spPr/>
        <p:txBody>
          <a:bodyPr/>
          <a:lstStyle/>
          <a:p>
            <a:r>
              <a:rPr lang="en-US" dirty="0"/>
              <a:t>Density Altitude at KCAG</a:t>
            </a:r>
          </a:p>
        </p:txBody>
      </p:sp>
      <p:pic>
        <p:nvPicPr>
          <p:cNvPr id="6" name="Content Placeholder 5">
            <a:extLst>
              <a:ext uri="{FF2B5EF4-FFF2-40B4-BE49-F238E27FC236}">
                <a16:creationId xmlns:a16="http://schemas.microsoft.com/office/drawing/2014/main" id="{732B0146-F629-43F5-B985-B614E14907D6}"/>
              </a:ext>
            </a:extLst>
          </p:cNvPr>
          <p:cNvPicPr>
            <a:picLocks noGrp="1" noChangeAspect="1"/>
          </p:cNvPicPr>
          <p:nvPr>
            <p:ph sz="half" idx="1"/>
          </p:nvPr>
        </p:nvPicPr>
        <p:blipFill>
          <a:blip r:embed="rId2"/>
          <a:srcRect/>
          <a:stretch/>
        </p:blipFill>
        <p:spPr>
          <a:xfrm>
            <a:off x="838200" y="2058194"/>
            <a:ext cx="5181600" cy="3886200"/>
          </a:xfrm>
        </p:spPr>
      </p:pic>
      <p:sp>
        <p:nvSpPr>
          <p:cNvPr id="9" name="Star: 5 Points 8">
            <a:extLst>
              <a:ext uri="{FF2B5EF4-FFF2-40B4-BE49-F238E27FC236}">
                <a16:creationId xmlns:a16="http://schemas.microsoft.com/office/drawing/2014/main" id="{336D023A-33BE-4F85-B264-E7467BDE18A7}"/>
              </a:ext>
            </a:extLst>
          </p:cNvPr>
          <p:cNvSpPr/>
          <p:nvPr/>
        </p:nvSpPr>
        <p:spPr>
          <a:xfrm>
            <a:off x="4207909" y="2757017"/>
            <a:ext cx="186612" cy="139959"/>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C4A9369-C1C3-46FF-B5E0-08429B9B47C9}"/>
              </a:ext>
            </a:extLst>
          </p:cNvPr>
          <p:cNvSpPr txBox="1"/>
          <p:nvPr/>
        </p:nvSpPr>
        <p:spPr>
          <a:xfrm>
            <a:off x="1733550" y="1688862"/>
            <a:ext cx="4152900" cy="369332"/>
          </a:xfrm>
          <a:prstGeom prst="rect">
            <a:avLst/>
          </a:prstGeom>
          <a:noFill/>
        </p:spPr>
        <p:txBody>
          <a:bodyPr wrap="square">
            <a:spAutoFit/>
          </a:bodyPr>
          <a:lstStyle/>
          <a:p>
            <a:pPr algn="ctr"/>
            <a:r>
              <a:rPr lang="en-US" b="1" dirty="0"/>
              <a:t>KCAG: DA 6198 feet</a:t>
            </a:r>
          </a:p>
        </p:txBody>
      </p:sp>
    </p:spTree>
    <p:extLst>
      <p:ext uri="{BB962C8B-B14F-4D97-AF65-F5344CB8AC3E}">
        <p14:creationId xmlns:p14="http://schemas.microsoft.com/office/powerpoint/2010/main" val="248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2D5CC9E-BA40-46C5-9DAF-1957F54FCFB0}"/>
              </a:ext>
            </a:extLst>
          </p:cNvPr>
          <p:cNvPicPr>
            <a:picLocks noGrp="1" noChangeAspect="1"/>
          </p:cNvPicPr>
          <p:nvPr>
            <p:ph sz="half" idx="2"/>
          </p:nvPr>
        </p:nvPicPr>
        <p:blipFill rotWithShape="1">
          <a:blip r:embed="rId2"/>
          <a:srcRect t="5295" b="5295"/>
          <a:stretch/>
        </p:blipFill>
        <p:spPr>
          <a:xfrm>
            <a:off x="3337944" y="11"/>
            <a:ext cx="960120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CB2AB26B-A7C5-4D12-8ACA-7EF78EC67C6E}"/>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3600" dirty="0"/>
              <a:t>Density Altitude </a:t>
            </a:r>
            <a:br>
              <a:rPr lang="en-US" sz="3600" dirty="0"/>
            </a:br>
            <a:r>
              <a:rPr lang="en-US" sz="3600" dirty="0"/>
              <a:t>Case 3</a:t>
            </a:r>
          </a:p>
        </p:txBody>
      </p:sp>
      <p:sp>
        <p:nvSpPr>
          <p:cNvPr id="3" name="Content Placeholder 2">
            <a:extLst>
              <a:ext uri="{FF2B5EF4-FFF2-40B4-BE49-F238E27FC236}">
                <a16:creationId xmlns:a16="http://schemas.microsoft.com/office/drawing/2014/main" id="{F5B0D441-1C7A-4900-B141-5D3BD700F1EE}"/>
              </a:ext>
            </a:extLst>
          </p:cNvPr>
          <p:cNvSpPr>
            <a:spLocks noGrp="1"/>
          </p:cNvSpPr>
          <p:nvPr>
            <p:ph sz="half" idx="1"/>
          </p:nvPr>
        </p:nvSpPr>
        <p:spPr>
          <a:xfrm>
            <a:off x="371093" y="2718053"/>
            <a:ext cx="3687339" cy="3419699"/>
          </a:xfrm>
        </p:spPr>
        <p:txBody>
          <a:bodyPr vert="horz" lIns="91440" tIns="45720" rIns="91440" bIns="45720" rtlCol="0" anchor="t">
            <a:normAutofit lnSpcReduction="10000"/>
          </a:bodyPr>
          <a:lstStyle/>
          <a:p>
            <a:r>
              <a:rPr lang="en-US" sz="2400" b="1" dirty="0"/>
              <a:t>June Flight Stanley (U63) to McCall (KMYL)</a:t>
            </a:r>
          </a:p>
          <a:p>
            <a:pPr lvl="1"/>
            <a:r>
              <a:rPr lang="en-US" dirty="0"/>
              <a:t>U63 at </a:t>
            </a:r>
            <a:r>
              <a:rPr lang="en-US" b="1" dirty="0"/>
              <a:t>6370</a:t>
            </a:r>
            <a:r>
              <a:rPr lang="en-US" dirty="0"/>
              <a:t> feet</a:t>
            </a:r>
          </a:p>
          <a:p>
            <a:pPr lvl="1"/>
            <a:r>
              <a:rPr lang="en-US" dirty="0"/>
              <a:t>KMYL at </a:t>
            </a:r>
            <a:r>
              <a:rPr lang="en-US" b="1" dirty="0"/>
              <a:t>5024</a:t>
            </a:r>
            <a:r>
              <a:rPr lang="en-US" dirty="0"/>
              <a:t> feet</a:t>
            </a:r>
          </a:p>
          <a:p>
            <a:pPr lvl="2"/>
            <a:r>
              <a:rPr lang="en-US" sz="2400" b="1" dirty="0"/>
              <a:t>DA 7403 feet</a:t>
            </a:r>
          </a:p>
          <a:p>
            <a:pPr lvl="1"/>
            <a:r>
              <a:rPr lang="en-US" b="1" dirty="0"/>
              <a:t>Afternoon flight</a:t>
            </a:r>
          </a:p>
          <a:p>
            <a:pPr lvl="1"/>
            <a:r>
              <a:rPr lang="en-US" b="1" dirty="0">
                <a:effectLst/>
              </a:rPr>
              <a:t>Stinson</a:t>
            </a:r>
          </a:p>
          <a:p>
            <a:pPr lvl="2"/>
            <a:r>
              <a:rPr lang="en-US" sz="2400" dirty="0"/>
              <a:t>Service Ceiling ~14,000 feet</a:t>
            </a:r>
          </a:p>
          <a:p>
            <a:pPr lvl="1"/>
            <a:endParaRPr lang="en-US" sz="1700" dirty="0"/>
          </a:p>
          <a:p>
            <a:pPr marL="0" indent="0">
              <a:buNone/>
            </a:pPr>
            <a:endParaRPr lang="en-US" sz="1700" dirty="0"/>
          </a:p>
        </p:txBody>
      </p:sp>
      <p:sp>
        <p:nvSpPr>
          <p:cNvPr id="5" name="TextBox 4">
            <a:extLst>
              <a:ext uri="{FF2B5EF4-FFF2-40B4-BE49-F238E27FC236}">
                <a16:creationId xmlns:a16="http://schemas.microsoft.com/office/drawing/2014/main" id="{86A2F45C-1DF5-4B01-A51D-BE28FCF13A58}"/>
              </a:ext>
            </a:extLst>
          </p:cNvPr>
          <p:cNvSpPr txBox="1"/>
          <p:nvPr/>
        </p:nvSpPr>
        <p:spPr>
          <a:xfrm>
            <a:off x="4181094" y="5657850"/>
            <a:ext cx="8106158" cy="1015663"/>
          </a:xfrm>
          <a:prstGeom prst="rect">
            <a:avLst/>
          </a:prstGeom>
          <a:noFill/>
        </p:spPr>
        <p:txBody>
          <a:bodyPr wrap="square">
            <a:spAutoFit/>
          </a:bodyPr>
          <a:lstStyle/>
          <a:p>
            <a:r>
              <a:rPr lang="en-US" sz="2000" b="1" dirty="0"/>
              <a:t>Service Ceiling:</a:t>
            </a:r>
          </a:p>
          <a:p>
            <a:r>
              <a:rPr lang="en-US" sz="2000" b="1" dirty="0"/>
              <a:t>the altitude where the aircraft's climb rate falls to about 100 feet per minute under standard atmospheric conditions</a:t>
            </a:r>
          </a:p>
        </p:txBody>
      </p:sp>
    </p:spTree>
    <p:extLst>
      <p:ext uri="{BB962C8B-B14F-4D97-AF65-F5344CB8AC3E}">
        <p14:creationId xmlns:p14="http://schemas.microsoft.com/office/powerpoint/2010/main" val="38079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C81-8987-40E6-8618-8509924725C5}"/>
              </a:ext>
            </a:extLst>
          </p:cNvPr>
          <p:cNvSpPr>
            <a:spLocks noGrp="1"/>
          </p:cNvSpPr>
          <p:nvPr>
            <p:ph type="title"/>
          </p:nvPr>
        </p:nvSpPr>
        <p:spPr/>
        <p:txBody>
          <a:bodyPr/>
          <a:lstStyle/>
          <a:p>
            <a:r>
              <a:rPr lang="en-US" dirty="0"/>
              <a:t>CASE 3 Density Altitude at KMYL</a:t>
            </a:r>
          </a:p>
        </p:txBody>
      </p:sp>
      <p:pic>
        <p:nvPicPr>
          <p:cNvPr id="6" name="Content Placeholder 5">
            <a:extLst>
              <a:ext uri="{FF2B5EF4-FFF2-40B4-BE49-F238E27FC236}">
                <a16:creationId xmlns:a16="http://schemas.microsoft.com/office/drawing/2014/main" id="{732B0146-F629-43F5-B985-B614E14907D6}"/>
              </a:ext>
            </a:extLst>
          </p:cNvPr>
          <p:cNvPicPr>
            <a:picLocks noGrp="1" noChangeAspect="1"/>
          </p:cNvPicPr>
          <p:nvPr>
            <p:ph sz="half" idx="1"/>
          </p:nvPr>
        </p:nvPicPr>
        <p:blipFill>
          <a:blip r:embed="rId2"/>
          <a:srcRect/>
          <a:stretch/>
        </p:blipFill>
        <p:spPr>
          <a:xfrm>
            <a:off x="838200" y="2058194"/>
            <a:ext cx="5181600" cy="3886200"/>
          </a:xfrm>
        </p:spPr>
      </p:pic>
      <p:sp>
        <p:nvSpPr>
          <p:cNvPr id="9" name="Star: 5 Points 8">
            <a:extLst>
              <a:ext uri="{FF2B5EF4-FFF2-40B4-BE49-F238E27FC236}">
                <a16:creationId xmlns:a16="http://schemas.microsoft.com/office/drawing/2014/main" id="{336D023A-33BE-4F85-B264-E7467BDE18A7}"/>
              </a:ext>
            </a:extLst>
          </p:cNvPr>
          <p:cNvSpPr/>
          <p:nvPr/>
        </p:nvSpPr>
        <p:spPr>
          <a:xfrm>
            <a:off x="3522109" y="2623667"/>
            <a:ext cx="186612" cy="139959"/>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EB5AEAB-6D5A-4073-A311-70D85AA52EB9}"/>
              </a:ext>
            </a:extLst>
          </p:cNvPr>
          <p:cNvSpPr txBox="1"/>
          <p:nvPr/>
        </p:nvSpPr>
        <p:spPr>
          <a:xfrm>
            <a:off x="1733550" y="1688862"/>
            <a:ext cx="4152900" cy="369332"/>
          </a:xfrm>
          <a:prstGeom prst="rect">
            <a:avLst/>
          </a:prstGeom>
          <a:noFill/>
        </p:spPr>
        <p:txBody>
          <a:bodyPr wrap="square">
            <a:spAutoFit/>
          </a:bodyPr>
          <a:lstStyle/>
          <a:p>
            <a:pPr algn="ctr"/>
            <a:r>
              <a:rPr lang="en-US" b="1" dirty="0"/>
              <a:t>KMYL: DA 7403 feet</a:t>
            </a:r>
          </a:p>
        </p:txBody>
      </p:sp>
    </p:spTree>
    <p:extLst>
      <p:ext uri="{BB962C8B-B14F-4D97-AF65-F5344CB8AC3E}">
        <p14:creationId xmlns:p14="http://schemas.microsoft.com/office/powerpoint/2010/main" val="2811467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3EE3C-8DB0-45E6-BB93-B41293AEF9C4}"/>
              </a:ext>
            </a:extLst>
          </p:cNvPr>
          <p:cNvSpPr>
            <a:spLocks noGrp="1"/>
          </p:cNvSpPr>
          <p:nvPr>
            <p:ph type="title"/>
          </p:nvPr>
        </p:nvSpPr>
        <p:spPr/>
        <p:txBody>
          <a:bodyPr/>
          <a:lstStyle/>
          <a:p>
            <a:r>
              <a:rPr lang="en-US" b="1" dirty="0"/>
              <a:t>Density</a:t>
            </a:r>
            <a:r>
              <a:rPr lang="en-US" dirty="0"/>
              <a:t> altitude, it’s a gas!</a:t>
            </a:r>
          </a:p>
        </p:txBody>
      </p:sp>
      <p:graphicFrame>
        <p:nvGraphicFramePr>
          <p:cNvPr id="8" name="Content Placeholder 2">
            <a:extLst>
              <a:ext uri="{FF2B5EF4-FFF2-40B4-BE49-F238E27FC236}">
                <a16:creationId xmlns:a16="http://schemas.microsoft.com/office/drawing/2014/main" id="{A6D460EC-3D61-E722-AFA6-63E836A0EFBA}"/>
              </a:ext>
            </a:extLst>
          </p:cNvPr>
          <p:cNvGraphicFramePr>
            <a:graphicFrameLocks noGrp="1"/>
          </p:cNvGraphicFramePr>
          <p:nvPr>
            <p:ph sz="half" idx="1"/>
            <p:extLst>
              <p:ext uri="{D42A27DB-BD31-4B8C-83A1-F6EECF244321}">
                <p14:modId xmlns:p14="http://schemas.microsoft.com/office/powerpoint/2010/main" val="3774411848"/>
              </p:ext>
            </p:extLst>
          </p:nvPr>
        </p:nvGraphicFramePr>
        <p:xfrm>
          <a:off x="838200" y="1476375"/>
          <a:ext cx="5181600" cy="470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3923D4E5-6547-4C76-8128-D5F192C57EEB}"/>
                  </a:ext>
                </a:extLst>
              </p:cNvPr>
              <p:cNvSpPr>
                <a:spLocks noGrp="1"/>
              </p:cNvSpPr>
              <p:nvPr>
                <p:ph sz="half" idx="2"/>
              </p:nvPr>
            </p:nvSpPr>
            <p:spPr>
              <a:xfrm>
                <a:off x="6543675" y="1690688"/>
                <a:ext cx="4210050" cy="281677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6000" b="1" i="1" smtClean="0">
                          <a:latin typeface="Cambria Math" panose="02040503050406030204" pitchFamily="18" charset="0"/>
                          <a:ea typeface="Cambria Math" panose="02040503050406030204" pitchFamily="18" charset="0"/>
                        </a:rPr>
                        <m:t>𝝆</m:t>
                      </m:r>
                      <m:r>
                        <a:rPr lang="en-US" sz="6000" b="0" i="1" smtClean="0">
                          <a:latin typeface="Cambria Math" panose="02040503050406030204" pitchFamily="18" charset="0"/>
                          <a:ea typeface="Cambria Math" panose="02040503050406030204" pitchFamily="18" charset="0"/>
                        </a:rPr>
                        <m:t>=</m:t>
                      </m:r>
                      <m:f>
                        <m:fPr>
                          <m:ctrlPr>
                            <a:rPr lang="en-US" sz="6000" b="0" i="1" smtClean="0">
                              <a:latin typeface="Cambria Math" panose="02040503050406030204" pitchFamily="18" charset="0"/>
                              <a:ea typeface="Cambria Math" panose="02040503050406030204" pitchFamily="18" charset="0"/>
                            </a:rPr>
                          </m:ctrlPr>
                        </m:fPr>
                        <m:num>
                          <m:r>
                            <a:rPr lang="en-US" sz="6000" b="0" i="1" smtClean="0">
                              <a:latin typeface="Cambria Math" panose="02040503050406030204" pitchFamily="18" charset="0"/>
                              <a:ea typeface="Cambria Math" panose="02040503050406030204" pitchFamily="18" charset="0"/>
                            </a:rPr>
                            <m:t>𝑃</m:t>
                          </m:r>
                        </m:num>
                        <m:den>
                          <m:sSub>
                            <m:sSubPr>
                              <m:ctrlPr>
                                <a:rPr lang="en-US" sz="6000" b="0" i="1" smtClean="0">
                                  <a:latin typeface="Cambria Math" panose="02040503050406030204" pitchFamily="18" charset="0"/>
                                  <a:ea typeface="Cambria Math" panose="02040503050406030204" pitchFamily="18" charset="0"/>
                                </a:rPr>
                              </m:ctrlPr>
                            </m:sSubPr>
                            <m:e>
                              <m:r>
                                <a:rPr lang="en-US" sz="6000" b="0" i="1" smtClean="0">
                                  <a:latin typeface="Cambria Math" panose="02040503050406030204" pitchFamily="18" charset="0"/>
                                  <a:ea typeface="Cambria Math" panose="02040503050406030204" pitchFamily="18" charset="0"/>
                                </a:rPr>
                                <m:t>𝑅</m:t>
                              </m:r>
                            </m:e>
                            <m:sub>
                              <m:r>
                                <a:rPr lang="en-US" sz="6000" b="0" i="1" smtClean="0">
                                  <a:latin typeface="Cambria Math" panose="02040503050406030204" pitchFamily="18" charset="0"/>
                                  <a:ea typeface="Cambria Math" panose="02040503050406030204" pitchFamily="18" charset="0"/>
                                </a:rPr>
                                <m:t>𝑑</m:t>
                              </m:r>
                            </m:sub>
                          </m:sSub>
                          <m:sSub>
                            <m:sSubPr>
                              <m:ctrlPr>
                                <a:rPr lang="en-US" sz="6000" b="0" i="1" smtClean="0">
                                  <a:latin typeface="Cambria Math" panose="02040503050406030204" pitchFamily="18" charset="0"/>
                                  <a:ea typeface="Cambria Math" panose="02040503050406030204" pitchFamily="18" charset="0"/>
                                </a:rPr>
                              </m:ctrlPr>
                            </m:sSubPr>
                            <m:e>
                              <m:r>
                                <a:rPr lang="en-US" sz="6000" b="0" i="1" smtClean="0">
                                  <a:latin typeface="Cambria Math" panose="02040503050406030204" pitchFamily="18" charset="0"/>
                                  <a:ea typeface="Cambria Math" panose="02040503050406030204" pitchFamily="18" charset="0"/>
                                </a:rPr>
                                <m:t>𝑇</m:t>
                              </m:r>
                            </m:e>
                            <m:sub>
                              <m:r>
                                <a:rPr lang="en-US" sz="6000" b="0" i="1" smtClean="0">
                                  <a:latin typeface="Cambria Math" panose="02040503050406030204" pitchFamily="18" charset="0"/>
                                  <a:ea typeface="Cambria Math" panose="02040503050406030204" pitchFamily="18" charset="0"/>
                                </a:rPr>
                                <m:t>𝑣</m:t>
                              </m:r>
                            </m:sub>
                          </m:sSub>
                        </m:den>
                      </m:f>
                    </m:oMath>
                  </m:oMathPara>
                </a14:m>
                <a:endParaRPr lang="en-US" sz="6000" dirty="0"/>
              </a:p>
            </p:txBody>
          </p:sp>
        </mc:Choice>
        <mc:Fallback>
          <p:sp>
            <p:nvSpPr>
              <p:cNvPr id="4" name="Content Placeholder 3">
                <a:extLst>
                  <a:ext uri="{FF2B5EF4-FFF2-40B4-BE49-F238E27FC236}">
                    <a16:creationId xmlns:a16="http://schemas.microsoft.com/office/drawing/2014/main" id="{3923D4E5-6547-4C76-8128-D5F192C57EEB}"/>
                  </a:ext>
                </a:extLst>
              </p:cNvPr>
              <p:cNvSpPr>
                <a:spLocks noGrp="1" noRot="1" noChangeAspect="1" noMove="1" noResize="1" noEditPoints="1" noAdjustHandles="1" noChangeArrowheads="1" noChangeShapeType="1" noTextEdit="1"/>
              </p:cNvSpPr>
              <p:nvPr>
                <p:ph sz="half" idx="2"/>
              </p:nvPr>
            </p:nvSpPr>
            <p:spPr>
              <a:xfrm>
                <a:off x="6543675" y="1690688"/>
                <a:ext cx="4210050" cy="2816778"/>
              </a:xfrm>
              <a:blipFill>
                <a:blip r:embed="rId7"/>
                <a:stretch>
                  <a:fillRect t="-403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FDBC935-1BAF-4974-AB83-9970F936EC75}"/>
              </a:ext>
            </a:extLst>
          </p:cNvPr>
          <p:cNvSpPr txBox="1"/>
          <p:nvPr/>
        </p:nvSpPr>
        <p:spPr>
          <a:xfrm>
            <a:off x="6610351" y="4838700"/>
            <a:ext cx="5067300" cy="1200329"/>
          </a:xfrm>
          <a:prstGeom prst="rect">
            <a:avLst/>
          </a:prstGeom>
          <a:noFill/>
        </p:spPr>
        <p:txBody>
          <a:bodyPr wrap="square">
            <a:spAutoFit/>
          </a:bodyPr>
          <a:lstStyle/>
          <a:p>
            <a:r>
              <a:rPr lang="en-US" sz="2400" dirty="0"/>
              <a:t>Virtual temperature (Tv):</a:t>
            </a:r>
          </a:p>
          <a:p>
            <a:r>
              <a:rPr lang="en-US" sz="2400" dirty="0"/>
              <a:t>The temperature needed to get the correct density given the humidity</a:t>
            </a:r>
          </a:p>
        </p:txBody>
      </p:sp>
    </p:spTree>
    <p:extLst>
      <p:ext uri="{BB962C8B-B14F-4D97-AF65-F5344CB8AC3E}">
        <p14:creationId xmlns:p14="http://schemas.microsoft.com/office/powerpoint/2010/main" val="3724134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9DF2-9C1F-4248-8C93-489F0891BD2C}"/>
              </a:ext>
            </a:extLst>
          </p:cNvPr>
          <p:cNvSpPr>
            <a:spLocks noGrp="1"/>
          </p:cNvSpPr>
          <p:nvPr>
            <p:ph type="title"/>
          </p:nvPr>
        </p:nvSpPr>
        <p:spPr/>
        <p:txBody>
          <a:bodyPr/>
          <a:lstStyle/>
          <a:p>
            <a:r>
              <a:rPr lang="en-US" dirty="0"/>
              <a:t>Select which incident you think is the true density altitude related incident!</a:t>
            </a:r>
          </a:p>
        </p:txBody>
      </p:sp>
      <p:pic>
        <p:nvPicPr>
          <p:cNvPr id="8" name="Content Placeholder 7" descr="Stressed man at work">
            <a:extLst>
              <a:ext uri="{FF2B5EF4-FFF2-40B4-BE49-F238E27FC236}">
                <a16:creationId xmlns:a16="http://schemas.microsoft.com/office/drawing/2014/main" id="{C6D9A9DF-4D83-7F36-97A4-AA69B145B707}"/>
              </a:ext>
            </a:extLst>
          </p:cNvPr>
          <p:cNvPicPr>
            <a:picLocks noGrp="1" noChangeAspect="1"/>
          </p:cNvPicPr>
          <p:nvPr>
            <p:ph sz="half" idx="1"/>
          </p:nvPr>
        </p:nvPicPr>
        <p:blipFill>
          <a:blip r:embed="rId2"/>
          <a:stretch>
            <a:fillRect/>
          </a:stretch>
        </p:blipFill>
        <p:spPr>
          <a:xfrm>
            <a:off x="838200" y="2274258"/>
            <a:ext cx="5181600" cy="3454072"/>
          </a:xfrm>
        </p:spPr>
      </p:pic>
      <p:pic>
        <p:nvPicPr>
          <p:cNvPr id="6" name="Content Placeholder 5">
            <a:extLst>
              <a:ext uri="{FF2B5EF4-FFF2-40B4-BE49-F238E27FC236}">
                <a16:creationId xmlns:a16="http://schemas.microsoft.com/office/drawing/2014/main" id="{5D580F05-55DC-2810-E3DC-60866E8F0D98}"/>
              </a:ext>
            </a:extLst>
          </p:cNvPr>
          <p:cNvPicPr>
            <a:picLocks noGrp="1" noChangeAspect="1"/>
          </p:cNvPicPr>
          <p:nvPr>
            <p:ph sz="half" idx="2"/>
          </p:nvPr>
        </p:nvPicPr>
        <p:blipFill>
          <a:blip r:embed="rId3"/>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739531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DCE4A-014E-B052-C0E0-F0EAF083C544}"/>
              </a:ext>
            </a:extLst>
          </p:cNvPr>
          <p:cNvSpPr>
            <a:spLocks noGrp="1"/>
          </p:cNvSpPr>
          <p:nvPr>
            <p:ph type="title"/>
          </p:nvPr>
        </p:nvSpPr>
        <p:spPr/>
        <p:txBody>
          <a:bodyPr/>
          <a:lstStyle/>
          <a:p>
            <a:r>
              <a:rPr lang="en-US" dirty="0"/>
              <a:t>CASE 1</a:t>
            </a:r>
          </a:p>
        </p:txBody>
      </p:sp>
      <p:pic>
        <p:nvPicPr>
          <p:cNvPr id="3" name="Picture 2">
            <a:extLst>
              <a:ext uri="{FF2B5EF4-FFF2-40B4-BE49-F238E27FC236}">
                <a16:creationId xmlns:a16="http://schemas.microsoft.com/office/drawing/2014/main" id="{F075A67B-A6FD-1E77-E1BE-B8F9BC9B423D}"/>
              </a:ext>
            </a:extLst>
          </p:cNvPr>
          <p:cNvPicPr>
            <a:picLocks noChangeAspect="1"/>
          </p:cNvPicPr>
          <p:nvPr/>
        </p:nvPicPr>
        <p:blipFill>
          <a:blip r:embed="rId2"/>
          <a:stretch>
            <a:fillRect/>
          </a:stretch>
        </p:blipFill>
        <p:spPr>
          <a:xfrm>
            <a:off x="1017750" y="1570409"/>
            <a:ext cx="3838172" cy="2254723"/>
          </a:xfrm>
          <a:prstGeom prst="rect">
            <a:avLst/>
          </a:prstGeom>
        </p:spPr>
      </p:pic>
      <p:pic>
        <p:nvPicPr>
          <p:cNvPr id="4" name="Picture 3">
            <a:extLst>
              <a:ext uri="{FF2B5EF4-FFF2-40B4-BE49-F238E27FC236}">
                <a16:creationId xmlns:a16="http://schemas.microsoft.com/office/drawing/2014/main" id="{BBEB19E3-4F62-6A51-67E3-42F42A6343A2}"/>
              </a:ext>
            </a:extLst>
          </p:cNvPr>
          <p:cNvPicPr>
            <a:picLocks noChangeAspect="1"/>
          </p:cNvPicPr>
          <p:nvPr/>
        </p:nvPicPr>
        <p:blipFill>
          <a:blip r:embed="rId3"/>
          <a:stretch>
            <a:fillRect/>
          </a:stretch>
        </p:blipFill>
        <p:spPr>
          <a:xfrm>
            <a:off x="5522177" y="0"/>
            <a:ext cx="6552914" cy="6626268"/>
          </a:xfrm>
          <a:prstGeom prst="rect">
            <a:avLst/>
          </a:prstGeom>
        </p:spPr>
      </p:pic>
      <p:pic>
        <p:nvPicPr>
          <p:cNvPr id="1026" name="Picture 2">
            <a:extLst>
              <a:ext uri="{FF2B5EF4-FFF2-40B4-BE49-F238E27FC236}">
                <a16:creationId xmlns:a16="http://schemas.microsoft.com/office/drawing/2014/main" id="{B6B592AC-F36A-4758-9064-63D746108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750" y="3993360"/>
            <a:ext cx="3853637" cy="2167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CA2080-B109-9255-5378-7EAA4B9B2512}"/>
              </a:ext>
            </a:extLst>
          </p:cNvPr>
          <p:cNvSpPr txBox="1"/>
          <p:nvPr/>
        </p:nvSpPr>
        <p:spPr>
          <a:xfrm>
            <a:off x="116909" y="1822127"/>
            <a:ext cx="11837096" cy="4862870"/>
          </a:xfrm>
          <a:prstGeom prst="rect">
            <a:avLst/>
          </a:prstGeom>
          <a:solidFill>
            <a:schemeClr val="accent2">
              <a:lumMod val="40000"/>
              <a:lumOff val="60000"/>
            </a:schemeClr>
          </a:solidFill>
        </p:spPr>
        <p:txBody>
          <a:bodyPr wrap="square">
            <a:spAutoFit/>
          </a:bodyPr>
          <a:lstStyle/>
          <a:p>
            <a:pPr>
              <a:buNone/>
            </a:pPr>
            <a:r>
              <a:rPr lang="en-US" sz="2800" b="1" dirty="0">
                <a:solidFill>
                  <a:srgbClr val="000000"/>
                </a:solidFill>
                <a:latin typeface="Times New Roman" panose="02020603050405020304" pitchFamily="18" charset="0"/>
              </a:rPr>
              <a:t>Turn into the Basin</a:t>
            </a:r>
          </a:p>
          <a:p>
            <a:pPr>
              <a:buNone/>
            </a:pPr>
            <a:r>
              <a:rPr lang="en-US" sz="2800" dirty="0">
                <a:solidFill>
                  <a:srgbClr val="000000"/>
                </a:solidFill>
                <a:latin typeface="Times New Roman" panose="02020603050405020304" pitchFamily="18" charset="0"/>
              </a:rPr>
              <a:t>The airplane </a:t>
            </a:r>
            <a:r>
              <a:rPr lang="en-US" sz="2800" b="1" dirty="0">
                <a:solidFill>
                  <a:srgbClr val="000000"/>
                </a:solidFill>
                <a:latin typeface="Times New Roman" panose="02020603050405020304" pitchFamily="18" charset="0"/>
              </a:rPr>
              <a:t>continued towards Independence Pass staying a few hundred feet above the terrain</a:t>
            </a:r>
            <a:r>
              <a:rPr lang="en-US" sz="2800" dirty="0">
                <a:solidFill>
                  <a:srgbClr val="000000"/>
                </a:solidFill>
                <a:latin typeface="Times New Roman" panose="02020603050405020304" pitchFamily="18" charset="0"/>
              </a:rPr>
              <a:t>. At 1838:11, the airplane climbed through 11,300 ft and </a:t>
            </a:r>
            <a:r>
              <a:rPr lang="en-US" sz="2800" b="1" dirty="0">
                <a:solidFill>
                  <a:srgbClr val="000000"/>
                </a:solidFill>
                <a:latin typeface="Times New Roman" panose="02020603050405020304" pitchFamily="18" charset="0"/>
              </a:rPr>
              <a:t>began a turn into a basin walled by mountains </a:t>
            </a:r>
            <a:r>
              <a:rPr lang="en-US" sz="2800" dirty="0">
                <a:solidFill>
                  <a:srgbClr val="000000"/>
                </a:solidFill>
                <a:latin typeface="Times New Roman" panose="02020603050405020304" pitchFamily="18" charset="0"/>
              </a:rPr>
              <a:t>with peaks up to 13,000 ft. The flight path turned left, likely in a maneuver to reverse course and exit the area. The last recorded point had the airplane’s groundspeed at 95 kts. Exact winds in the canyon are unknown but based on the ADS-B plotted turn radius and the</a:t>
            </a:r>
          </a:p>
          <a:p>
            <a:pPr>
              <a:buNone/>
            </a:pPr>
            <a:r>
              <a:rPr lang="en-US" sz="2800" dirty="0">
                <a:solidFill>
                  <a:srgbClr val="000000"/>
                </a:solidFill>
                <a:latin typeface="Times New Roman" panose="02020603050405020304" pitchFamily="18" charset="0"/>
              </a:rPr>
              <a:t>location of the accident site, the airplane turned with a 28° to 39° bank angle. In addition, the airplane was likely above stall speed for the duration of the turn.</a:t>
            </a:r>
          </a:p>
          <a:p>
            <a:r>
              <a:rPr lang="en-US" sz="2000" b="1" i="1" dirty="0"/>
              <a:t>Findings</a:t>
            </a:r>
          </a:p>
          <a:p>
            <a:r>
              <a:rPr lang="en-US" sz="2000" b="1" i="1" dirty="0"/>
              <a:t>1. (F) WEATHER CONDITION - HIGH DENSITY ALTITUDE</a:t>
            </a:r>
          </a:p>
          <a:p>
            <a:r>
              <a:rPr lang="en-US" sz="2000" b="1" i="1" dirty="0"/>
              <a:t>2. (C) IN-FLIGHT PLANNING/DECISION - INADEQUATE - PILOT IN COMMAND</a:t>
            </a:r>
          </a:p>
        </p:txBody>
      </p:sp>
    </p:spTree>
    <p:extLst>
      <p:ext uri="{BB962C8B-B14F-4D97-AF65-F5344CB8AC3E}">
        <p14:creationId xmlns:p14="http://schemas.microsoft.com/office/powerpoint/2010/main" val="401241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57B7B-8D69-B68D-6905-E8CC6ADEC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B6F17-C681-988B-D0D2-2129DD7B5886}"/>
              </a:ext>
            </a:extLst>
          </p:cNvPr>
          <p:cNvSpPr>
            <a:spLocks noGrp="1"/>
          </p:cNvSpPr>
          <p:nvPr>
            <p:ph type="title"/>
          </p:nvPr>
        </p:nvSpPr>
        <p:spPr/>
        <p:txBody>
          <a:bodyPr/>
          <a:lstStyle/>
          <a:p>
            <a:r>
              <a:rPr lang="en-US" dirty="0"/>
              <a:t>CASE 1</a:t>
            </a:r>
          </a:p>
        </p:txBody>
      </p:sp>
      <p:pic>
        <p:nvPicPr>
          <p:cNvPr id="4" name="Picture 3">
            <a:extLst>
              <a:ext uri="{FF2B5EF4-FFF2-40B4-BE49-F238E27FC236}">
                <a16:creationId xmlns:a16="http://schemas.microsoft.com/office/drawing/2014/main" id="{494FE5AB-7C81-39D6-8949-9507F7C9359E}"/>
              </a:ext>
            </a:extLst>
          </p:cNvPr>
          <p:cNvPicPr>
            <a:picLocks noChangeAspect="1"/>
          </p:cNvPicPr>
          <p:nvPr/>
        </p:nvPicPr>
        <p:blipFill>
          <a:blip r:embed="rId2"/>
          <a:srcRect/>
          <a:stretch/>
        </p:blipFill>
        <p:spPr>
          <a:xfrm>
            <a:off x="5522177" y="804014"/>
            <a:ext cx="6552914" cy="5018239"/>
          </a:xfrm>
          <a:prstGeom prst="rect">
            <a:avLst/>
          </a:prstGeom>
        </p:spPr>
      </p:pic>
      <p:cxnSp>
        <p:nvCxnSpPr>
          <p:cNvPr id="8" name="Straight Connector 7">
            <a:extLst>
              <a:ext uri="{FF2B5EF4-FFF2-40B4-BE49-F238E27FC236}">
                <a16:creationId xmlns:a16="http://schemas.microsoft.com/office/drawing/2014/main" id="{018997BE-4A6C-81E4-D21F-BFD5D9374027}"/>
              </a:ext>
            </a:extLst>
          </p:cNvPr>
          <p:cNvCxnSpPr>
            <a:cxnSpLocks/>
          </p:cNvCxnSpPr>
          <p:nvPr/>
        </p:nvCxnSpPr>
        <p:spPr>
          <a:xfrm flipV="1">
            <a:off x="11072861" y="804014"/>
            <a:ext cx="0" cy="4529986"/>
          </a:xfrm>
          <a:prstGeom prst="line">
            <a:avLst/>
          </a:prstGeom>
          <a:ln w="66675"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0C51DC6-D81D-F214-9B35-898C085969D9}"/>
              </a:ext>
            </a:extLst>
          </p:cNvPr>
          <p:cNvSpPr txBox="1"/>
          <p:nvPr/>
        </p:nvSpPr>
        <p:spPr>
          <a:xfrm>
            <a:off x="530495" y="1222347"/>
            <a:ext cx="4879705" cy="3693319"/>
          </a:xfrm>
          <a:prstGeom prst="rect">
            <a:avLst/>
          </a:prstGeom>
          <a:noFill/>
        </p:spPr>
        <p:txBody>
          <a:bodyPr wrap="square">
            <a:spAutoFit/>
          </a:bodyPr>
          <a:lstStyle/>
          <a:p>
            <a:pPr>
              <a:buNone/>
            </a:pPr>
            <a:r>
              <a:rPr lang="en-US" dirty="0">
                <a:solidFill>
                  <a:srgbClr val="000000"/>
                </a:solidFill>
                <a:effectLst/>
                <a:latin typeface="Helvetica" pitchFamily="2" charset="0"/>
              </a:rPr>
              <a:t>The airplane’s route of flight was consistent with an attempt to cross at Independence Pass. Entries in </a:t>
            </a:r>
            <a:r>
              <a:rPr lang="en-US" dirty="0">
                <a:solidFill>
                  <a:srgbClr val="0000FF"/>
                </a:solidFill>
                <a:effectLst/>
                <a:latin typeface="Helvetica" pitchFamily="2" charset="0"/>
              </a:rPr>
              <a:t>www.flycolorado.org</a:t>
            </a:r>
            <a:r>
              <a:rPr lang="en-US" dirty="0">
                <a:solidFill>
                  <a:srgbClr val="000000"/>
                </a:solidFill>
                <a:effectLst/>
                <a:latin typeface="Helvetica" pitchFamily="2" charset="0"/>
              </a:rPr>
              <a:t> list Independence Pass at 12,095 ft, it is located along the Continental Divide and surrounded in all directions by 14,000 ft peaks, and “to be approached with extreme diligence”. </a:t>
            </a:r>
          </a:p>
          <a:p>
            <a:pPr>
              <a:buNone/>
            </a:pPr>
            <a:endParaRPr lang="en-US" dirty="0">
              <a:solidFill>
                <a:srgbClr val="000000"/>
              </a:solidFill>
              <a:latin typeface="Helvetica" pitchFamily="2" charset="0"/>
            </a:endParaRPr>
          </a:p>
          <a:p>
            <a:pPr>
              <a:buNone/>
            </a:pPr>
            <a:r>
              <a:rPr lang="en-US" dirty="0">
                <a:solidFill>
                  <a:srgbClr val="000000"/>
                </a:solidFill>
                <a:effectLst/>
                <a:latin typeface="Helvetica" pitchFamily="2" charset="0"/>
              </a:rPr>
              <a:t>Colorado Pilot’s Association’s website </a:t>
            </a:r>
            <a:r>
              <a:rPr lang="en-US" dirty="0">
                <a:solidFill>
                  <a:srgbClr val="0000FF"/>
                </a:solidFill>
                <a:effectLst/>
                <a:latin typeface="Helvetica" pitchFamily="2" charset="0"/>
              </a:rPr>
              <a:t>www.coloradopilots.org</a:t>
            </a:r>
            <a:r>
              <a:rPr lang="en-US" dirty="0">
                <a:solidFill>
                  <a:srgbClr val="000000"/>
                </a:solidFill>
                <a:effectLst/>
                <a:latin typeface="Helvetica" pitchFamily="2" charset="0"/>
              </a:rPr>
              <a:t> lists Independence Pass as one of the highest passes in Colorado and should be avoided by pilots of</a:t>
            </a:r>
          </a:p>
          <a:p>
            <a:pPr>
              <a:buNone/>
            </a:pPr>
            <a:r>
              <a:rPr lang="en-US" dirty="0">
                <a:solidFill>
                  <a:srgbClr val="000000"/>
                </a:solidFill>
                <a:effectLst/>
                <a:latin typeface="Helvetica" pitchFamily="2" charset="0"/>
              </a:rPr>
              <a:t>light aircraft.</a:t>
            </a:r>
          </a:p>
        </p:txBody>
      </p:sp>
      <p:cxnSp>
        <p:nvCxnSpPr>
          <p:cNvPr id="12" name="Straight Connector 11">
            <a:extLst>
              <a:ext uri="{FF2B5EF4-FFF2-40B4-BE49-F238E27FC236}">
                <a16:creationId xmlns:a16="http://schemas.microsoft.com/office/drawing/2014/main" id="{08873D59-B904-FB4C-2702-7387928405E4}"/>
              </a:ext>
            </a:extLst>
          </p:cNvPr>
          <p:cNvCxnSpPr>
            <a:cxnSpLocks/>
          </p:cNvCxnSpPr>
          <p:nvPr/>
        </p:nvCxnSpPr>
        <p:spPr>
          <a:xfrm flipV="1">
            <a:off x="9145940" y="804014"/>
            <a:ext cx="0" cy="4529986"/>
          </a:xfrm>
          <a:prstGeom prst="line">
            <a:avLst/>
          </a:prstGeom>
          <a:ln w="66675" cmpd="sng">
            <a:solidFill>
              <a:srgbClr val="C00000"/>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F5822819-F822-A91C-F1A3-F1F71BBF5EC2}"/>
              </a:ext>
            </a:extLst>
          </p:cNvPr>
          <p:cNvPicPr>
            <a:picLocks noChangeAspect="1"/>
          </p:cNvPicPr>
          <p:nvPr/>
        </p:nvPicPr>
        <p:blipFill>
          <a:blip r:embed="rId3"/>
          <a:stretch>
            <a:fillRect/>
          </a:stretch>
        </p:blipFill>
        <p:spPr>
          <a:xfrm>
            <a:off x="412133" y="5334000"/>
            <a:ext cx="5228406" cy="1192595"/>
          </a:xfrm>
          <a:prstGeom prst="rect">
            <a:avLst/>
          </a:prstGeom>
        </p:spPr>
      </p:pic>
      <p:pic>
        <p:nvPicPr>
          <p:cNvPr id="14" name="Picture 13">
            <a:extLst>
              <a:ext uri="{FF2B5EF4-FFF2-40B4-BE49-F238E27FC236}">
                <a16:creationId xmlns:a16="http://schemas.microsoft.com/office/drawing/2014/main" id="{33B0FB12-9DB3-2869-1655-508CFB679B45}"/>
              </a:ext>
            </a:extLst>
          </p:cNvPr>
          <p:cNvPicPr>
            <a:picLocks noChangeAspect="1"/>
          </p:cNvPicPr>
          <p:nvPr/>
        </p:nvPicPr>
        <p:blipFill>
          <a:blip r:embed="rId4"/>
          <a:stretch>
            <a:fillRect/>
          </a:stretch>
        </p:blipFill>
        <p:spPr>
          <a:xfrm>
            <a:off x="590359" y="4982567"/>
            <a:ext cx="2903955" cy="497664"/>
          </a:xfrm>
          <a:prstGeom prst="rect">
            <a:avLst/>
          </a:prstGeom>
        </p:spPr>
      </p:pic>
      <p:sp>
        <p:nvSpPr>
          <p:cNvPr id="15" name="TextBox 14">
            <a:extLst>
              <a:ext uri="{FF2B5EF4-FFF2-40B4-BE49-F238E27FC236}">
                <a16:creationId xmlns:a16="http://schemas.microsoft.com/office/drawing/2014/main" id="{5EAEE4B3-6F0B-D7C5-9308-10CAAAD704CD}"/>
              </a:ext>
            </a:extLst>
          </p:cNvPr>
          <p:cNvSpPr txBox="1"/>
          <p:nvPr/>
        </p:nvSpPr>
        <p:spPr>
          <a:xfrm>
            <a:off x="6672943" y="5943600"/>
            <a:ext cx="4442113" cy="369332"/>
          </a:xfrm>
          <a:prstGeom prst="rect">
            <a:avLst/>
          </a:prstGeom>
          <a:noFill/>
        </p:spPr>
        <p:txBody>
          <a:bodyPr wrap="none" rtlCol="0">
            <a:spAutoFit/>
          </a:bodyPr>
          <a:lstStyle/>
          <a:p>
            <a:r>
              <a:rPr lang="en-US" dirty="0"/>
              <a:t>Proximity radiosonde data (Grand Junction)</a:t>
            </a:r>
          </a:p>
        </p:txBody>
      </p:sp>
    </p:spTree>
    <p:extLst>
      <p:ext uri="{BB962C8B-B14F-4D97-AF65-F5344CB8AC3E}">
        <p14:creationId xmlns:p14="http://schemas.microsoft.com/office/powerpoint/2010/main" val="3695214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92B06-B0F9-F1CC-27D7-5EE8C17EC54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2479497-5534-4D9D-1277-B74452DE5087}"/>
              </a:ext>
            </a:extLst>
          </p:cNvPr>
          <p:cNvPicPr>
            <a:picLocks noChangeAspect="1"/>
          </p:cNvPicPr>
          <p:nvPr/>
        </p:nvPicPr>
        <p:blipFill>
          <a:blip r:embed="rId2"/>
          <a:stretch>
            <a:fillRect/>
          </a:stretch>
        </p:blipFill>
        <p:spPr>
          <a:xfrm>
            <a:off x="130225" y="1690688"/>
            <a:ext cx="5915645" cy="4427337"/>
          </a:xfrm>
          <a:prstGeom prst="rect">
            <a:avLst/>
          </a:prstGeom>
        </p:spPr>
      </p:pic>
      <p:sp>
        <p:nvSpPr>
          <p:cNvPr id="2" name="Title 1">
            <a:extLst>
              <a:ext uri="{FF2B5EF4-FFF2-40B4-BE49-F238E27FC236}">
                <a16:creationId xmlns:a16="http://schemas.microsoft.com/office/drawing/2014/main" id="{DBC7D7D3-3F01-C4B1-84CC-1FFBFC3A2E68}"/>
              </a:ext>
            </a:extLst>
          </p:cNvPr>
          <p:cNvSpPr>
            <a:spLocks noGrp="1"/>
          </p:cNvSpPr>
          <p:nvPr>
            <p:ph type="title"/>
          </p:nvPr>
        </p:nvSpPr>
        <p:spPr/>
        <p:txBody>
          <a:bodyPr/>
          <a:lstStyle/>
          <a:p>
            <a:r>
              <a:rPr lang="en-US" dirty="0"/>
              <a:t>CASE 2</a:t>
            </a:r>
          </a:p>
        </p:txBody>
      </p:sp>
      <p:pic>
        <p:nvPicPr>
          <p:cNvPr id="4" name="Picture 3">
            <a:extLst>
              <a:ext uri="{FF2B5EF4-FFF2-40B4-BE49-F238E27FC236}">
                <a16:creationId xmlns:a16="http://schemas.microsoft.com/office/drawing/2014/main" id="{33E517D7-E2E4-578A-76BB-5626A97AC1DF}"/>
              </a:ext>
            </a:extLst>
          </p:cNvPr>
          <p:cNvPicPr>
            <a:picLocks noChangeAspect="1"/>
          </p:cNvPicPr>
          <p:nvPr/>
        </p:nvPicPr>
        <p:blipFill>
          <a:blip r:embed="rId3"/>
          <a:srcRect/>
          <a:stretch/>
        </p:blipFill>
        <p:spPr>
          <a:xfrm>
            <a:off x="6045870" y="365125"/>
            <a:ext cx="5661593" cy="6394904"/>
          </a:xfrm>
          <a:prstGeom prst="rect">
            <a:avLst/>
          </a:prstGeom>
        </p:spPr>
      </p:pic>
      <p:sp>
        <p:nvSpPr>
          <p:cNvPr id="12" name="TextBox 11">
            <a:extLst>
              <a:ext uri="{FF2B5EF4-FFF2-40B4-BE49-F238E27FC236}">
                <a16:creationId xmlns:a16="http://schemas.microsoft.com/office/drawing/2014/main" id="{2BC7B3D4-4FEA-C318-55B9-512412653EED}"/>
              </a:ext>
            </a:extLst>
          </p:cNvPr>
          <p:cNvSpPr txBox="1"/>
          <p:nvPr/>
        </p:nvSpPr>
        <p:spPr>
          <a:xfrm>
            <a:off x="130225" y="1488311"/>
            <a:ext cx="11837096" cy="4832092"/>
          </a:xfrm>
          <a:prstGeom prst="rect">
            <a:avLst/>
          </a:prstGeom>
          <a:solidFill>
            <a:schemeClr val="accent2">
              <a:lumMod val="40000"/>
              <a:lumOff val="60000"/>
            </a:schemeClr>
          </a:solidFill>
        </p:spPr>
        <p:txBody>
          <a:bodyPr wrap="square">
            <a:spAutoFit/>
          </a:bodyPr>
          <a:lstStyle/>
          <a:p>
            <a:pPr>
              <a:buNone/>
            </a:pPr>
            <a:r>
              <a:rPr lang="en-US" sz="2800" dirty="0">
                <a:solidFill>
                  <a:srgbClr val="000000"/>
                </a:solidFill>
                <a:latin typeface="Times New Roman" panose="02020603050405020304" pitchFamily="18" charset="0"/>
              </a:rPr>
              <a:t>T</a:t>
            </a:r>
            <a:r>
              <a:rPr lang="en-US" sz="2800" dirty="0">
                <a:solidFill>
                  <a:srgbClr val="000000"/>
                </a:solidFill>
                <a:effectLst/>
                <a:latin typeface="Times New Roman" panose="02020603050405020304" pitchFamily="18" charset="0"/>
              </a:rPr>
              <a:t>he </a:t>
            </a:r>
            <a:r>
              <a:rPr lang="en-US" sz="2800" b="1" dirty="0">
                <a:solidFill>
                  <a:srgbClr val="000000"/>
                </a:solidFill>
                <a:effectLst/>
                <a:latin typeface="Times New Roman" panose="02020603050405020304" pitchFamily="18" charset="0"/>
              </a:rPr>
              <a:t>density altitude </a:t>
            </a:r>
            <a:r>
              <a:rPr lang="en-US" sz="2800" dirty="0">
                <a:solidFill>
                  <a:srgbClr val="000000"/>
                </a:solidFill>
                <a:effectLst/>
                <a:latin typeface="Times New Roman" panose="02020603050405020304" pitchFamily="18" charset="0"/>
              </a:rPr>
              <a:t>around the time of the accident was calculated to be about </a:t>
            </a:r>
            <a:r>
              <a:rPr lang="en-US" sz="2800" b="1" dirty="0">
                <a:solidFill>
                  <a:srgbClr val="000000"/>
                </a:solidFill>
                <a:effectLst/>
                <a:latin typeface="Times New Roman" panose="02020603050405020304" pitchFamily="18" charset="0"/>
              </a:rPr>
              <a:t>11,200 ft</a:t>
            </a:r>
            <a:r>
              <a:rPr lang="en-US" sz="2800" dirty="0">
                <a:solidFill>
                  <a:srgbClr val="000000"/>
                </a:solidFill>
                <a:effectLst/>
                <a:latin typeface="Times New Roman" panose="02020603050405020304" pitchFamily="18" charset="0"/>
              </a:rPr>
              <a:t>, which would have degraded the airplane's performance. According to the Pilot's Operating Handbook, at a density altitude of 11,200 ft with the landing gear and flaps retracted, the airplane would have had an </a:t>
            </a:r>
            <a:r>
              <a:rPr lang="en-US" sz="2800" b="1" dirty="0">
                <a:solidFill>
                  <a:srgbClr val="000000"/>
                </a:solidFill>
                <a:effectLst/>
                <a:latin typeface="Times New Roman" panose="02020603050405020304" pitchFamily="18" charset="0"/>
              </a:rPr>
              <a:t>expected climb rate of between 175 and 200 ft per minute (fpm)</a:t>
            </a:r>
            <a:r>
              <a:rPr lang="en-US" sz="2800" dirty="0">
                <a:solidFill>
                  <a:srgbClr val="000000"/>
                </a:solidFill>
                <a:effectLst/>
                <a:latin typeface="Times New Roman" panose="02020603050405020304" pitchFamily="18" charset="0"/>
              </a:rPr>
              <a:t>. </a:t>
            </a:r>
          </a:p>
          <a:p>
            <a:pPr>
              <a:buNone/>
            </a:pPr>
            <a:r>
              <a:rPr lang="en-US" sz="2800" dirty="0">
                <a:solidFill>
                  <a:srgbClr val="000000"/>
                </a:solidFill>
                <a:effectLst/>
                <a:latin typeface="Times New Roman" panose="02020603050405020304" pitchFamily="18" charset="0"/>
              </a:rPr>
              <a:t>Documents about mountain flying found onboard the airplane stated that </a:t>
            </a:r>
            <a:r>
              <a:rPr lang="en-US" sz="2800" b="1" dirty="0">
                <a:solidFill>
                  <a:srgbClr val="000000"/>
                </a:solidFill>
                <a:effectLst/>
                <a:latin typeface="Times New Roman" panose="02020603050405020304" pitchFamily="18" charset="0"/>
              </a:rPr>
              <a:t>flight in mountains should not be attempted unless a climb rate of at least 200 ft per nautical mile (300 fpm) is available</a:t>
            </a:r>
            <a:r>
              <a:rPr lang="en-US" sz="2800" dirty="0">
                <a:solidFill>
                  <a:srgbClr val="000000"/>
                </a:solidFill>
                <a:effectLst/>
                <a:latin typeface="Times New Roman" panose="02020603050405020304" pitchFamily="18" charset="0"/>
              </a:rPr>
              <a:t>. Therefore, it is likely that the airplane could not attain a sufficient climb rate to clear mountainous terrain and that the </a:t>
            </a:r>
            <a:r>
              <a:rPr lang="en-US" sz="2800" b="1" dirty="0">
                <a:solidFill>
                  <a:srgbClr val="000000"/>
                </a:solidFill>
                <a:effectLst/>
                <a:latin typeface="Times New Roman" panose="02020603050405020304" pitchFamily="18" charset="0"/>
              </a:rPr>
              <a:t>pilot did not enter the pass at an appropriate entrance angle</a:t>
            </a:r>
            <a:r>
              <a:rPr lang="en-US" sz="2800" dirty="0">
                <a:solidFill>
                  <a:srgbClr val="000000"/>
                </a:solidFill>
                <a:effectLst/>
                <a:latin typeface="Times New Roman" panose="02020603050405020304" pitchFamily="18" charset="0"/>
              </a:rPr>
              <a:t>, which reduced </a:t>
            </a:r>
            <a:r>
              <a:rPr lang="en-US" sz="2800" b="1" dirty="0">
                <a:solidFill>
                  <a:srgbClr val="000000"/>
                </a:solidFill>
                <a:effectLst/>
                <a:latin typeface="Times New Roman" panose="02020603050405020304" pitchFamily="18" charset="0"/>
              </a:rPr>
              <a:t>the possibility of a successful escape maneuver</a:t>
            </a:r>
            <a:r>
              <a:rPr lang="en-US" sz="2800" dirty="0">
                <a:solidFill>
                  <a:srgbClr val="000000"/>
                </a:solidFill>
                <a:effectLst/>
                <a:latin typeface="Times New Roman" panose="02020603050405020304" pitchFamily="18" charset="0"/>
              </a:rPr>
              <a:t>.</a:t>
            </a:r>
          </a:p>
        </p:txBody>
      </p:sp>
    </p:spTree>
    <p:extLst>
      <p:ext uri="{BB962C8B-B14F-4D97-AF65-F5344CB8AC3E}">
        <p14:creationId xmlns:p14="http://schemas.microsoft.com/office/powerpoint/2010/main" val="55272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02E3B-BAA7-198F-D77E-A2544A966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27BDCE-742D-7B77-9023-4C845951EC34}"/>
              </a:ext>
            </a:extLst>
          </p:cNvPr>
          <p:cNvSpPr>
            <a:spLocks noGrp="1"/>
          </p:cNvSpPr>
          <p:nvPr>
            <p:ph type="title"/>
          </p:nvPr>
        </p:nvSpPr>
        <p:spPr/>
        <p:txBody>
          <a:bodyPr/>
          <a:lstStyle/>
          <a:p>
            <a:r>
              <a:rPr lang="en-US" dirty="0"/>
              <a:t>CASE 3</a:t>
            </a:r>
          </a:p>
        </p:txBody>
      </p:sp>
      <p:pic>
        <p:nvPicPr>
          <p:cNvPr id="4" name="Picture 3">
            <a:extLst>
              <a:ext uri="{FF2B5EF4-FFF2-40B4-BE49-F238E27FC236}">
                <a16:creationId xmlns:a16="http://schemas.microsoft.com/office/drawing/2014/main" id="{E98CC521-18C8-8563-BAFB-C2C0912E7D73}"/>
              </a:ext>
            </a:extLst>
          </p:cNvPr>
          <p:cNvPicPr>
            <a:picLocks noChangeAspect="1"/>
          </p:cNvPicPr>
          <p:nvPr/>
        </p:nvPicPr>
        <p:blipFill>
          <a:blip r:embed="rId2"/>
          <a:srcRect/>
          <a:stretch/>
        </p:blipFill>
        <p:spPr>
          <a:xfrm>
            <a:off x="5627491" y="0"/>
            <a:ext cx="6342285" cy="6626268"/>
          </a:xfrm>
          <a:prstGeom prst="rect">
            <a:avLst/>
          </a:prstGeom>
        </p:spPr>
      </p:pic>
      <p:sp>
        <p:nvSpPr>
          <p:cNvPr id="8" name="TextBox 7">
            <a:extLst>
              <a:ext uri="{FF2B5EF4-FFF2-40B4-BE49-F238E27FC236}">
                <a16:creationId xmlns:a16="http://schemas.microsoft.com/office/drawing/2014/main" id="{7AAA9268-4336-50D4-B59C-68E8F7194CA9}"/>
              </a:ext>
            </a:extLst>
          </p:cNvPr>
          <p:cNvSpPr txBox="1"/>
          <p:nvPr/>
        </p:nvSpPr>
        <p:spPr>
          <a:xfrm>
            <a:off x="222223" y="1414562"/>
            <a:ext cx="4938499" cy="5016758"/>
          </a:xfrm>
          <a:prstGeom prst="rect">
            <a:avLst/>
          </a:prstGeom>
          <a:noFill/>
        </p:spPr>
        <p:txBody>
          <a:bodyPr wrap="square">
            <a:spAutoFit/>
          </a:bodyPr>
          <a:lstStyle/>
          <a:p>
            <a:pPr>
              <a:buNone/>
            </a:pPr>
            <a:r>
              <a:rPr lang="en-US" sz="2000" dirty="0">
                <a:solidFill>
                  <a:srgbClr val="000000"/>
                </a:solidFill>
                <a:effectLst/>
                <a:latin typeface="Times New Roman" panose="02020603050405020304" pitchFamily="18" charset="0"/>
              </a:rPr>
              <a:t>Mr. XXXXX stated that prior to departing the Bruce Meadows airstrip (U63) he reviewed the airplane’s performance charts and </a:t>
            </a:r>
            <a:r>
              <a:rPr lang="en-US" sz="2000" b="1" dirty="0">
                <a:solidFill>
                  <a:srgbClr val="000000"/>
                </a:solidFill>
                <a:effectLst/>
                <a:latin typeface="Times New Roman" panose="02020603050405020304" pitchFamily="18" charset="0"/>
              </a:rPr>
              <a:t>determined the density altitude to be about 9,700 feet</a:t>
            </a:r>
            <a:r>
              <a:rPr lang="en-US" sz="2000" dirty="0">
                <a:solidFill>
                  <a:srgbClr val="000000"/>
                </a:solidFill>
                <a:effectLst/>
                <a:latin typeface="Times New Roman" panose="02020603050405020304" pitchFamily="18" charset="0"/>
              </a:rPr>
              <a:t>. He further stated about three-quarters of the way down the runway and still not airborne, he was about to abort the takeoff, when a </a:t>
            </a:r>
            <a:r>
              <a:rPr lang="en-US" sz="2000" b="1" dirty="0">
                <a:solidFill>
                  <a:srgbClr val="000000"/>
                </a:solidFill>
                <a:effectLst/>
                <a:latin typeface="Times New Roman" panose="02020603050405020304" pitchFamily="18" charset="0"/>
              </a:rPr>
              <a:t>gust of wind put the airplane in the air. </a:t>
            </a:r>
            <a:r>
              <a:rPr lang="en-US" sz="2000" dirty="0">
                <a:solidFill>
                  <a:srgbClr val="000000"/>
                </a:solidFill>
                <a:effectLst/>
                <a:latin typeface="Times New Roman" panose="02020603050405020304" pitchFamily="18" charset="0"/>
              </a:rPr>
              <a:t>He reported that at this time he thought he was fine, but then he realized that the airplane wasn’t climbing like he thought it should be, and </a:t>
            </a:r>
            <a:r>
              <a:rPr lang="en-US" sz="2000" b="1" dirty="0">
                <a:solidFill>
                  <a:srgbClr val="000000"/>
                </a:solidFill>
                <a:effectLst/>
                <a:latin typeface="Times New Roman" panose="02020603050405020304" pitchFamily="18" charset="0"/>
              </a:rPr>
              <a:t>with the elevation of the terrain increasing in front of him, he began to look for a road to land on, but the airplane impacted a stand of trees before he could get it down.</a:t>
            </a:r>
          </a:p>
        </p:txBody>
      </p:sp>
      <p:sp>
        <p:nvSpPr>
          <p:cNvPr id="11" name="TextBox 10">
            <a:extLst>
              <a:ext uri="{FF2B5EF4-FFF2-40B4-BE49-F238E27FC236}">
                <a16:creationId xmlns:a16="http://schemas.microsoft.com/office/drawing/2014/main" id="{FD7DAEF1-1E68-9614-DC68-F81A067887B7}"/>
              </a:ext>
            </a:extLst>
          </p:cNvPr>
          <p:cNvSpPr txBox="1"/>
          <p:nvPr/>
        </p:nvSpPr>
        <p:spPr>
          <a:xfrm>
            <a:off x="222223" y="1404014"/>
            <a:ext cx="11747553" cy="3970318"/>
          </a:xfrm>
          <a:prstGeom prst="rect">
            <a:avLst/>
          </a:prstGeom>
          <a:solidFill>
            <a:schemeClr val="accent2">
              <a:lumMod val="40000"/>
              <a:lumOff val="60000"/>
            </a:schemeClr>
          </a:solidFill>
        </p:spPr>
        <p:txBody>
          <a:bodyPr wrap="square">
            <a:spAutoFit/>
          </a:bodyPr>
          <a:lstStyle/>
          <a:p>
            <a:pPr>
              <a:buNone/>
            </a:pPr>
            <a:r>
              <a:rPr lang="en-US" sz="3600" dirty="0">
                <a:solidFill>
                  <a:srgbClr val="000000"/>
                </a:solidFill>
                <a:latin typeface="Times New Roman" panose="02020603050405020304" pitchFamily="18" charset="0"/>
              </a:rPr>
              <a:t>The National Transportation Safety Board determines the probable cause(s) of this accident to be: The pilot’s inadequate preflight planning and decision to takeoff at a </a:t>
            </a:r>
            <a:r>
              <a:rPr lang="en-US" sz="3600" b="1" dirty="0">
                <a:solidFill>
                  <a:srgbClr val="000000"/>
                </a:solidFill>
                <a:latin typeface="Times New Roman" panose="02020603050405020304" pitchFamily="18" charset="0"/>
              </a:rPr>
              <a:t>density altitude outside of the airplane’s takeoff performance envelope</a:t>
            </a:r>
            <a:r>
              <a:rPr lang="en-US" sz="3600" dirty="0">
                <a:solidFill>
                  <a:srgbClr val="000000"/>
                </a:solidFill>
                <a:latin typeface="Times New Roman" panose="02020603050405020304" pitchFamily="18" charset="0"/>
              </a:rPr>
              <a:t>, </a:t>
            </a:r>
            <a:r>
              <a:rPr lang="en-US" sz="3600" b="1" dirty="0">
                <a:solidFill>
                  <a:srgbClr val="000000"/>
                </a:solidFill>
                <a:latin typeface="Times New Roman" panose="02020603050405020304" pitchFamily="18" charset="0"/>
              </a:rPr>
              <a:t>with a tailwind</a:t>
            </a:r>
            <a:r>
              <a:rPr lang="en-US" sz="3600" dirty="0">
                <a:solidFill>
                  <a:srgbClr val="000000"/>
                </a:solidFill>
                <a:latin typeface="Times New Roman" panose="02020603050405020304" pitchFamily="18" charset="0"/>
              </a:rPr>
              <a:t>, and </a:t>
            </a:r>
            <a:r>
              <a:rPr lang="en-US" sz="3600" b="1" dirty="0">
                <a:solidFill>
                  <a:srgbClr val="000000"/>
                </a:solidFill>
                <a:latin typeface="Times New Roman" panose="02020603050405020304" pitchFamily="18" charset="0"/>
              </a:rPr>
              <a:t>near the airplane’s maximum</a:t>
            </a:r>
          </a:p>
          <a:p>
            <a:pPr>
              <a:buNone/>
            </a:pPr>
            <a:r>
              <a:rPr lang="en-US" sz="3600" b="1" dirty="0">
                <a:solidFill>
                  <a:srgbClr val="000000"/>
                </a:solidFill>
                <a:latin typeface="Times New Roman" panose="02020603050405020304" pitchFamily="18" charset="0"/>
              </a:rPr>
              <a:t>gross weight</a:t>
            </a:r>
            <a:r>
              <a:rPr lang="en-US" sz="3600" dirty="0">
                <a:solidFill>
                  <a:srgbClr val="000000"/>
                </a:solidFill>
                <a:latin typeface="Times New Roman" panose="02020603050405020304" pitchFamily="18" charset="0"/>
              </a:rPr>
              <a:t>, which resulted in the airplane’s </a:t>
            </a:r>
            <a:r>
              <a:rPr lang="en-US" sz="3600" b="1" dirty="0">
                <a:solidFill>
                  <a:srgbClr val="000000"/>
                </a:solidFill>
                <a:latin typeface="Times New Roman" panose="02020603050405020304" pitchFamily="18" charset="0"/>
              </a:rPr>
              <a:t>inability to climb </a:t>
            </a:r>
            <a:r>
              <a:rPr lang="en-US" sz="3600" dirty="0">
                <a:solidFill>
                  <a:srgbClr val="000000"/>
                </a:solidFill>
                <a:latin typeface="Times New Roman" panose="02020603050405020304" pitchFamily="18" charset="0"/>
              </a:rPr>
              <a:t>and clear trees.</a:t>
            </a:r>
            <a:endParaRPr lang="en-US" sz="360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17867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6474-CE01-491A-AFC1-21BF08A4459B}"/>
              </a:ext>
            </a:extLst>
          </p:cNvPr>
          <p:cNvSpPr>
            <a:spLocks noGrp="1"/>
          </p:cNvSpPr>
          <p:nvPr>
            <p:ph type="title"/>
          </p:nvPr>
        </p:nvSpPr>
        <p:spPr>
          <a:xfrm>
            <a:off x="838200" y="394424"/>
            <a:ext cx="10515600" cy="1325563"/>
          </a:xfrm>
        </p:spPr>
        <p:txBody>
          <a:bodyPr/>
          <a:lstStyle/>
          <a:p>
            <a:r>
              <a:rPr lang="en-US" dirty="0"/>
              <a:t>One last thought…</a:t>
            </a:r>
            <a:br>
              <a:rPr lang="en-US" dirty="0"/>
            </a:br>
            <a:r>
              <a:rPr lang="en-US" dirty="0"/>
              <a:t>Density Altitude and Climate Change</a:t>
            </a:r>
          </a:p>
        </p:txBody>
      </p:sp>
      <p:pic>
        <p:nvPicPr>
          <p:cNvPr id="4" name="Picture 3">
            <a:extLst>
              <a:ext uri="{FF2B5EF4-FFF2-40B4-BE49-F238E27FC236}">
                <a16:creationId xmlns:a16="http://schemas.microsoft.com/office/drawing/2014/main" id="{EC0C84D2-73D4-4091-A6C9-958F7CE5998E}"/>
              </a:ext>
            </a:extLst>
          </p:cNvPr>
          <p:cNvPicPr>
            <a:picLocks noChangeAspect="1"/>
          </p:cNvPicPr>
          <p:nvPr/>
        </p:nvPicPr>
        <p:blipFill>
          <a:blip r:embed="rId2"/>
          <a:stretch>
            <a:fillRect/>
          </a:stretch>
        </p:blipFill>
        <p:spPr>
          <a:xfrm>
            <a:off x="7073142" y="1674833"/>
            <a:ext cx="4280658" cy="5061929"/>
          </a:xfrm>
          <a:prstGeom prst="rect">
            <a:avLst/>
          </a:prstGeom>
        </p:spPr>
      </p:pic>
      <p:sp>
        <p:nvSpPr>
          <p:cNvPr id="6" name="TextBox 5">
            <a:extLst>
              <a:ext uri="{FF2B5EF4-FFF2-40B4-BE49-F238E27FC236}">
                <a16:creationId xmlns:a16="http://schemas.microsoft.com/office/drawing/2014/main" id="{E965E5F5-44C1-423A-99D6-853E1A07C32A}"/>
              </a:ext>
            </a:extLst>
          </p:cNvPr>
          <p:cNvSpPr txBox="1"/>
          <p:nvPr/>
        </p:nvSpPr>
        <p:spPr>
          <a:xfrm>
            <a:off x="684664" y="1942237"/>
            <a:ext cx="6096000" cy="2677656"/>
          </a:xfrm>
          <a:prstGeom prst="rect">
            <a:avLst/>
          </a:prstGeom>
          <a:noFill/>
        </p:spPr>
        <p:txBody>
          <a:bodyPr wrap="square">
            <a:spAutoFit/>
          </a:bodyPr>
          <a:lstStyle/>
          <a:p>
            <a:r>
              <a:rPr lang="en-US" sz="2400" dirty="0"/>
              <a:t>Probability distributions of required takeoff distance of Boeing 737-800 aircraft in </a:t>
            </a:r>
            <a:r>
              <a:rPr lang="en-US" sz="2400" b="1" dirty="0"/>
              <a:t>1976–2005 (</a:t>
            </a:r>
            <a:r>
              <a:rPr lang="en-US" sz="2400" b="1" dirty="0">
                <a:highlight>
                  <a:srgbClr val="C0C0C0"/>
                </a:highlight>
              </a:rPr>
              <a:t>gray</a:t>
            </a:r>
            <a:r>
              <a:rPr lang="en-US" sz="2400" b="1" dirty="0"/>
              <a:t>), 2021–2025 (</a:t>
            </a:r>
            <a:r>
              <a:rPr lang="en-US" sz="2400" b="1" dirty="0">
                <a:highlight>
                  <a:srgbClr val="FFFF00"/>
                </a:highlight>
              </a:rPr>
              <a:t>yellow</a:t>
            </a:r>
            <a:r>
              <a:rPr lang="en-US" sz="2400" b="1" dirty="0"/>
              <a:t>)</a:t>
            </a:r>
            <a:r>
              <a:rPr lang="en-US" sz="2400" dirty="0"/>
              <a:t>, and </a:t>
            </a:r>
            <a:r>
              <a:rPr lang="en-US" sz="2400" b="1" dirty="0"/>
              <a:t>2071–2100 (</a:t>
            </a:r>
            <a:r>
              <a:rPr lang="en-US" sz="2400" b="1" dirty="0">
                <a:highlight>
                  <a:srgbClr val="00FFFF"/>
                </a:highlight>
              </a:rPr>
              <a:t>blue</a:t>
            </a:r>
            <a:r>
              <a:rPr lang="en-US" sz="2400" b="1" dirty="0"/>
              <a:t>) </a:t>
            </a:r>
            <a:r>
              <a:rPr lang="en-US" sz="2400" dirty="0"/>
              <a:t>at the 30 airports around the world. Dash lines represent mean values. The takeoff distances all shift toward higher values from the history to the future</a:t>
            </a:r>
          </a:p>
        </p:txBody>
      </p:sp>
      <p:sp>
        <p:nvSpPr>
          <p:cNvPr id="8" name="TextBox 7">
            <a:extLst>
              <a:ext uri="{FF2B5EF4-FFF2-40B4-BE49-F238E27FC236}">
                <a16:creationId xmlns:a16="http://schemas.microsoft.com/office/drawing/2014/main" id="{D8A28E56-4CFA-467E-B143-960E37AD9BFF}"/>
              </a:ext>
            </a:extLst>
          </p:cNvPr>
          <p:cNvSpPr txBox="1"/>
          <p:nvPr/>
        </p:nvSpPr>
        <p:spPr>
          <a:xfrm>
            <a:off x="684664" y="5221288"/>
            <a:ext cx="6096000" cy="923330"/>
          </a:xfrm>
          <a:prstGeom prst="rect">
            <a:avLst/>
          </a:prstGeom>
          <a:noFill/>
        </p:spPr>
        <p:txBody>
          <a:bodyPr wrap="square">
            <a:spAutoFit/>
          </a:bodyPr>
          <a:lstStyle/>
          <a:p>
            <a:r>
              <a:rPr lang="en-US" b="0" i="0" dirty="0">
                <a:solidFill>
                  <a:srgbClr val="222222"/>
                </a:solidFill>
                <a:effectLst/>
                <a:latin typeface="Arial" panose="020B0604020202020204" pitchFamily="34" charset="0"/>
              </a:rPr>
              <a:t>Zhou, Y., Zhang, N., Li, C., Liu, Y., &amp; Huang, P. (2018). Decreased takeoff performance of aircraft due to climate change. </a:t>
            </a:r>
            <a:r>
              <a:rPr lang="en-US" b="0" i="1" dirty="0">
                <a:solidFill>
                  <a:srgbClr val="222222"/>
                </a:solidFill>
                <a:effectLst/>
                <a:latin typeface="Arial" panose="020B0604020202020204" pitchFamily="34" charset="0"/>
              </a:rPr>
              <a:t>Climatic change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151</a:t>
            </a:r>
            <a:r>
              <a:rPr lang="en-US" b="0" i="0" dirty="0">
                <a:solidFill>
                  <a:srgbClr val="222222"/>
                </a:solidFill>
                <a:effectLst/>
                <a:latin typeface="Arial" panose="020B0604020202020204" pitchFamily="34" charset="0"/>
              </a:rPr>
              <a:t>(3), 463-472.</a:t>
            </a:r>
            <a:endParaRPr lang="en-US" dirty="0"/>
          </a:p>
        </p:txBody>
      </p:sp>
    </p:spTree>
    <p:extLst>
      <p:ext uri="{BB962C8B-B14F-4D97-AF65-F5344CB8AC3E}">
        <p14:creationId xmlns:p14="http://schemas.microsoft.com/office/powerpoint/2010/main" val="365505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3EE3C-8DB0-45E6-BB93-B41293AEF9C4}"/>
              </a:ext>
            </a:extLst>
          </p:cNvPr>
          <p:cNvSpPr>
            <a:spLocks noGrp="1"/>
          </p:cNvSpPr>
          <p:nvPr>
            <p:ph type="title"/>
          </p:nvPr>
        </p:nvSpPr>
        <p:spPr/>
        <p:txBody>
          <a:bodyPr/>
          <a:lstStyle/>
          <a:p>
            <a:r>
              <a:rPr lang="en-US" b="1" dirty="0"/>
              <a:t>Density</a:t>
            </a:r>
            <a:r>
              <a:rPr lang="en-US" dirty="0"/>
              <a:t> altitude, it’s a gas!</a:t>
            </a:r>
          </a:p>
        </p:txBody>
      </p:sp>
      <p:graphicFrame>
        <p:nvGraphicFramePr>
          <p:cNvPr id="8" name="Content Placeholder 2">
            <a:extLst>
              <a:ext uri="{FF2B5EF4-FFF2-40B4-BE49-F238E27FC236}">
                <a16:creationId xmlns:a16="http://schemas.microsoft.com/office/drawing/2014/main" id="{A6D460EC-3D61-E722-AFA6-63E836A0EFBA}"/>
              </a:ext>
            </a:extLst>
          </p:cNvPr>
          <p:cNvGraphicFramePr>
            <a:graphicFrameLocks noGrp="1"/>
          </p:cNvGraphicFramePr>
          <p:nvPr>
            <p:ph sz="half" idx="1"/>
          </p:nvPr>
        </p:nvGraphicFramePr>
        <p:xfrm>
          <a:off x="838200" y="1476375"/>
          <a:ext cx="5181600" cy="470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FEC49F0B-79B9-468A-BA5C-AA5BC3FB35E9}"/>
              </a:ext>
            </a:extLst>
          </p:cNvPr>
          <p:cNvPicPr>
            <a:picLocks noChangeAspect="1"/>
          </p:cNvPicPr>
          <p:nvPr/>
        </p:nvPicPr>
        <p:blipFill>
          <a:blip r:embed="rId7"/>
          <a:stretch>
            <a:fillRect/>
          </a:stretch>
        </p:blipFill>
        <p:spPr>
          <a:xfrm>
            <a:off x="6576378" y="4382706"/>
            <a:ext cx="5100299" cy="1951419"/>
          </a:xfrm>
          <a:prstGeom prst="rect">
            <a:avLst/>
          </a:prstGeom>
        </p:spPr>
      </p:pic>
      <p:pic>
        <p:nvPicPr>
          <p:cNvPr id="11" name="Picture 10">
            <a:extLst>
              <a:ext uri="{FF2B5EF4-FFF2-40B4-BE49-F238E27FC236}">
                <a16:creationId xmlns:a16="http://schemas.microsoft.com/office/drawing/2014/main" id="{82FFD7D0-D411-4F19-A58E-8F6B82E1A82B}"/>
              </a:ext>
            </a:extLst>
          </p:cNvPr>
          <p:cNvPicPr>
            <a:picLocks noChangeAspect="1"/>
          </p:cNvPicPr>
          <p:nvPr/>
        </p:nvPicPr>
        <p:blipFill>
          <a:blip r:embed="rId8"/>
          <a:stretch>
            <a:fillRect/>
          </a:stretch>
        </p:blipFill>
        <p:spPr>
          <a:xfrm>
            <a:off x="6576378" y="1366407"/>
            <a:ext cx="5129516" cy="2850288"/>
          </a:xfrm>
          <a:prstGeom prst="rect">
            <a:avLst/>
          </a:prstGeom>
        </p:spPr>
      </p:pic>
    </p:spTree>
    <p:extLst>
      <p:ext uri="{BB962C8B-B14F-4D97-AF65-F5344CB8AC3E}">
        <p14:creationId xmlns:p14="http://schemas.microsoft.com/office/powerpoint/2010/main" val="1378730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E4AE-CCBD-4FC0-B43C-FA5A669033A6}"/>
              </a:ext>
            </a:extLst>
          </p:cNvPr>
          <p:cNvSpPr>
            <a:spLocks noGrp="1"/>
          </p:cNvSpPr>
          <p:nvPr>
            <p:ph type="title"/>
          </p:nvPr>
        </p:nvSpPr>
        <p:spPr/>
        <p:txBody>
          <a:bodyPr/>
          <a:lstStyle/>
          <a:p>
            <a:r>
              <a:rPr lang="en-US" dirty="0"/>
              <a:t>KSWO DA (HOT vs. HOT AND HUMID)</a:t>
            </a:r>
          </a:p>
        </p:txBody>
      </p:sp>
      <p:sp>
        <p:nvSpPr>
          <p:cNvPr id="10" name="Content Placeholder 9">
            <a:extLst>
              <a:ext uri="{FF2B5EF4-FFF2-40B4-BE49-F238E27FC236}">
                <a16:creationId xmlns:a16="http://schemas.microsoft.com/office/drawing/2014/main" id="{BD18F79A-DC6C-4A56-ACFE-0BC9901288F2}"/>
              </a:ext>
            </a:extLst>
          </p:cNvPr>
          <p:cNvSpPr>
            <a:spLocks noGrp="1"/>
          </p:cNvSpPr>
          <p:nvPr>
            <p:ph sz="half" idx="1"/>
          </p:nvPr>
        </p:nvSpPr>
        <p:spPr/>
        <p:txBody>
          <a:bodyPr>
            <a:normAutofit lnSpcReduction="10000"/>
          </a:bodyPr>
          <a:lstStyle/>
          <a:p>
            <a:r>
              <a:rPr lang="en-US" dirty="0"/>
              <a:t>Let’s guess the difference in DA considering calculations with and without humidity: </a:t>
            </a:r>
          </a:p>
          <a:p>
            <a:r>
              <a:rPr lang="en-US" b="1" i="1" dirty="0"/>
              <a:t>HOT AND DRY</a:t>
            </a:r>
          </a:p>
          <a:p>
            <a:pPr lvl="1"/>
            <a:r>
              <a:rPr lang="en-US" dirty="0">
                <a:solidFill>
                  <a:srgbClr val="C00000"/>
                </a:solidFill>
              </a:rPr>
              <a:t>43.0 C (109.4 F) </a:t>
            </a:r>
          </a:p>
          <a:p>
            <a:pPr lvl="1"/>
            <a:r>
              <a:rPr lang="en-US" dirty="0"/>
              <a:t>Altimeter 30.33”</a:t>
            </a:r>
          </a:p>
          <a:p>
            <a:pPr lvl="1"/>
            <a:r>
              <a:rPr lang="en-US" dirty="0"/>
              <a:t>No moisture</a:t>
            </a:r>
          </a:p>
          <a:p>
            <a:r>
              <a:rPr lang="en-US" b="1" i="1" dirty="0"/>
              <a:t>HOT AND HUMID</a:t>
            </a:r>
          </a:p>
          <a:p>
            <a:pPr lvl="1"/>
            <a:r>
              <a:rPr lang="en-US" dirty="0">
                <a:solidFill>
                  <a:srgbClr val="C00000"/>
                </a:solidFill>
              </a:rPr>
              <a:t>43.0 C (109.4 F) </a:t>
            </a:r>
          </a:p>
          <a:p>
            <a:pPr lvl="1"/>
            <a:r>
              <a:rPr lang="en-US" dirty="0"/>
              <a:t>Altimeter 30.33”</a:t>
            </a:r>
          </a:p>
          <a:p>
            <a:pPr lvl="1"/>
            <a:r>
              <a:rPr lang="en-US" dirty="0"/>
              <a:t>Dew Point </a:t>
            </a:r>
            <a:r>
              <a:rPr lang="en-US" dirty="0">
                <a:solidFill>
                  <a:srgbClr val="00B050"/>
                </a:solidFill>
              </a:rPr>
              <a:t>25.0 C (77 F)</a:t>
            </a:r>
          </a:p>
          <a:p>
            <a:endParaRPr lang="en-US" dirty="0"/>
          </a:p>
        </p:txBody>
      </p:sp>
      <p:pic>
        <p:nvPicPr>
          <p:cNvPr id="4" name="Content Placeholder 3">
            <a:extLst>
              <a:ext uri="{FF2B5EF4-FFF2-40B4-BE49-F238E27FC236}">
                <a16:creationId xmlns:a16="http://schemas.microsoft.com/office/drawing/2014/main" id="{99014BD2-5953-4B91-6093-BA04F2C1F726}"/>
              </a:ext>
            </a:extLst>
          </p:cNvPr>
          <p:cNvPicPr>
            <a:picLocks noGrp="1" noChangeAspect="1"/>
          </p:cNvPicPr>
          <p:nvPr>
            <p:ph sz="half" idx="2"/>
          </p:nvPr>
        </p:nvPicPr>
        <p:blipFill>
          <a:blip r:embed="rId2"/>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343292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E4AE-CCBD-4FC0-B43C-FA5A669033A6}"/>
              </a:ext>
            </a:extLst>
          </p:cNvPr>
          <p:cNvSpPr>
            <a:spLocks noGrp="1"/>
          </p:cNvSpPr>
          <p:nvPr>
            <p:ph type="title"/>
          </p:nvPr>
        </p:nvSpPr>
        <p:spPr/>
        <p:txBody>
          <a:bodyPr/>
          <a:lstStyle/>
          <a:p>
            <a:r>
              <a:rPr lang="en-US" dirty="0"/>
              <a:t>KSWO (HOT vs. HOT AND HUMID)</a:t>
            </a:r>
          </a:p>
        </p:txBody>
      </p:sp>
      <p:pic>
        <p:nvPicPr>
          <p:cNvPr id="6" name="Content Placeholder 5">
            <a:extLst>
              <a:ext uri="{FF2B5EF4-FFF2-40B4-BE49-F238E27FC236}">
                <a16:creationId xmlns:a16="http://schemas.microsoft.com/office/drawing/2014/main" id="{D8BB0248-1835-41A3-97E6-B9655EF8634F}"/>
              </a:ext>
            </a:extLst>
          </p:cNvPr>
          <p:cNvPicPr>
            <a:picLocks noGrp="1" noChangeAspect="1"/>
          </p:cNvPicPr>
          <p:nvPr>
            <p:ph sz="half" idx="1"/>
          </p:nvPr>
        </p:nvPicPr>
        <p:blipFill>
          <a:blip r:embed="rId2"/>
          <a:srcRect/>
          <a:stretch/>
        </p:blipFill>
        <p:spPr>
          <a:xfrm>
            <a:off x="1367486" y="1828982"/>
            <a:ext cx="4123027" cy="4344623"/>
          </a:xfrm>
        </p:spPr>
      </p:pic>
      <p:pic>
        <p:nvPicPr>
          <p:cNvPr id="8" name="Content Placeholder 7">
            <a:extLst>
              <a:ext uri="{FF2B5EF4-FFF2-40B4-BE49-F238E27FC236}">
                <a16:creationId xmlns:a16="http://schemas.microsoft.com/office/drawing/2014/main" id="{9F13AED8-C5C2-4A9F-8CAC-002F78397AD1}"/>
              </a:ext>
            </a:extLst>
          </p:cNvPr>
          <p:cNvPicPr>
            <a:picLocks noGrp="1" noChangeAspect="1"/>
          </p:cNvPicPr>
          <p:nvPr>
            <p:ph sz="half" idx="2"/>
          </p:nvPr>
        </p:nvPicPr>
        <p:blipFill>
          <a:blip r:embed="rId3"/>
          <a:stretch>
            <a:fillRect/>
          </a:stretch>
        </p:blipFill>
        <p:spPr>
          <a:xfrm>
            <a:off x="6694937" y="1825625"/>
            <a:ext cx="4136125" cy="4351338"/>
          </a:xfrm>
        </p:spPr>
      </p:pic>
      <p:sp>
        <p:nvSpPr>
          <p:cNvPr id="3" name="TextBox 2">
            <a:extLst>
              <a:ext uri="{FF2B5EF4-FFF2-40B4-BE49-F238E27FC236}">
                <a16:creationId xmlns:a16="http://schemas.microsoft.com/office/drawing/2014/main" id="{6AE96F7B-F3C9-4305-98B4-A63821EBD6E8}"/>
              </a:ext>
            </a:extLst>
          </p:cNvPr>
          <p:cNvSpPr txBox="1"/>
          <p:nvPr/>
        </p:nvSpPr>
        <p:spPr>
          <a:xfrm>
            <a:off x="4071856" y="6391275"/>
            <a:ext cx="4048288" cy="369332"/>
          </a:xfrm>
          <a:prstGeom prst="rect">
            <a:avLst/>
          </a:prstGeom>
          <a:noFill/>
        </p:spPr>
        <p:txBody>
          <a:bodyPr wrap="none" rtlCol="0">
            <a:spAutoFit/>
          </a:bodyPr>
          <a:lstStyle/>
          <a:p>
            <a:r>
              <a:rPr lang="en-US" dirty="0"/>
              <a:t>Figures created with KochChart V4.0.6</a:t>
            </a:r>
          </a:p>
        </p:txBody>
      </p:sp>
      <p:sp>
        <p:nvSpPr>
          <p:cNvPr id="4" name="Rectangle: Rounded Corners 3">
            <a:extLst>
              <a:ext uri="{FF2B5EF4-FFF2-40B4-BE49-F238E27FC236}">
                <a16:creationId xmlns:a16="http://schemas.microsoft.com/office/drawing/2014/main" id="{397DEF4C-35B6-4322-8E9D-C337D8707FAF}"/>
              </a:ext>
            </a:extLst>
          </p:cNvPr>
          <p:cNvSpPr/>
          <p:nvPr/>
        </p:nvSpPr>
        <p:spPr>
          <a:xfrm>
            <a:off x="4071856" y="4505325"/>
            <a:ext cx="1418657" cy="504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EF99ECA-0585-4FC0-8434-6EB92CF46A98}"/>
              </a:ext>
            </a:extLst>
          </p:cNvPr>
          <p:cNvSpPr/>
          <p:nvPr/>
        </p:nvSpPr>
        <p:spPr>
          <a:xfrm>
            <a:off x="9405856" y="4505324"/>
            <a:ext cx="1418657" cy="504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4DFEC69-67EA-46B2-8518-969792B65931}"/>
              </a:ext>
            </a:extLst>
          </p:cNvPr>
          <p:cNvGrpSpPr/>
          <p:nvPr/>
        </p:nvGrpSpPr>
        <p:grpSpPr>
          <a:xfrm>
            <a:off x="6694937" y="5010149"/>
            <a:ext cx="4248279" cy="1225274"/>
            <a:chOff x="6694937" y="5010149"/>
            <a:chExt cx="4248279" cy="1225274"/>
          </a:xfrm>
        </p:grpSpPr>
        <p:sp>
          <p:nvSpPr>
            <p:cNvPr id="5" name="Rectangle: Rounded Corners 4">
              <a:extLst>
                <a:ext uri="{FF2B5EF4-FFF2-40B4-BE49-F238E27FC236}">
                  <a16:creationId xmlns:a16="http://schemas.microsoft.com/office/drawing/2014/main" id="{579A7452-6615-4D0D-A98C-AF1953DB4028}"/>
                </a:ext>
              </a:extLst>
            </p:cNvPr>
            <p:cNvSpPr/>
            <p:nvPr/>
          </p:nvSpPr>
          <p:spPr>
            <a:xfrm>
              <a:off x="7143750" y="5010149"/>
              <a:ext cx="3314700" cy="914401"/>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07B2536-4609-4132-AB82-6F8EE5726DB2}"/>
                </a:ext>
              </a:extLst>
            </p:cNvPr>
            <p:cNvSpPr txBox="1"/>
            <p:nvPr/>
          </p:nvSpPr>
          <p:spPr>
            <a:xfrm>
              <a:off x="6694937" y="5866091"/>
              <a:ext cx="4248279" cy="369332"/>
            </a:xfrm>
            <a:prstGeom prst="rect">
              <a:avLst/>
            </a:prstGeom>
            <a:noFill/>
          </p:spPr>
          <p:txBody>
            <a:bodyPr wrap="none" rtlCol="0">
              <a:spAutoFit/>
            </a:bodyPr>
            <a:lstStyle/>
            <a:p>
              <a:r>
                <a:rPr lang="en-US" dirty="0">
                  <a:solidFill>
                    <a:srgbClr val="FFFF00"/>
                  </a:solidFill>
                </a:rPr>
                <a:t>Performance doesn’t update for humidity</a:t>
              </a:r>
            </a:p>
          </p:txBody>
        </p:sp>
      </p:grpSp>
    </p:spTree>
    <p:extLst>
      <p:ext uri="{BB962C8B-B14F-4D97-AF65-F5344CB8AC3E}">
        <p14:creationId xmlns:p14="http://schemas.microsoft.com/office/powerpoint/2010/main" val="39279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E4AE-CCBD-4FC0-B43C-FA5A669033A6}"/>
              </a:ext>
            </a:extLst>
          </p:cNvPr>
          <p:cNvSpPr>
            <a:spLocks noGrp="1"/>
          </p:cNvSpPr>
          <p:nvPr>
            <p:ph type="title"/>
          </p:nvPr>
        </p:nvSpPr>
        <p:spPr/>
        <p:txBody>
          <a:bodyPr/>
          <a:lstStyle/>
          <a:p>
            <a:r>
              <a:rPr lang="en-US" dirty="0"/>
              <a:t>KSWO (HOT vs. HOT AND HUMID)</a:t>
            </a:r>
          </a:p>
        </p:txBody>
      </p:sp>
      <p:pic>
        <p:nvPicPr>
          <p:cNvPr id="6" name="Content Placeholder 5">
            <a:extLst>
              <a:ext uri="{FF2B5EF4-FFF2-40B4-BE49-F238E27FC236}">
                <a16:creationId xmlns:a16="http://schemas.microsoft.com/office/drawing/2014/main" id="{D8BB0248-1835-41A3-97E6-B9655EF8634F}"/>
              </a:ext>
            </a:extLst>
          </p:cNvPr>
          <p:cNvPicPr>
            <a:picLocks noGrp="1" noChangeAspect="1"/>
          </p:cNvPicPr>
          <p:nvPr>
            <p:ph sz="half" idx="1"/>
          </p:nvPr>
        </p:nvPicPr>
        <p:blipFill>
          <a:blip r:embed="rId2"/>
          <a:srcRect/>
          <a:stretch/>
        </p:blipFill>
        <p:spPr>
          <a:xfrm>
            <a:off x="1367486" y="1828982"/>
            <a:ext cx="4123027" cy="4344623"/>
          </a:xfrm>
        </p:spPr>
      </p:pic>
      <p:pic>
        <p:nvPicPr>
          <p:cNvPr id="8" name="Content Placeholder 7">
            <a:extLst>
              <a:ext uri="{FF2B5EF4-FFF2-40B4-BE49-F238E27FC236}">
                <a16:creationId xmlns:a16="http://schemas.microsoft.com/office/drawing/2014/main" id="{9F13AED8-C5C2-4A9F-8CAC-002F78397AD1}"/>
              </a:ext>
            </a:extLst>
          </p:cNvPr>
          <p:cNvPicPr>
            <a:picLocks noGrp="1" noChangeAspect="1"/>
          </p:cNvPicPr>
          <p:nvPr>
            <p:ph sz="half" idx="2"/>
          </p:nvPr>
        </p:nvPicPr>
        <p:blipFill>
          <a:blip r:embed="rId3"/>
          <a:srcRect/>
          <a:stretch/>
        </p:blipFill>
        <p:spPr>
          <a:xfrm>
            <a:off x="6694937" y="1832677"/>
            <a:ext cx="4136125" cy="4337233"/>
          </a:xfrm>
        </p:spPr>
      </p:pic>
      <p:sp>
        <p:nvSpPr>
          <p:cNvPr id="3" name="TextBox 2">
            <a:extLst>
              <a:ext uri="{FF2B5EF4-FFF2-40B4-BE49-F238E27FC236}">
                <a16:creationId xmlns:a16="http://schemas.microsoft.com/office/drawing/2014/main" id="{6AE96F7B-F3C9-4305-98B4-A63821EBD6E8}"/>
              </a:ext>
            </a:extLst>
          </p:cNvPr>
          <p:cNvSpPr txBox="1"/>
          <p:nvPr/>
        </p:nvSpPr>
        <p:spPr>
          <a:xfrm>
            <a:off x="4071856" y="6391275"/>
            <a:ext cx="4048288" cy="369332"/>
          </a:xfrm>
          <a:prstGeom prst="rect">
            <a:avLst/>
          </a:prstGeom>
          <a:noFill/>
        </p:spPr>
        <p:txBody>
          <a:bodyPr wrap="none" rtlCol="0">
            <a:spAutoFit/>
          </a:bodyPr>
          <a:lstStyle/>
          <a:p>
            <a:r>
              <a:rPr lang="en-US" dirty="0"/>
              <a:t>Figures created with KochChart V4.0.6</a:t>
            </a:r>
          </a:p>
        </p:txBody>
      </p:sp>
      <p:sp>
        <p:nvSpPr>
          <p:cNvPr id="4" name="Rectangle: Rounded Corners 3">
            <a:extLst>
              <a:ext uri="{FF2B5EF4-FFF2-40B4-BE49-F238E27FC236}">
                <a16:creationId xmlns:a16="http://schemas.microsoft.com/office/drawing/2014/main" id="{397DEF4C-35B6-4322-8E9D-C337D8707FAF}"/>
              </a:ext>
            </a:extLst>
          </p:cNvPr>
          <p:cNvSpPr/>
          <p:nvPr/>
        </p:nvSpPr>
        <p:spPr>
          <a:xfrm>
            <a:off x="4071856" y="4505325"/>
            <a:ext cx="1418657" cy="504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EF99ECA-0585-4FC0-8434-6EB92CF46A98}"/>
              </a:ext>
            </a:extLst>
          </p:cNvPr>
          <p:cNvSpPr/>
          <p:nvPr/>
        </p:nvSpPr>
        <p:spPr>
          <a:xfrm>
            <a:off x="9405856" y="4505324"/>
            <a:ext cx="1418657" cy="504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CED0592-FA4D-4BEE-9B13-BCB022EFBE26}"/>
              </a:ext>
            </a:extLst>
          </p:cNvPr>
          <p:cNvGrpSpPr/>
          <p:nvPr/>
        </p:nvGrpSpPr>
        <p:grpSpPr>
          <a:xfrm>
            <a:off x="6694937" y="5010149"/>
            <a:ext cx="3899529" cy="1225274"/>
            <a:chOff x="6694937" y="5010149"/>
            <a:chExt cx="3899529" cy="1225274"/>
          </a:xfrm>
        </p:grpSpPr>
        <p:sp>
          <p:nvSpPr>
            <p:cNvPr id="10" name="Rectangle: Rounded Corners 9">
              <a:extLst>
                <a:ext uri="{FF2B5EF4-FFF2-40B4-BE49-F238E27FC236}">
                  <a16:creationId xmlns:a16="http://schemas.microsoft.com/office/drawing/2014/main" id="{7AD389B0-32E7-4BC8-A9E9-23FDFFFA8934}"/>
                </a:ext>
              </a:extLst>
            </p:cNvPr>
            <p:cNvSpPr/>
            <p:nvPr/>
          </p:nvSpPr>
          <p:spPr>
            <a:xfrm>
              <a:off x="7143750" y="5010149"/>
              <a:ext cx="3314700" cy="914401"/>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2E1BFD-856E-431E-AC27-A3CCA7CB7489}"/>
                </a:ext>
              </a:extLst>
            </p:cNvPr>
            <p:cNvSpPr txBox="1"/>
            <p:nvPr/>
          </p:nvSpPr>
          <p:spPr>
            <a:xfrm>
              <a:off x="6694937" y="5866091"/>
              <a:ext cx="3899529" cy="369332"/>
            </a:xfrm>
            <a:prstGeom prst="rect">
              <a:avLst/>
            </a:prstGeom>
            <a:noFill/>
          </p:spPr>
          <p:txBody>
            <a:bodyPr wrap="none" rtlCol="0">
              <a:spAutoFit/>
            </a:bodyPr>
            <a:lstStyle/>
            <a:p>
              <a:r>
                <a:rPr lang="en-US" dirty="0">
                  <a:solidFill>
                    <a:srgbClr val="FFFF00"/>
                  </a:solidFill>
                </a:rPr>
                <a:t>“Corrected” for equivalent dry atmos.</a:t>
              </a:r>
            </a:p>
          </p:txBody>
        </p:sp>
      </p:grpSp>
      <p:sp>
        <p:nvSpPr>
          <p:cNvPr id="12" name="Rectangle: Rounded Corners 9">
            <a:extLst>
              <a:ext uri="{FF2B5EF4-FFF2-40B4-BE49-F238E27FC236}">
                <a16:creationId xmlns:a16="http://schemas.microsoft.com/office/drawing/2014/main" id="{07E31686-2AF1-D342-60F1-82449538B2D9}"/>
              </a:ext>
            </a:extLst>
          </p:cNvPr>
          <p:cNvSpPr/>
          <p:nvPr/>
        </p:nvSpPr>
        <p:spPr>
          <a:xfrm>
            <a:off x="7152905" y="2943616"/>
            <a:ext cx="929115" cy="552872"/>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74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E4AE-CCBD-4FC0-B43C-FA5A669033A6}"/>
              </a:ext>
            </a:extLst>
          </p:cNvPr>
          <p:cNvSpPr>
            <a:spLocks noGrp="1"/>
          </p:cNvSpPr>
          <p:nvPr>
            <p:ph type="title"/>
          </p:nvPr>
        </p:nvSpPr>
        <p:spPr/>
        <p:txBody>
          <a:bodyPr/>
          <a:lstStyle/>
          <a:p>
            <a:r>
              <a:rPr lang="en-US" dirty="0"/>
              <a:t>KSWO (HOT vs. HOT AND HUMID)</a:t>
            </a:r>
          </a:p>
        </p:txBody>
      </p:sp>
      <p:pic>
        <p:nvPicPr>
          <p:cNvPr id="6" name="Content Placeholder 5">
            <a:extLst>
              <a:ext uri="{FF2B5EF4-FFF2-40B4-BE49-F238E27FC236}">
                <a16:creationId xmlns:a16="http://schemas.microsoft.com/office/drawing/2014/main" id="{D8BB0248-1835-41A3-97E6-B9655EF8634F}"/>
              </a:ext>
            </a:extLst>
          </p:cNvPr>
          <p:cNvPicPr>
            <a:picLocks noGrp="1" noChangeAspect="1"/>
          </p:cNvPicPr>
          <p:nvPr>
            <p:ph sz="half" idx="1"/>
          </p:nvPr>
        </p:nvPicPr>
        <p:blipFill>
          <a:blip r:embed="rId2"/>
          <a:srcRect/>
          <a:stretch/>
        </p:blipFill>
        <p:spPr>
          <a:xfrm>
            <a:off x="1584355" y="1828982"/>
            <a:ext cx="3689288" cy="4344623"/>
          </a:xfrm>
        </p:spPr>
      </p:pic>
      <p:sp>
        <p:nvSpPr>
          <p:cNvPr id="3" name="TextBox 2">
            <a:extLst>
              <a:ext uri="{FF2B5EF4-FFF2-40B4-BE49-F238E27FC236}">
                <a16:creationId xmlns:a16="http://schemas.microsoft.com/office/drawing/2014/main" id="{6AE96F7B-F3C9-4305-98B4-A63821EBD6E8}"/>
              </a:ext>
            </a:extLst>
          </p:cNvPr>
          <p:cNvSpPr txBox="1"/>
          <p:nvPr/>
        </p:nvSpPr>
        <p:spPr>
          <a:xfrm>
            <a:off x="4071856" y="6391275"/>
            <a:ext cx="4048288" cy="369332"/>
          </a:xfrm>
          <a:prstGeom prst="rect">
            <a:avLst/>
          </a:prstGeom>
          <a:noFill/>
        </p:spPr>
        <p:txBody>
          <a:bodyPr wrap="none" rtlCol="0">
            <a:spAutoFit/>
          </a:bodyPr>
          <a:lstStyle/>
          <a:p>
            <a:r>
              <a:rPr lang="en-US" dirty="0"/>
              <a:t>Figures created with KochChart V4.0.6</a:t>
            </a:r>
          </a:p>
        </p:txBody>
      </p:sp>
      <p:pic>
        <p:nvPicPr>
          <p:cNvPr id="13" name="Content Placeholder 12">
            <a:extLst>
              <a:ext uri="{FF2B5EF4-FFF2-40B4-BE49-F238E27FC236}">
                <a16:creationId xmlns:a16="http://schemas.microsoft.com/office/drawing/2014/main" id="{C36CAB18-97F1-44BC-949F-3711781D1AD0}"/>
              </a:ext>
            </a:extLst>
          </p:cNvPr>
          <p:cNvPicPr>
            <a:picLocks noGrp="1" noChangeAspect="1"/>
          </p:cNvPicPr>
          <p:nvPr>
            <p:ph sz="half" idx="2"/>
          </p:nvPr>
        </p:nvPicPr>
        <p:blipFill>
          <a:blip r:embed="rId3"/>
          <a:stretch>
            <a:fillRect/>
          </a:stretch>
        </p:blipFill>
        <p:spPr>
          <a:xfrm>
            <a:off x="6096000" y="1828981"/>
            <a:ext cx="4048288" cy="4462435"/>
          </a:xfrm>
        </p:spPr>
      </p:pic>
    </p:spTree>
    <p:extLst>
      <p:ext uri="{BB962C8B-B14F-4D97-AF65-F5344CB8AC3E}">
        <p14:creationId xmlns:p14="http://schemas.microsoft.com/office/powerpoint/2010/main" val="6428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94" name="Freeform: Shape 3093">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096" name="Freeform: Shape 3095">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39C0CC-216B-4ED0-B389-172C26DA9595}"/>
              </a:ext>
            </a:extLst>
          </p:cNvPr>
          <p:cNvSpPr>
            <a:spLocks noGrp="1"/>
          </p:cNvSpPr>
          <p:nvPr>
            <p:ph type="title"/>
          </p:nvPr>
        </p:nvSpPr>
        <p:spPr>
          <a:xfrm>
            <a:off x="371094" y="1161288"/>
            <a:ext cx="3438144" cy="1239012"/>
          </a:xfrm>
        </p:spPr>
        <p:txBody>
          <a:bodyPr vert="horz" lIns="91440" tIns="45720" rIns="91440" bIns="45720" rtlCol="0" anchor="ctr">
            <a:normAutofit fontScale="90000"/>
          </a:bodyPr>
          <a:lstStyle/>
          <a:p>
            <a:pPr algn="ctr"/>
            <a:r>
              <a:rPr lang="en-US" sz="4000" b="1" kern="1200" dirty="0">
                <a:solidFill>
                  <a:schemeClr val="tx1"/>
                </a:solidFill>
                <a:latin typeface="+mj-lt"/>
                <a:ea typeface="+mj-ea"/>
                <a:cs typeface="+mj-cs"/>
              </a:rPr>
              <a:t>March Madness 2026!</a:t>
            </a:r>
          </a:p>
        </p:txBody>
      </p:sp>
      <p:sp>
        <p:nvSpPr>
          <p:cNvPr id="3098" name="Rectangle 309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100" name="Rectangle 309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D19EFB2-9BD2-491E-B9AB-C597AF6BFB66}"/>
              </a:ext>
            </a:extLst>
          </p:cNvPr>
          <p:cNvSpPr>
            <a:spLocks noGrp="1"/>
          </p:cNvSpPr>
          <p:nvPr>
            <p:ph type="body" sz="half" idx="2"/>
          </p:nvPr>
        </p:nvSpPr>
        <p:spPr>
          <a:xfrm>
            <a:off x="371093" y="2718053"/>
            <a:ext cx="3687339" cy="3450993"/>
          </a:xfrm>
        </p:spPr>
        <p:txBody>
          <a:bodyPr vert="horz" lIns="91440" tIns="45720" rIns="91440" bIns="45720" rtlCol="0" anchor="t">
            <a:normAutofit/>
          </a:bodyPr>
          <a:lstStyle/>
          <a:p>
            <a:r>
              <a:rPr lang="en-US" sz="2000" dirty="0"/>
              <a:t>“As record heat bakes the western U.S. this week, NOAA’s GOES West satellite tracked the atmospheric setup for this </a:t>
            </a:r>
            <a:r>
              <a:rPr lang="en-US" sz="2000" b="1" dirty="0"/>
              <a:t>extreme heatwave</a:t>
            </a:r>
            <a:r>
              <a:rPr lang="en-US" sz="2000" dirty="0"/>
              <a:t>. In this water vapor imagery from March 18, you can see how the satellite captures the deep moisture (shades of blue) surging northward as </a:t>
            </a:r>
            <a:r>
              <a:rPr lang="en-US" sz="2000" b="1" dirty="0"/>
              <a:t>a large area of high pressure settles into the Southwest</a:t>
            </a:r>
            <a:r>
              <a:rPr lang="en-US" sz="2000" dirty="0"/>
              <a:t>. “</a:t>
            </a:r>
          </a:p>
        </p:txBody>
      </p:sp>
      <p:pic>
        <p:nvPicPr>
          <p:cNvPr id="3074" name="Picture 2">
            <a:extLst>
              <a:ext uri="{FF2B5EF4-FFF2-40B4-BE49-F238E27FC236}">
                <a16:creationId xmlns:a16="http://schemas.microsoft.com/office/drawing/2014/main" id="{D59344E0-5E1A-4261-802A-CFB946375CE2}"/>
              </a:ext>
            </a:extLst>
          </p:cNvPr>
          <p:cNvPicPr>
            <a:picLocks noGrp="1" noChangeAspect="1" noChangeArrowheads="1"/>
          </p:cNvPicPr>
          <p:nvPr>
            <p:ph type="pic" idx="1"/>
          </p:nvPr>
        </p:nvPicPr>
        <p:blipFill>
          <a:blip r:embed="rId2"/>
          <a:srcRect l="12833" r="12833"/>
          <a:stretch/>
        </p:blipFill>
        <p:spPr bwMode="auto">
          <a:xfrm>
            <a:off x="4901184" y="860276"/>
            <a:ext cx="6922008" cy="52380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EB17713-C2E1-44B3-A448-0D1F9D0E7492}"/>
              </a:ext>
            </a:extLst>
          </p:cNvPr>
          <p:cNvSpPr txBox="1"/>
          <p:nvPr/>
        </p:nvSpPr>
        <p:spPr>
          <a:xfrm>
            <a:off x="938213" y="6230515"/>
            <a:ext cx="9129712" cy="369332"/>
          </a:xfrm>
          <a:prstGeom prst="rect">
            <a:avLst/>
          </a:prstGeom>
          <a:noFill/>
        </p:spPr>
        <p:txBody>
          <a:bodyPr wrap="square">
            <a:spAutoFit/>
          </a:bodyPr>
          <a:lstStyle/>
          <a:p>
            <a:r>
              <a:rPr lang="en-US" dirty="0"/>
              <a:t>https://www.nesdis.noaa.gov/news/noaas-goes-west-watches-record-heat-wave</a:t>
            </a:r>
          </a:p>
        </p:txBody>
      </p:sp>
    </p:spTree>
    <p:extLst>
      <p:ext uri="{BB962C8B-B14F-4D97-AF65-F5344CB8AC3E}">
        <p14:creationId xmlns:p14="http://schemas.microsoft.com/office/powerpoint/2010/main" val="313901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94" name="Freeform: Shape 3093">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096" name="Freeform: Shape 3095">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39C0CC-216B-4ED0-B389-172C26DA9595}"/>
              </a:ext>
            </a:extLst>
          </p:cNvPr>
          <p:cNvSpPr>
            <a:spLocks noGrp="1"/>
          </p:cNvSpPr>
          <p:nvPr>
            <p:ph type="title"/>
          </p:nvPr>
        </p:nvSpPr>
        <p:spPr>
          <a:xfrm>
            <a:off x="371094" y="1161288"/>
            <a:ext cx="3438144" cy="1239012"/>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March Madness 2026!</a:t>
            </a:r>
            <a:endParaRPr lang="en-US" sz="3600" kern="1200" dirty="0">
              <a:solidFill>
                <a:schemeClr val="tx1"/>
              </a:solidFill>
              <a:latin typeface="+mj-lt"/>
              <a:ea typeface="+mj-ea"/>
              <a:cs typeface="+mj-cs"/>
            </a:endParaRPr>
          </a:p>
        </p:txBody>
      </p:sp>
      <p:sp>
        <p:nvSpPr>
          <p:cNvPr id="3098" name="Rectangle 309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100" name="Rectangle 309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D19EFB2-9BD2-491E-B9AB-C597AF6BFB66}"/>
              </a:ext>
            </a:extLst>
          </p:cNvPr>
          <p:cNvSpPr>
            <a:spLocks noGrp="1"/>
          </p:cNvSpPr>
          <p:nvPr>
            <p:ph type="body" sz="half" idx="2"/>
          </p:nvPr>
        </p:nvSpPr>
        <p:spPr>
          <a:xfrm>
            <a:off x="371093" y="2718053"/>
            <a:ext cx="3781807" cy="3990595"/>
          </a:xfrm>
        </p:spPr>
        <p:txBody>
          <a:bodyPr vert="horz" lIns="91440" tIns="45720" rIns="91440" bIns="45720" rtlCol="0" anchor="t">
            <a:normAutofit/>
          </a:bodyPr>
          <a:lstStyle/>
          <a:p>
            <a:r>
              <a:rPr lang="en-US" sz="2000" b="1" dirty="0">
                <a:solidFill>
                  <a:srgbClr val="FF0000"/>
                </a:solidFill>
              </a:rPr>
              <a:t>THERMAL</a:t>
            </a:r>
            <a:r>
              <a:rPr lang="en-US" sz="2000" dirty="0"/>
              <a:t>, Calif. (AP) — A desert community in southwestern Arizona reached </a:t>
            </a:r>
            <a:r>
              <a:rPr lang="en-US" sz="2000" b="1" dirty="0"/>
              <a:t>110 degrees (43.3 C) </a:t>
            </a:r>
            <a:r>
              <a:rPr lang="en-US" sz="2000" dirty="0"/>
              <a:t>on Thursday, breaking a record for the highest March temperature recorded in the United States. The record-setting temperature was recorded just outside Martinez Lake, Arizona, in the </a:t>
            </a:r>
            <a:r>
              <a:rPr lang="en-US" sz="2000" b="1" dirty="0"/>
              <a:t>Yuma Desert</a:t>
            </a:r>
            <a:r>
              <a:rPr lang="en-US" sz="2000" dirty="0"/>
              <a:t>, as a winter heat wave scorched the Southwest, according to the National Weather Service. </a:t>
            </a:r>
          </a:p>
        </p:txBody>
      </p:sp>
      <p:pic>
        <p:nvPicPr>
          <p:cNvPr id="3074" name="Picture 2">
            <a:extLst>
              <a:ext uri="{FF2B5EF4-FFF2-40B4-BE49-F238E27FC236}">
                <a16:creationId xmlns:a16="http://schemas.microsoft.com/office/drawing/2014/main" id="{D59344E0-5E1A-4261-802A-CFB946375CE2}"/>
              </a:ext>
            </a:extLst>
          </p:cNvPr>
          <p:cNvPicPr>
            <a:picLocks noGrp="1" noChangeAspect="1" noChangeArrowheads="1"/>
          </p:cNvPicPr>
          <p:nvPr>
            <p:ph type="pic" idx="1"/>
          </p:nvPr>
        </p:nvPicPr>
        <p:blipFill rotWithShape="1">
          <a:blip r:embed="rId2"/>
          <a:srcRect l="6568" t="50215" r="8900" b="531"/>
          <a:stretch/>
        </p:blipFill>
        <p:spPr bwMode="auto">
          <a:xfrm>
            <a:off x="4901180" y="860276"/>
            <a:ext cx="6820789" cy="521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779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4163</TotalTime>
  <Words>1448</Words>
  <Application>Microsoft Macintosh PowerPoint</Application>
  <PresentationFormat>Widescreen</PresentationFormat>
  <Paragraphs>119</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Aptos Display</vt:lpstr>
      <vt:lpstr>Arial</vt:lpstr>
      <vt:lpstr>Calibri</vt:lpstr>
      <vt:lpstr>Cambria Math</vt:lpstr>
      <vt:lpstr>Helvetica</vt:lpstr>
      <vt:lpstr>Times New Roman</vt:lpstr>
      <vt:lpstr>Office Theme</vt:lpstr>
      <vt:lpstr>Density Altitude and Mountain Flying</vt:lpstr>
      <vt:lpstr>Density altitude, it’s a gas!</vt:lpstr>
      <vt:lpstr>Density altitude, it’s a gas!</vt:lpstr>
      <vt:lpstr>KSWO DA (HOT vs. HOT AND HUMID)</vt:lpstr>
      <vt:lpstr>KSWO (HOT vs. HOT AND HUMID)</vt:lpstr>
      <vt:lpstr>KSWO (HOT vs. HOT AND HUMID)</vt:lpstr>
      <vt:lpstr>KSWO (HOT vs. HOT AND HUMID)</vt:lpstr>
      <vt:lpstr>March Madness 2026!</vt:lpstr>
      <vt:lpstr>March Madness 2026!</vt:lpstr>
      <vt:lpstr>PowerPoint Presentation</vt:lpstr>
      <vt:lpstr>Density Altitude Deviation (KNYL) March Madness</vt:lpstr>
      <vt:lpstr>AWC Density Altitude Deviation MARCH MADNESS!</vt:lpstr>
      <vt:lpstr>Density Altitude (KNYL) March Madness</vt:lpstr>
      <vt:lpstr>Density Altitude  Case 1</vt:lpstr>
      <vt:lpstr>Density Altitude at KASE and KLXV</vt:lpstr>
      <vt:lpstr>Density Altitude  Case 2</vt:lpstr>
      <vt:lpstr>Density Altitude at KCAG</vt:lpstr>
      <vt:lpstr>Density Altitude  Case 3</vt:lpstr>
      <vt:lpstr>CASE 3 Density Altitude at KMYL</vt:lpstr>
      <vt:lpstr>Select which incident you think is the true density altitude related incident!</vt:lpstr>
      <vt:lpstr>CASE 1</vt:lpstr>
      <vt:lpstr>CASE 1</vt:lpstr>
      <vt:lpstr>CASE 2</vt:lpstr>
      <vt:lpstr>CASE 3</vt:lpstr>
      <vt:lpstr>One last thought… Density Altitude and Climate Change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Density Alt Dev SW HEAT WAVE</dc:title>
  <dc:creator>Michael Splitt</dc:creator>
  <cp:lastModifiedBy>Michael Splitt</cp:lastModifiedBy>
  <cp:revision>3</cp:revision>
  <dcterms:created xsi:type="dcterms:W3CDTF">2026-03-20T14:21:29Z</dcterms:created>
  <dcterms:modified xsi:type="dcterms:W3CDTF">2026-04-20T21:36:10Z</dcterms:modified>
</cp:coreProperties>
</file>