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3: Survey of the Weather Radar Landscape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2093375"/>
            <a:ext cx="8520600" cy="247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Heather Reeves (CIWRO)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Randy Silver (Radar Next)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Race Clark (NSSL)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Apoorva Bajaj (Climavision)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Anthony Reinhart (NSSL)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Please hold questions until the end of the talks for the larger discussion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