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Bebas Neue"/>
      <p:regular r:id="rId29"/>
    </p:embeddedFont>
    <p:embeddedFont>
      <p:font typeface="Lato Black"/>
      <p:bold r:id="rId30"/>
      <p:boldItalic r:id="rId31"/>
    </p:embeddedFont>
    <p:embeddedFont>
      <p:font typeface="Poppins Medium"/>
      <p:regular r:id="rId32"/>
      <p:bold r:id="rId33"/>
      <p:italic r:id="rId34"/>
      <p:boldItalic r:id="rId35"/>
    </p:embeddedFont>
    <p:embeddedFont>
      <p:font typeface="Poppins Black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Black-boldItalic.fntdata"/><Relationship Id="rId30" Type="http://schemas.openxmlformats.org/officeDocument/2006/relationships/font" Target="fonts/LatoBlack-bold.fntdata"/><Relationship Id="rId33" Type="http://schemas.openxmlformats.org/officeDocument/2006/relationships/font" Target="fonts/PoppinsMedium-bold.fntdata"/><Relationship Id="rId32" Type="http://schemas.openxmlformats.org/officeDocument/2006/relationships/font" Target="fonts/PoppinsMedium-regular.fntdata"/><Relationship Id="rId35" Type="http://schemas.openxmlformats.org/officeDocument/2006/relationships/font" Target="fonts/PoppinsMedium-boldItalic.fntdata"/><Relationship Id="rId34" Type="http://schemas.openxmlformats.org/officeDocument/2006/relationships/font" Target="fonts/PoppinsMedium-italic.fntdata"/><Relationship Id="rId37" Type="http://schemas.openxmlformats.org/officeDocument/2006/relationships/font" Target="fonts/PoppinsBlack-boldItalic.fntdata"/><Relationship Id="rId36" Type="http://schemas.openxmlformats.org/officeDocument/2006/relationships/font" Target="fonts/PoppinsBlack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29" Type="http://schemas.openxmlformats.org/officeDocument/2006/relationships/font" Target="fonts/BebasNeue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f6178a986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f6178a986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de97a03656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de97a03656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f69f7479d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f69f7479d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de97a03656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de97a03656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de9c811e9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de9c811e9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de9c811e9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de9c811e9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f809162eb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f809162eb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de9c811e9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3de9c811e9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f809162eb1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f809162eb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f7e79d0de7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f7e79d0de7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397817042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397817042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2fd019fd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2fd019fd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de9c811e9c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de9c811e9c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e05fa83358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e05fa8335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de97a0365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de97a0365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de97a0365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de97a0365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de97a0365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de97a0365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de97a03656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de97a0365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de97a0365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de97a0365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de97a0365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de97a0365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29477" y="1798619"/>
            <a:ext cx="1171773" cy="564308"/>
            <a:chOff x="1329477" y="1798619"/>
            <a:chExt cx="1171773" cy="564308"/>
          </a:xfrm>
        </p:grpSpPr>
        <p:sp>
          <p:nvSpPr>
            <p:cNvPr id="10" name="Google Shape;10;p2"/>
            <p:cNvSpPr/>
            <p:nvPr/>
          </p:nvSpPr>
          <p:spPr>
            <a:xfrm>
              <a:off x="1844541" y="1845359"/>
              <a:ext cx="104307" cy="55063"/>
            </a:xfrm>
            <a:custGeom>
              <a:rect b="b" l="l" r="r" t="t"/>
              <a:pathLst>
                <a:path extrusionOk="0" h="1429" w="2707">
                  <a:moveTo>
                    <a:pt x="1969" y="0"/>
                  </a:moveTo>
                  <a:cubicBezTo>
                    <a:pt x="841" y="0"/>
                    <a:pt x="0" y="576"/>
                    <a:pt x="0" y="576"/>
                  </a:cubicBezTo>
                  <a:lnTo>
                    <a:pt x="1871" y="1428"/>
                  </a:lnTo>
                  <a:lnTo>
                    <a:pt x="2640" y="1378"/>
                  </a:lnTo>
                  <a:cubicBezTo>
                    <a:pt x="2707" y="459"/>
                    <a:pt x="2189" y="8"/>
                    <a:pt x="2189" y="8"/>
                  </a:cubicBezTo>
                  <a:cubicBezTo>
                    <a:pt x="2114" y="3"/>
                    <a:pt x="2041" y="0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67044" y="1864972"/>
              <a:ext cx="75370" cy="31558"/>
            </a:xfrm>
            <a:custGeom>
              <a:rect b="b" l="l" r="r" t="t"/>
              <a:pathLst>
                <a:path extrusionOk="0" h="819" w="1956">
                  <a:moveTo>
                    <a:pt x="1822" y="0"/>
                  </a:moveTo>
                  <a:cubicBezTo>
                    <a:pt x="1822" y="0"/>
                    <a:pt x="619" y="134"/>
                    <a:pt x="1" y="401"/>
                  </a:cubicBezTo>
                  <a:lnTo>
                    <a:pt x="1572" y="819"/>
                  </a:lnTo>
                  <a:lnTo>
                    <a:pt x="1956" y="702"/>
                  </a:lnTo>
                  <a:cubicBezTo>
                    <a:pt x="1956" y="702"/>
                    <a:pt x="1956" y="334"/>
                    <a:pt x="1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62335" y="1895567"/>
              <a:ext cx="105001" cy="55063"/>
            </a:xfrm>
            <a:custGeom>
              <a:rect b="b" l="l" r="r" t="t"/>
              <a:pathLst>
                <a:path extrusionOk="0" h="1429" w="2725">
                  <a:moveTo>
                    <a:pt x="1986" y="1"/>
                  </a:moveTo>
                  <a:cubicBezTo>
                    <a:pt x="857" y="1"/>
                    <a:pt x="1" y="576"/>
                    <a:pt x="1" y="576"/>
                  </a:cubicBezTo>
                  <a:lnTo>
                    <a:pt x="1889" y="1428"/>
                  </a:lnTo>
                  <a:lnTo>
                    <a:pt x="2657" y="1362"/>
                  </a:lnTo>
                  <a:cubicBezTo>
                    <a:pt x="2724" y="443"/>
                    <a:pt x="2206" y="8"/>
                    <a:pt x="2206" y="8"/>
                  </a:cubicBezTo>
                  <a:cubicBezTo>
                    <a:pt x="2132" y="3"/>
                    <a:pt x="2058" y="1"/>
                    <a:pt x="19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85532" y="1915180"/>
              <a:ext cx="75370" cy="31597"/>
            </a:xfrm>
            <a:custGeom>
              <a:rect b="b" l="l" r="r" t="t"/>
              <a:pathLst>
                <a:path extrusionOk="0" h="820" w="1956">
                  <a:moveTo>
                    <a:pt x="1805" y="0"/>
                  </a:moveTo>
                  <a:cubicBezTo>
                    <a:pt x="1805" y="0"/>
                    <a:pt x="618" y="117"/>
                    <a:pt x="0" y="401"/>
                  </a:cubicBezTo>
                  <a:lnTo>
                    <a:pt x="1554" y="819"/>
                  </a:lnTo>
                  <a:lnTo>
                    <a:pt x="1955" y="685"/>
                  </a:lnTo>
                  <a:cubicBezTo>
                    <a:pt x="1955" y="685"/>
                    <a:pt x="1955" y="335"/>
                    <a:pt x="18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44957" y="2169494"/>
              <a:ext cx="139102" cy="74753"/>
            </a:xfrm>
            <a:custGeom>
              <a:rect b="b" l="l" r="r" t="t"/>
              <a:pathLst>
                <a:path extrusionOk="0" h="1940" w="3610">
                  <a:moveTo>
                    <a:pt x="3092" y="0"/>
                  </a:moveTo>
                  <a:cubicBezTo>
                    <a:pt x="3092" y="0"/>
                    <a:pt x="2474" y="0"/>
                    <a:pt x="1471" y="284"/>
                  </a:cubicBezTo>
                  <a:lnTo>
                    <a:pt x="1" y="1755"/>
                  </a:lnTo>
                  <a:cubicBezTo>
                    <a:pt x="1" y="1755"/>
                    <a:pt x="540" y="1939"/>
                    <a:pt x="1115" y="1939"/>
                  </a:cubicBezTo>
                  <a:cubicBezTo>
                    <a:pt x="1139" y="1939"/>
                    <a:pt x="1163" y="1939"/>
                    <a:pt x="1187" y="1938"/>
                  </a:cubicBezTo>
                  <a:cubicBezTo>
                    <a:pt x="1187" y="1938"/>
                    <a:pt x="2691" y="1788"/>
                    <a:pt x="3409" y="1420"/>
                  </a:cubicBezTo>
                  <a:cubicBezTo>
                    <a:pt x="3409" y="1420"/>
                    <a:pt x="3610" y="485"/>
                    <a:pt x="3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99243" y="1798619"/>
              <a:ext cx="439771" cy="202450"/>
            </a:xfrm>
            <a:custGeom>
              <a:rect b="b" l="l" r="r" t="t"/>
              <a:pathLst>
                <a:path extrusionOk="0" h="5254" w="11413">
                  <a:moveTo>
                    <a:pt x="11412" y="3577"/>
                  </a:moveTo>
                  <a:lnTo>
                    <a:pt x="11412" y="3577"/>
                  </a:lnTo>
                  <a:cubicBezTo>
                    <a:pt x="11412" y="3577"/>
                    <a:pt x="11412" y="3577"/>
                    <a:pt x="11412" y="3577"/>
                  </a:cubicBezTo>
                  <a:cubicBezTo>
                    <a:pt x="11412" y="3577"/>
                    <a:pt x="11412" y="3577"/>
                    <a:pt x="11412" y="3577"/>
                  </a:cubicBezTo>
                  <a:close/>
                  <a:moveTo>
                    <a:pt x="1432" y="1"/>
                  </a:moveTo>
                  <a:cubicBezTo>
                    <a:pt x="1428" y="1"/>
                    <a:pt x="1424" y="1"/>
                    <a:pt x="1420" y="1"/>
                  </a:cubicBezTo>
                  <a:cubicBezTo>
                    <a:pt x="719" y="1"/>
                    <a:pt x="0" y="302"/>
                    <a:pt x="0" y="302"/>
                  </a:cubicBezTo>
                  <a:lnTo>
                    <a:pt x="6115" y="5198"/>
                  </a:lnTo>
                  <a:cubicBezTo>
                    <a:pt x="6338" y="5236"/>
                    <a:pt x="6564" y="5254"/>
                    <a:pt x="6791" y="5254"/>
                  </a:cubicBezTo>
                  <a:cubicBezTo>
                    <a:pt x="9018" y="5254"/>
                    <a:pt x="11376" y="3577"/>
                    <a:pt x="11412" y="3577"/>
                  </a:cubicBezTo>
                  <a:cubicBezTo>
                    <a:pt x="11412" y="3577"/>
                    <a:pt x="11412" y="3577"/>
                    <a:pt x="11412" y="3577"/>
                  </a:cubicBezTo>
                  <a:lnTo>
                    <a:pt x="11412" y="3577"/>
                  </a:lnTo>
                  <a:cubicBezTo>
                    <a:pt x="10730" y="3111"/>
                    <a:pt x="2196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48782" y="2050814"/>
              <a:ext cx="167424" cy="92940"/>
            </a:xfrm>
            <a:custGeom>
              <a:rect b="b" l="l" r="r" t="t"/>
              <a:pathLst>
                <a:path extrusionOk="0" h="2412" w="4345">
                  <a:moveTo>
                    <a:pt x="1761" y="0"/>
                  </a:moveTo>
                  <a:cubicBezTo>
                    <a:pt x="798" y="0"/>
                    <a:pt x="0" y="257"/>
                    <a:pt x="0" y="257"/>
                  </a:cubicBezTo>
                  <a:lnTo>
                    <a:pt x="2941" y="2412"/>
                  </a:lnTo>
                  <a:lnTo>
                    <a:pt x="4345" y="1978"/>
                  </a:lnTo>
                  <a:lnTo>
                    <a:pt x="2006" y="6"/>
                  </a:lnTo>
                  <a:cubicBezTo>
                    <a:pt x="1923" y="2"/>
                    <a:pt x="1842" y="0"/>
                    <a:pt x="1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4113" y="1858383"/>
              <a:ext cx="1077138" cy="314348"/>
            </a:xfrm>
            <a:custGeom>
              <a:rect b="b" l="l" r="r" t="t"/>
              <a:pathLst>
                <a:path extrusionOk="0" h="8158" w="27954">
                  <a:moveTo>
                    <a:pt x="23796" y="1"/>
                  </a:moveTo>
                  <a:cubicBezTo>
                    <a:pt x="22817" y="1"/>
                    <a:pt x="21509" y="191"/>
                    <a:pt x="19817" y="789"/>
                  </a:cubicBezTo>
                  <a:cubicBezTo>
                    <a:pt x="15222" y="2393"/>
                    <a:pt x="4295" y="5267"/>
                    <a:pt x="117" y="7573"/>
                  </a:cubicBezTo>
                  <a:cubicBezTo>
                    <a:pt x="117" y="7573"/>
                    <a:pt x="0" y="7907"/>
                    <a:pt x="318" y="8158"/>
                  </a:cubicBezTo>
                  <a:cubicBezTo>
                    <a:pt x="318" y="8158"/>
                    <a:pt x="10594" y="7890"/>
                    <a:pt x="15857" y="5885"/>
                  </a:cubicBezTo>
                  <a:cubicBezTo>
                    <a:pt x="21387" y="3763"/>
                    <a:pt x="24211" y="3045"/>
                    <a:pt x="26367" y="1875"/>
                  </a:cubicBezTo>
                  <a:cubicBezTo>
                    <a:pt x="27102" y="1474"/>
                    <a:pt x="27954" y="672"/>
                    <a:pt x="26199" y="572"/>
                  </a:cubicBezTo>
                  <a:cubicBezTo>
                    <a:pt x="26199" y="572"/>
                    <a:pt x="25494" y="1"/>
                    <a:pt x="2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29477" y="1947663"/>
              <a:ext cx="309724" cy="180640"/>
            </a:xfrm>
            <a:custGeom>
              <a:rect b="b" l="l" r="r" t="t"/>
              <a:pathLst>
                <a:path extrusionOk="0" h="4688" w="8038">
                  <a:moveTo>
                    <a:pt x="1567" y="0"/>
                  </a:moveTo>
                  <a:cubicBezTo>
                    <a:pt x="812" y="0"/>
                    <a:pt x="0" y="427"/>
                    <a:pt x="0" y="427"/>
                  </a:cubicBezTo>
                  <a:lnTo>
                    <a:pt x="4044" y="4688"/>
                  </a:lnTo>
                  <a:cubicBezTo>
                    <a:pt x="6049" y="4036"/>
                    <a:pt x="8037" y="3151"/>
                    <a:pt x="8037" y="3117"/>
                  </a:cubicBezTo>
                  <a:cubicBezTo>
                    <a:pt x="7352" y="2833"/>
                    <a:pt x="2540" y="93"/>
                    <a:pt x="1755" y="10"/>
                  </a:cubicBezTo>
                  <a:cubicBezTo>
                    <a:pt x="1693" y="3"/>
                    <a:pt x="1630" y="0"/>
                    <a:pt x="1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33130" y="1882967"/>
              <a:ext cx="1032093" cy="284640"/>
            </a:xfrm>
            <a:custGeom>
              <a:rect b="b" l="l" r="r" t="t"/>
              <a:pathLst>
                <a:path extrusionOk="0" h="7387" w="26785">
                  <a:moveTo>
                    <a:pt x="24980" y="1"/>
                  </a:moveTo>
                  <a:lnTo>
                    <a:pt x="67" y="7085"/>
                  </a:lnTo>
                  <a:cubicBezTo>
                    <a:pt x="0" y="7303"/>
                    <a:pt x="167" y="7386"/>
                    <a:pt x="167" y="7386"/>
                  </a:cubicBezTo>
                  <a:cubicBezTo>
                    <a:pt x="14971" y="6049"/>
                    <a:pt x="13300" y="5298"/>
                    <a:pt x="17544" y="3978"/>
                  </a:cubicBezTo>
                  <a:cubicBezTo>
                    <a:pt x="21889" y="2674"/>
                    <a:pt x="26784" y="937"/>
                    <a:pt x="26617" y="536"/>
                  </a:cubicBezTo>
                  <a:cubicBezTo>
                    <a:pt x="26523" y="312"/>
                    <a:pt x="26164" y="279"/>
                    <a:pt x="25960" y="279"/>
                  </a:cubicBezTo>
                  <a:cubicBezTo>
                    <a:pt x="25874" y="279"/>
                    <a:pt x="25815" y="285"/>
                    <a:pt x="25815" y="285"/>
                  </a:cubicBezTo>
                  <a:cubicBezTo>
                    <a:pt x="25581" y="101"/>
                    <a:pt x="24980" y="1"/>
                    <a:pt x="2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29277" y="2140518"/>
              <a:ext cx="164842" cy="110781"/>
            </a:xfrm>
            <a:custGeom>
              <a:rect b="b" l="l" r="r" t="t"/>
              <a:pathLst>
                <a:path extrusionOk="0" h="2875" w="4278">
                  <a:moveTo>
                    <a:pt x="4277" y="0"/>
                  </a:moveTo>
                  <a:cubicBezTo>
                    <a:pt x="2607" y="234"/>
                    <a:pt x="1036" y="635"/>
                    <a:pt x="1069" y="669"/>
                  </a:cubicBezTo>
                  <a:cubicBezTo>
                    <a:pt x="936" y="1003"/>
                    <a:pt x="0" y="2874"/>
                    <a:pt x="0" y="2874"/>
                  </a:cubicBezTo>
                  <a:cubicBezTo>
                    <a:pt x="0" y="2874"/>
                    <a:pt x="1253" y="2423"/>
                    <a:pt x="1671" y="2239"/>
                  </a:cubicBezTo>
                  <a:cubicBezTo>
                    <a:pt x="2089" y="2039"/>
                    <a:pt x="4277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62335" y="2192652"/>
              <a:ext cx="111436" cy="46316"/>
            </a:xfrm>
            <a:custGeom>
              <a:rect b="b" l="l" r="r" t="t"/>
              <a:pathLst>
                <a:path extrusionOk="0" h="1202" w="2892">
                  <a:moveTo>
                    <a:pt x="2741" y="1"/>
                  </a:moveTo>
                  <a:cubicBezTo>
                    <a:pt x="2741" y="1"/>
                    <a:pt x="953" y="268"/>
                    <a:pt x="285" y="335"/>
                  </a:cubicBezTo>
                  <a:lnTo>
                    <a:pt x="1" y="1137"/>
                  </a:lnTo>
                  <a:cubicBezTo>
                    <a:pt x="1" y="1137"/>
                    <a:pt x="289" y="1201"/>
                    <a:pt x="576" y="1201"/>
                  </a:cubicBezTo>
                  <a:cubicBezTo>
                    <a:pt x="648" y="1201"/>
                    <a:pt x="719" y="1197"/>
                    <a:pt x="786" y="1187"/>
                  </a:cubicBezTo>
                  <a:cubicBezTo>
                    <a:pt x="1087" y="1137"/>
                    <a:pt x="2089" y="987"/>
                    <a:pt x="2825" y="686"/>
                  </a:cubicBezTo>
                  <a:cubicBezTo>
                    <a:pt x="2825" y="686"/>
                    <a:pt x="2891" y="318"/>
                    <a:pt x="2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4141" y="2060023"/>
              <a:ext cx="132667" cy="71516"/>
            </a:xfrm>
            <a:custGeom>
              <a:rect b="b" l="l" r="r" t="t"/>
              <a:pathLst>
                <a:path extrusionOk="0" h="1856" w="3443">
                  <a:moveTo>
                    <a:pt x="2958" y="1"/>
                  </a:moveTo>
                  <a:cubicBezTo>
                    <a:pt x="2958" y="1"/>
                    <a:pt x="2357" y="1"/>
                    <a:pt x="1388" y="285"/>
                  </a:cubicBezTo>
                  <a:lnTo>
                    <a:pt x="1" y="1672"/>
                  </a:lnTo>
                  <a:cubicBezTo>
                    <a:pt x="1" y="1672"/>
                    <a:pt x="535" y="1855"/>
                    <a:pt x="1137" y="1855"/>
                  </a:cubicBezTo>
                  <a:cubicBezTo>
                    <a:pt x="1137" y="1855"/>
                    <a:pt x="2557" y="1705"/>
                    <a:pt x="3259" y="1354"/>
                  </a:cubicBezTo>
                  <a:cubicBezTo>
                    <a:pt x="3259" y="1354"/>
                    <a:pt x="3443" y="452"/>
                    <a:pt x="2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40903" y="2081293"/>
              <a:ext cx="105618" cy="44698"/>
            </a:xfrm>
            <a:custGeom>
              <a:rect b="b" l="l" r="r" t="t"/>
              <a:pathLst>
                <a:path extrusionOk="0" h="1160" w="2741">
                  <a:moveTo>
                    <a:pt x="2590" y="0"/>
                  </a:moveTo>
                  <a:cubicBezTo>
                    <a:pt x="2590" y="0"/>
                    <a:pt x="869" y="251"/>
                    <a:pt x="234" y="318"/>
                  </a:cubicBezTo>
                  <a:lnTo>
                    <a:pt x="0" y="1103"/>
                  </a:lnTo>
                  <a:cubicBezTo>
                    <a:pt x="0" y="1103"/>
                    <a:pt x="235" y="1159"/>
                    <a:pt x="487" y="1159"/>
                  </a:cubicBezTo>
                  <a:cubicBezTo>
                    <a:pt x="570" y="1159"/>
                    <a:pt x="656" y="1153"/>
                    <a:pt x="735" y="1136"/>
                  </a:cubicBezTo>
                  <a:cubicBezTo>
                    <a:pt x="1019" y="1103"/>
                    <a:pt x="1989" y="953"/>
                    <a:pt x="2674" y="652"/>
                  </a:cubicBezTo>
                  <a:cubicBezTo>
                    <a:pt x="2674" y="652"/>
                    <a:pt x="2740" y="301"/>
                    <a:pt x="2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77572" y="2011742"/>
              <a:ext cx="422393" cy="351185"/>
            </a:xfrm>
            <a:custGeom>
              <a:rect b="b" l="l" r="r" t="t"/>
              <a:pathLst>
                <a:path extrusionOk="0" h="9114" w="10962">
                  <a:moveTo>
                    <a:pt x="10443" y="1"/>
                  </a:moveTo>
                  <a:cubicBezTo>
                    <a:pt x="7837" y="402"/>
                    <a:pt x="4595" y="2189"/>
                    <a:pt x="4595" y="2189"/>
                  </a:cubicBezTo>
                  <a:lnTo>
                    <a:pt x="0" y="9040"/>
                  </a:lnTo>
                  <a:cubicBezTo>
                    <a:pt x="0" y="9040"/>
                    <a:pt x="193" y="9114"/>
                    <a:pt x="508" y="9114"/>
                  </a:cubicBezTo>
                  <a:cubicBezTo>
                    <a:pt x="863" y="9114"/>
                    <a:pt x="1372" y="9020"/>
                    <a:pt x="1939" y="8622"/>
                  </a:cubicBezTo>
                  <a:cubicBezTo>
                    <a:pt x="4178" y="7002"/>
                    <a:pt x="10961" y="1"/>
                    <a:pt x="10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9853" y="1870097"/>
              <a:ext cx="38032" cy="29709"/>
            </a:xfrm>
            <a:custGeom>
              <a:rect b="b" l="l" r="r" t="t"/>
              <a:pathLst>
                <a:path extrusionOk="0" h="771" w="987">
                  <a:moveTo>
                    <a:pt x="652" y="1"/>
                  </a:moveTo>
                  <a:cubicBezTo>
                    <a:pt x="652" y="1"/>
                    <a:pt x="585" y="285"/>
                    <a:pt x="34" y="519"/>
                  </a:cubicBezTo>
                  <a:lnTo>
                    <a:pt x="0" y="769"/>
                  </a:lnTo>
                  <a:cubicBezTo>
                    <a:pt x="0" y="770"/>
                    <a:pt x="2" y="771"/>
                    <a:pt x="6" y="771"/>
                  </a:cubicBezTo>
                  <a:cubicBezTo>
                    <a:pt x="76" y="771"/>
                    <a:pt x="733" y="626"/>
                    <a:pt x="986" y="168"/>
                  </a:cubicBezTo>
                  <a:cubicBezTo>
                    <a:pt x="903" y="118"/>
                    <a:pt x="802" y="68"/>
                    <a:pt x="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-195099" y="2327208"/>
            <a:ext cx="3335026" cy="2816764"/>
          </a:xfrm>
          <a:custGeom>
            <a:rect b="b" l="l" r="r" t="t"/>
            <a:pathLst>
              <a:path extrusionOk="0" h="73101" w="86551">
                <a:moveTo>
                  <a:pt x="5063" y="18130"/>
                </a:moveTo>
                <a:lnTo>
                  <a:pt x="5063" y="73101"/>
                </a:lnTo>
                <a:lnTo>
                  <a:pt x="86551" y="73101"/>
                </a:lnTo>
                <a:lnTo>
                  <a:pt x="86551" y="24061"/>
                </a:lnTo>
                <a:cubicBezTo>
                  <a:pt x="81204" y="21304"/>
                  <a:pt x="73551" y="20887"/>
                  <a:pt x="68472" y="25064"/>
                </a:cubicBezTo>
                <a:cubicBezTo>
                  <a:pt x="65297" y="27670"/>
                  <a:pt x="62825" y="31680"/>
                  <a:pt x="62106" y="35774"/>
                </a:cubicBezTo>
                <a:cubicBezTo>
                  <a:pt x="61304" y="40185"/>
                  <a:pt x="63627" y="44880"/>
                  <a:pt x="66066" y="46116"/>
                </a:cubicBezTo>
                <a:cubicBezTo>
                  <a:pt x="67804" y="46985"/>
                  <a:pt x="65565" y="49024"/>
                  <a:pt x="64830" y="49575"/>
                </a:cubicBezTo>
                <a:cubicBezTo>
                  <a:pt x="63159" y="50878"/>
                  <a:pt x="61020" y="50945"/>
                  <a:pt x="60569" y="50377"/>
                </a:cubicBezTo>
                <a:cubicBezTo>
                  <a:pt x="60201" y="49909"/>
                  <a:pt x="61521" y="49224"/>
                  <a:pt x="61221" y="48055"/>
                </a:cubicBezTo>
                <a:cubicBezTo>
                  <a:pt x="60786" y="46751"/>
                  <a:pt x="60485" y="45882"/>
                  <a:pt x="59483" y="44730"/>
                </a:cubicBezTo>
                <a:cubicBezTo>
                  <a:pt x="56592" y="41555"/>
                  <a:pt x="51830" y="40820"/>
                  <a:pt x="48355" y="43727"/>
                </a:cubicBezTo>
                <a:cubicBezTo>
                  <a:pt x="45748" y="45899"/>
                  <a:pt x="45180" y="48372"/>
                  <a:pt x="40986" y="47202"/>
                </a:cubicBezTo>
                <a:cubicBezTo>
                  <a:pt x="37661" y="46317"/>
                  <a:pt x="36057" y="37010"/>
                  <a:pt x="30560" y="42708"/>
                </a:cubicBezTo>
                <a:cubicBezTo>
                  <a:pt x="29976" y="40235"/>
                  <a:pt x="26801" y="40385"/>
                  <a:pt x="25782" y="42557"/>
                </a:cubicBezTo>
                <a:cubicBezTo>
                  <a:pt x="24779" y="38664"/>
                  <a:pt x="26216" y="34170"/>
                  <a:pt x="21003" y="32867"/>
                </a:cubicBezTo>
                <a:cubicBezTo>
                  <a:pt x="18246" y="32148"/>
                  <a:pt x="14921" y="33017"/>
                  <a:pt x="12448" y="34454"/>
                </a:cubicBezTo>
                <a:cubicBezTo>
                  <a:pt x="11011" y="35339"/>
                  <a:pt x="10426" y="36492"/>
                  <a:pt x="9274" y="34755"/>
                </a:cubicBezTo>
                <a:cubicBezTo>
                  <a:pt x="8405" y="33451"/>
                  <a:pt x="9407" y="33151"/>
                  <a:pt x="7987" y="31279"/>
                </a:cubicBezTo>
                <a:cubicBezTo>
                  <a:pt x="7018" y="30026"/>
                  <a:pt x="6249" y="29826"/>
                  <a:pt x="6433" y="27269"/>
                </a:cubicBezTo>
                <a:cubicBezTo>
                  <a:pt x="6684" y="23978"/>
                  <a:pt x="0" y="17060"/>
                  <a:pt x="27553" y="953"/>
                </a:cubicBezTo>
                <a:cubicBezTo>
                  <a:pt x="28622" y="268"/>
                  <a:pt x="28305" y="1"/>
                  <a:pt x="27035" y="335"/>
                </a:cubicBezTo>
                <a:cubicBezTo>
                  <a:pt x="25615" y="686"/>
                  <a:pt x="19683" y="2524"/>
                  <a:pt x="15356" y="4378"/>
                </a:cubicBezTo>
                <a:cubicBezTo>
                  <a:pt x="3977" y="9291"/>
                  <a:pt x="5063" y="18130"/>
                  <a:pt x="5063" y="1813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925156" y="2160478"/>
            <a:ext cx="363130" cy="164226"/>
          </a:xfrm>
          <a:custGeom>
            <a:rect b="b" l="l" r="r" t="t"/>
            <a:pathLst>
              <a:path extrusionOk="0" h="4262" w="9424">
                <a:moveTo>
                  <a:pt x="151" y="3910"/>
                </a:moveTo>
                <a:cubicBezTo>
                  <a:pt x="268" y="4261"/>
                  <a:pt x="3943" y="3091"/>
                  <a:pt x="6266" y="2356"/>
                </a:cubicBezTo>
                <a:cubicBezTo>
                  <a:pt x="8588" y="1638"/>
                  <a:pt x="9424" y="1237"/>
                  <a:pt x="9340" y="602"/>
                </a:cubicBezTo>
                <a:cubicBezTo>
                  <a:pt x="9257" y="0"/>
                  <a:pt x="6065" y="936"/>
                  <a:pt x="4712" y="1588"/>
                </a:cubicBezTo>
                <a:cubicBezTo>
                  <a:pt x="3325" y="2256"/>
                  <a:pt x="0" y="3492"/>
                  <a:pt x="151" y="3910"/>
                </a:cubicBezTo>
                <a:close/>
              </a:path>
            </a:pathLst>
          </a:custGeom>
          <a:solidFill>
            <a:srgbClr val="F797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-9" y="4008882"/>
            <a:ext cx="793847" cy="1135090"/>
          </a:xfrm>
          <a:custGeom>
            <a:rect b="b" l="l" r="r" t="t"/>
            <a:pathLst>
              <a:path extrusionOk="0" h="29458" w="20602">
                <a:moveTo>
                  <a:pt x="0" y="1"/>
                </a:moveTo>
                <a:lnTo>
                  <a:pt x="0" y="29458"/>
                </a:lnTo>
                <a:lnTo>
                  <a:pt x="20602" y="29458"/>
                </a:lnTo>
                <a:cubicBezTo>
                  <a:pt x="14988" y="28856"/>
                  <a:pt x="17711" y="25748"/>
                  <a:pt x="15957" y="22824"/>
                </a:cubicBezTo>
                <a:cubicBezTo>
                  <a:pt x="14992" y="21230"/>
                  <a:pt x="14069" y="20410"/>
                  <a:pt x="12777" y="20410"/>
                </a:cubicBezTo>
                <a:cubicBezTo>
                  <a:pt x="12078" y="20410"/>
                  <a:pt x="11272" y="20650"/>
                  <a:pt x="10293" y="21137"/>
                </a:cubicBezTo>
                <a:cubicBezTo>
                  <a:pt x="12248" y="16835"/>
                  <a:pt x="9150" y="13026"/>
                  <a:pt x="4919" y="13026"/>
                </a:cubicBezTo>
                <a:cubicBezTo>
                  <a:pt x="4812" y="13026"/>
                  <a:pt x="4704" y="13028"/>
                  <a:pt x="4595" y="13033"/>
                </a:cubicBezTo>
                <a:cubicBezTo>
                  <a:pt x="6483" y="6767"/>
                  <a:pt x="3860" y="2340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682281" y="3309054"/>
            <a:ext cx="5715911" cy="195402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1426720" y="30888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6439" y="3620012"/>
            <a:ext cx="4248632" cy="2511124"/>
          </a:xfrm>
          <a:custGeom>
            <a:rect b="b" l="l" r="r" t="t"/>
            <a:pathLst>
              <a:path extrusionOk="0" h="65169" w="110261">
                <a:moveTo>
                  <a:pt x="59187" y="1"/>
                </a:moveTo>
                <a:cubicBezTo>
                  <a:pt x="53901" y="1"/>
                  <a:pt x="48943" y="2323"/>
                  <a:pt x="45531" y="6183"/>
                </a:cubicBezTo>
                <a:cubicBezTo>
                  <a:pt x="44464" y="7391"/>
                  <a:pt x="42952" y="8026"/>
                  <a:pt x="41382" y="8026"/>
                </a:cubicBezTo>
                <a:cubicBezTo>
                  <a:pt x="40912" y="8026"/>
                  <a:pt x="40437" y="7969"/>
                  <a:pt x="39967" y="7854"/>
                </a:cubicBezTo>
                <a:lnTo>
                  <a:pt x="39934" y="7854"/>
                </a:lnTo>
                <a:cubicBezTo>
                  <a:pt x="38270" y="7457"/>
                  <a:pt x="36605" y="7267"/>
                  <a:pt x="34966" y="7267"/>
                </a:cubicBezTo>
                <a:cubicBezTo>
                  <a:pt x="28742" y="7267"/>
                  <a:pt x="22899" y="10011"/>
                  <a:pt x="18931" y="14587"/>
                </a:cubicBezTo>
                <a:cubicBezTo>
                  <a:pt x="16458" y="17444"/>
                  <a:pt x="13300" y="19717"/>
                  <a:pt x="9691" y="20853"/>
                </a:cubicBezTo>
                <a:cubicBezTo>
                  <a:pt x="5631" y="22106"/>
                  <a:pt x="2340" y="25448"/>
                  <a:pt x="1354" y="29892"/>
                </a:cubicBezTo>
                <a:cubicBezTo>
                  <a:pt x="0" y="36074"/>
                  <a:pt x="3693" y="42340"/>
                  <a:pt x="9725" y="44161"/>
                </a:cubicBezTo>
                <a:cubicBezTo>
                  <a:pt x="10909" y="44516"/>
                  <a:pt x="12099" y="44684"/>
                  <a:pt x="13265" y="44684"/>
                </a:cubicBezTo>
                <a:cubicBezTo>
                  <a:pt x="15504" y="44684"/>
                  <a:pt x="17653" y="44062"/>
                  <a:pt x="19499" y="42941"/>
                </a:cubicBezTo>
                <a:cubicBezTo>
                  <a:pt x="22240" y="45882"/>
                  <a:pt x="25815" y="48054"/>
                  <a:pt x="29992" y="49057"/>
                </a:cubicBezTo>
                <a:cubicBezTo>
                  <a:pt x="31636" y="49441"/>
                  <a:pt x="33296" y="49631"/>
                  <a:pt x="34921" y="49631"/>
                </a:cubicBezTo>
                <a:cubicBezTo>
                  <a:pt x="35625" y="49631"/>
                  <a:pt x="36323" y="49595"/>
                  <a:pt x="37010" y="49525"/>
                </a:cubicBezTo>
                <a:cubicBezTo>
                  <a:pt x="38163" y="56709"/>
                  <a:pt x="43476" y="62841"/>
                  <a:pt x="50995" y="64646"/>
                </a:cubicBezTo>
                <a:cubicBezTo>
                  <a:pt x="52460" y="64999"/>
                  <a:pt x="53925" y="65168"/>
                  <a:pt x="55368" y="65168"/>
                </a:cubicBezTo>
                <a:cubicBezTo>
                  <a:pt x="63749" y="65168"/>
                  <a:pt x="71346" y="59455"/>
                  <a:pt x="73384" y="50945"/>
                </a:cubicBezTo>
                <a:cubicBezTo>
                  <a:pt x="73535" y="50360"/>
                  <a:pt x="73635" y="49775"/>
                  <a:pt x="73719" y="49174"/>
                </a:cubicBezTo>
                <a:cubicBezTo>
                  <a:pt x="75774" y="50845"/>
                  <a:pt x="78197" y="52098"/>
                  <a:pt x="80953" y="52766"/>
                </a:cubicBezTo>
                <a:cubicBezTo>
                  <a:pt x="82340" y="53110"/>
                  <a:pt x="83740" y="53272"/>
                  <a:pt x="85120" y="53272"/>
                </a:cubicBezTo>
                <a:cubicBezTo>
                  <a:pt x="85952" y="53272"/>
                  <a:pt x="86776" y="53213"/>
                  <a:pt x="87587" y="53100"/>
                </a:cubicBezTo>
                <a:cubicBezTo>
                  <a:pt x="89308" y="55707"/>
                  <a:pt x="92065" y="57628"/>
                  <a:pt x="95440" y="58213"/>
                </a:cubicBezTo>
                <a:cubicBezTo>
                  <a:pt x="96107" y="58330"/>
                  <a:pt x="96772" y="58386"/>
                  <a:pt x="97430" y="58386"/>
                </a:cubicBezTo>
                <a:cubicBezTo>
                  <a:pt x="102609" y="58386"/>
                  <a:pt x="107335" y="54888"/>
                  <a:pt x="108773" y="49759"/>
                </a:cubicBezTo>
                <a:cubicBezTo>
                  <a:pt x="110260" y="44429"/>
                  <a:pt x="107787" y="38948"/>
                  <a:pt x="103193" y="36375"/>
                </a:cubicBezTo>
                <a:cubicBezTo>
                  <a:pt x="103744" y="27787"/>
                  <a:pt x="98063" y="19767"/>
                  <a:pt x="89408" y="17695"/>
                </a:cubicBezTo>
                <a:cubicBezTo>
                  <a:pt x="89057" y="17611"/>
                  <a:pt x="88723" y="17528"/>
                  <a:pt x="88372" y="17461"/>
                </a:cubicBezTo>
                <a:cubicBezTo>
                  <a:pt x="82725" y="16442"/>
                  <a:pt x="77695" y="13267"/>
                  <a:pt x="74604" y="8455"/>
                </a:cubicBezTo>
                <a:cubicBezTo>
                  <a:pt x="72165" y="4612"/>
                  <a:pt x="68272" y="1655"/>
                  <a:pt x="63493" y="519"/>
                </a:cubicBezTo>
                <a:cubicBezTo>
                  <a:pt x="62050" y="168"/>
                  <a:pt x="60607" y="1"/>
                  <a:pt x="591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257938" y="3616158"/>
            <a:ext cx="1897379" cy="567892"/>
          </a:xfrm>
          <a:custGeom>
            <a:rect b="b" l="l" r="r" t="t"/>
            <a:pathLst>
              <a:path extrusionOk="0" h="14738" w="49241">
                <a:moveTo>
                  <a:pt x="43643" y="10844"/>
                </a:moveTo>
                <a:cubicBezTo>
                  <a:pt x="43593" y="7837"/>
                  <a:pt x="40803" y="5414"/>
                  <a:pt x="37361" y="5414"/>
                </a:cubicBezTo>
                <a:cubicBezTo>
                  <a:pt x="36726" y="5414"/>
                  <a:pt x="36108" y="5497"/>
                  <a:pt x="35539" y="5648"/>
                </a:cubicBezTo>
                <a:cubicBezTo>
                  <a:pt x="34420" y="2373"/>
                  <a:pt x="31296" y="0"/>
                  <a:pt x="27653" y="0"/>
                </a:cubicBezTo>
                <a:cubicBezTo>
                  <a:pt x="23760" y="0"/>
                  <a:pt x="20502" y="2657"/>
                  <a:pt x="19566" y="6249"/>
                </a:cubicBezTo>
                <a:cubicBezTo>
                  <a:pt x="18513" y="5715"/>
                  <a:pt x="17310" y="5414"/>
                  <a:pt x="15990" y="5414"/>
                </a:cubicBezTo>
                <a:cubicBezTo>
                  <a:pt x="12816" y="5414"/>
                  <a:pt x="10159" y="7185"/>
                  <a:pt x="9441" y="9608"/>
                </a:cubicBezTo>
                <a:cubicBezTo>
                  <a:pt x="4211" y="9808"/>
                  <a:pt x="0" y="11396"/>
                  <a:pt x="134" y="13317"/>
                </a:cubicBezTo>
                <a:cubicBezTo>
                  <a:pt x="251" y="14737"/>
                  <a:pt x="49224" y="14069"/>
                  <a:pt x="49224" y="12916"/>
                </a:cubicBezTo>
                <a:cubicBezTo>
                  <a:pt x="49241" y="11863"/>
                  <a:pt x="46851" y="11011"/>
                  <a:pt x="43643" y="10844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272740" y="252581"/>
            <a:ext cx="1252660" cy="1204643"/>
            <a:chOff x="7384701" y="199425"/>
            <a:chExt cx="1572114" cy="1511851"/>
          </a:xfrm>
        </p:grpSpPr>
        <p:sp>
          <p:nvSpPr>
            <p:cNvPr id="34" name="Google Shape;34;p2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2"/>
          <p:cNvSpPr txBox="1"/>
          <p:nvPr>
            <p:ph type="ctrTitle"/>
          </p:nvPr>
        </p:nvSpPr>
        <p:spPr>
          <a:xfrm>
            <a:off x="2377800" y="811653"/>
            <a:ext cx="6226200" cy="13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2"/>
          <p:cNvSpPr txBox="1"/>
          <p:nvPr>
            <p:ph idx="1" type="subTitle"/>
          </p:nvPr>
        </p:nvSpPr>
        <p:spPr>
          <a:xfrm>
            <a:off x="3306000" y="2426888"/>
            <a:ext cx="5234700" cy="4023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flipH="1">
            <a:off x="4809560" y="1319531"/>
            <a:ext cx="4606244" cy="3890435"/>
          </a:xfrm>
          <a:custGeom>
            <a:rect b="b" l="l" r="r" t="t"/>
            <a:pathLst>
              <a:path extrusionOk="0" h="73101" w="86551">
                <a:moveTo>
                  <a:pt x="5063" y="18130"/>
                </a:moveTo>
                <a:lnTo>
                  <a:pt x="5063" y="73101"/>
                </a:lnTo>
                <a:lnTo>
                  <a:pt x="86551" y="73101"/>
                </a:lnTo>
                <a:lnTo>
                  <a:pt x="86551" y="24061"/>
                </a:lnTo>
                <a:cubicBezTo>
                  <a:pt x="81204" y="21304"/>
                  <a:pt x="73551" y="20887"/>
                  <a:pt x="68472" y="25064"/>
                </a:cubicBezTo>
                <a:cubicBezTo>
                  <a:pt x="65297" y="27670"/>
                  <a:pt x="62825" y="31680"/>
                  <a:pt x="62106" y="35774"/>
                </a:cubicBezTo>
                <a:cubicBezTo>
                  <a:pt x="61304" y="40185"/>
                  <a:pt x="63627" y="44880"/>
                  <a:pt x="66066" y="46116"/>
                </a:cubicBezTo>
                <a:cubicBezTo>
                  <a:pt x="67804" y="46985"/>
                  <a:pt x="65565" y="49024"/>
                  <a:pt x="64830" y="49575"/>
                </a:cubicBezTo>
                <a:cubicBezTo>
                  <a:pt x="63159" y="50878"/>
                  <a:pt x="61020" y="50945"/>
                  <a:pt x="60569" y="50377"/>
                </a:cubicBezTo>
                <a:cubicBezTo>
                  <a:pt x="60201" y="49909"/>
                  <a:pt x="61521" y="49224"/>
                  <a:pt x="61221" y="48055"/>
                </a:cubicBezTo>
                <a:cubicBezTo>
                  <a:pt x="60786" y="46751"/>
                  <a:pt x="60485" y="45882"/>
                  <a:pt x="59483" y="44730"/>
                </a:cubicBezTo>
                <a:cubicBezTo>
                  <a:pt x="56592" y="41555"/>
                  <a:pt x="51830" y="40820"/>
                  <a:pt x="48355" y="43727"/>
                </a:cubicBezTo>
                <a:cubicBezTo>
                  <a:pt x="45748" y="45899"/>
                  <a:pt x="45180" y="48372"/>
                  <a:pt x="40986" y="47202"/>
                </a:cubicBezTo>
                <a:cubicBezTo>
                  <a:pt x="37661" y="46317"/>
                  <a:pt x="36057" y="37010"/>
                  <a:pt x="30560" y="42708"/>
                </a:cubicBezTo>
                <a:cubicBezTo>
                  <a:pt x="29976" y="40235"/>
                  <a:pt x="26801" y="40385"/>
                  <a:pt x="25782" y="42557"/>
                </a:cubicBezTo>
                <a:cubicBezTo>
                  <a:pt x="24779" y="38664"/>
                  <a:pt x="26216" y="34170"/>
                  <a:pt x="21003" y="32867"/>
                </a:cubicBezTo>
                <a:cubicBezTo>
                  <a:pt x="18246" y="32148"/>
                  <a:pt x="14921" y="33017"/>
                  <a:pt x="12448" y="34454"/>
                </a:cubicBezTo>
                <a:cubicBezTo>
                  <a:pt x="11011" y="35339"/>
                  <a:pt x="10426" y="36492"/>
                  <a:pt x="9274" y="34755"/>
                </a:cubicBezTo>
                <a:cubicBezTo>
                  <a:pt x="8405" y="33451"/>
                  <a:pt x="9407" y="33151"/>
                  <a:pt x="7987" y="31279"/>
                </a:cubicBezTo>
                <a:cubicBezTo>
                  <a:pt x="7018" y="30026"/>
                  <a:pt x="6249" y="29826"/>
                  <a:pt x="6433" y="27269"/>
                </a:cubicBezTo>
                <a:cubicBezTo>
                  <a:pt x="6684" y="23978"/>
                  <a:pt x="0" y="17060"/>
                  <a:pt x="27553" y="953"/>
                </a:cubicBezTo>
                <a:cubicBezTo>
                  <a:pt x="28622" y="268"/>
                  <a:pt x="28305" y="1"/>
                  <a:pt x="27035" y="335"/>
                </a:cubicBezTo>
                <a:cubicBezTo>
                  <a:pt x="25615" y="686"/>
                  <a:pt x="19683" y="2524"/>
                  <a:pt x="15356" y="4378"/>
                </a:cubicBezTo>
                <a:cubicBezTo>
                  <a:pt x="3977" y="9291"/>
                  <a:pt x="5063" y="18130"/>
                  <a:pt x="5063" y="1813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1"/>
          <p:cNvSpPr/>
          <p:nvPr/>
        </p:nvSpPr>
        <p:spPr>
          <a:xfrm flipH="1">
            <a:off x="7337341" y="1039870"/>
            <a:ext cx="501545" cy="226824"/>
          </a:xfrm>
          <a:custGeom>
            <a:rect b="b" l="l" r="r" t="t"/>
            <a:pathLst>
              <a:path extrusionOk="0" h="4262" w="9424">
                <a:moveTo>
                  <a:pt x="151" y="3910"/>
                </a:moveTo>
                <a:cubicBezTo>
                  <a:pt x="268" y="4261"/>
                  <a:pt x="3943" y="3091"/>
                  <a:pt x="6266" y="2356"/>
                </a:cubicBezTo>
                <a:cubicBezTo>
                  <a:pt x="8588" y="1638"/>
                  <a:pt x="9424" y="1237"/>
                  <a:pt x="9340" y="602"/>
                </a:cubicBezTo>
                <a:cubicBezTo>
                  <a:pt x="9257" y="0"/>
                  <a:pt x="6065" y="936"/>
                  <a:pt x="4712" y="1588"/>
                </a:cubicBezTo>
                <a:cubicBezTo>
                  <a:pt x="3325" y="2256"/>
                  <a:pt x="0" y="3492"/>
                  <a:pt x="151" y="3910"/>
                </a:cubicBezTo>
                <a:close/>
              </a:path>
            </a:pathLst>
          </a:custGeom>
          <a:solidFill>
            <a:srgbClr val="F797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/>
          <p:nvPr/>
        </p:nvSpPr>
        <p:spPr>
          <a:xfrm flipH="1">
            <a:off x="-1218455" y="2387375"/>
            <a:ext cx="8448334" cy="2888118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136737" y="307034"/>
            <a:ext cx="2448509" cy="732847"/>
          </a:xfrm>
          <a:custGeom>
            <a:rect b="b" l="l" r="r" t="t"/>
            <a:pathLst>
              <a:path extrusionOk="0" h="14738" w="49241">
                <a:moveTo>
                  <a:pt x="43643" y="10844"/>
                </a:moveTo>
                <a:cubicBezTo>
                  <a:pt x="43593" y="7837"/>
                  <a:pt x="40803" y="5414"/>
                  <a:pt x="37361" y="5414"/>
                </a:cubicBezTo>
                <a:cubicBezTo>
                  <a:pt x="36726" y="5414"/>
                  <a:pt x="36108" y="5497"/>
                  <a:pt x="35539" y="5648"/>
                </a:cubicBezTo>
                <a:cubicBezTo>
                  <a:pt x="34420" y="2373"/>
                  <a:pt x="31296" y="0"/>
                  <a:pt x="27653" y="0"/>
                </a:cubicBezTo>
                <a:cubicBezTo>
                  <a:pt x="23760" y="0"/>
                  <a:pt x="20502" y="2657"/>
                  <a:pt x="19566" y="6249"/>
                </a:cubicBezTo>
                <a:cubicBezTo>
                  <a:pt x="18513" y="5715"/>
                  <a:pt x="17310" y="5414"/>
                  <a:pt x="15990" y="5414"/>
                </a:cubicBezTo>
                <a:cubicBezTo>
                  <a:pt x="12816" y="5414"/>
                  <a:pt x="10159" y="7185"/>
                  <a:pt x="9441" y="9608"/>
                </a:cubicBezTo>
                <a:cubicBezTo>
                  <a:pt x="4211" y="9808"/>
                  <a:pt x="0" y="11396"/>
                  <a:pt x="134" y="13317"/>
                </a:cubicBezTo>
                <a:cubicBezTo>
                  <a:pt x="251" y="14737"/>
                  <a:pt x="49224" y="14069"/>
                  <a:pt x="49224" y="12916"/>
                </a:cubicBezTo>
                <a:cubicBezTo>
                  <a:pt x="49241" y="11863"/>
                  <a:pt x="46851" y="11011"/>
                  <a:pt x="43643" y="108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"/>
          <p:cNvSpPr txBox="1"/>
          <p:nvPr>
            <p:ph idx="1" type="subTitle"/>
          </p:nvPr>
        </p:nvSpPr>
        <p:spPr>
          <a:xfrm>
            <a:off x="2304800" y="3284350"/>
            <a:ext cx="4534200" cy="4677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"/>
          <p:cNvSpPr txBox="1"/>
          <p:nvPr>
            <p:ph hasCustomPrompt="1" type="title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/>
          <p:nvPr>
            <p:ph type="title"/>
          </p:nvPr>
        </p:nvSpPr>
        <p:spPr>
          <a:xfrm>
            <a:off x="4938750" y="1448850"/>
            <a:ext cx="3492600" cy="22458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12382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13"/>
          <p:cNvSpPr/>
          <p:nvPr/>
        </p:nvSpPr>
        <p:spPr>
          <a:xfrm>
            <a:off x="-279312" y="452975"/>
            <a:ext cx="2149234" cy="64634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3"/>
          <p:cNvSpPr/>
          <p:nvPr/>
        </p:nvSpPr>
        <p:spPr>
          <a:xfrm flipH="1">
            <a:off x="2786558" y="4349650"/>
            <a:ext cx="3144316" cy="1075000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bg>
      <p:bgPr>
        <a:solidFill>
          <a:schemeClr val="dk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/>
          <p:nvPr/>
        </p:nvSpPr>
        <p:spPr>
          <a:xfrm flipH="1" rot="10800000">
            <a:off x="6762876" y="15"/>
            <a:ext cx="2393485" cy="1414610"/>
          </a:xfrm>
          <a:custGeom>
            <a:rect b="b" l="l" r="r" t="t"/>
            <a:pathLst>
              <a:path extrusionOk="0" h="15242" w="28997">
                <a:moveTo>
                  <a:pt x="25988" y="1"/>
                </a:moveTo>
                <a:cubicBezTo>
                  <a:pt x="24576" y="1"/>
                  <a:pt x="23397" y="962"/>
                  <a:pt x="23062" y="2257"/>
                </a:cubicBezTo>
                <a:lnTo>
                  <a:pt x="22972" y="2257"/>
                </a:lnTo>
                <a:cubicBezTo>
                  <a:pt x="22152" y="2257"/>
                  <a:pt x="21484" y="2917"/>
                  <a:pt x="21484" y="3735"/>
                </a:cubicBezTo>
                <a:cubicBezTo>
                  <a:pt x="21484" y="4094"/>
                  <a:pt x="21608" y="4421"/>
                  <a:pt x="21819" y="4672"/>
                </a:cubicBezTo>
                <a:cubicBezTo>
                  <a:pt x="21492" y="4680"/>
                  <a:pt x="21183" y="4738"/>
                  <a:pt x="20898" y="4838"/>
                </a:cubicBezTo>
                <a:cubicBezTo>
                  <a:pt x="20339" y="4236"/>
                  <a:pt x="19537" y="3869"/>
                  <a:pt x="18660" y="3869"/>
                </a:cubicBezTo>
                <a:cubicBezTo>
                  <a:pt x="17882" y="3869"/>
                  <a:pt x="17180" y="4154"/>
                  <a:pt x="16637" y="4621"/>
                </a:cubicBezTo>
                <a:cubicBezTo>
                  <a:pt x="16354" y="4495"/>
                  <a:pt x="16043" y="4421"/>
                  <a:pt x="15710" y="4421"/>
                </a:cubicBezTo>
                <a:cubicBezTo>
                  <a:pt x="14900" y="4421"/>
                  <a:pt x="14188" y="4856"/>
                  <a:pt x="13797" y="5498"/>
                </a:cubicBezTo>
                <a:cubicBezTo>
                  <a:pt x="13320" y="4888"/>
                  <a:pt x="12576" y="4505"/>
                  <a:pt x="11750" y="4505"/>
                </a:cubicBezTo>
                <a:cubicBezTo>
                  <a:pt x="10296" y="4505"/>
                  <a:pt x="9125" y="5674"/>
                  <a:pt x="9125" y="7120"/>
                </a:cubicBezTo>
                <a:cubicBezTo>
                  <a:pt x="9125" y="7295"/>
                  <a:pt x="9143" y="7463"/>
                  <a:pt x="9175" y="7629"/>
                </a:cubicBezTo>
                <a:cubicBezTo>
                  <a:pt x="8499" y="7680"/>
                  <a:pt x="7897" y="7980"/>
                  <a:pt x="7470" y="8448"/>
                </a:cubicBezTo>
                <a:cubicBezTo>
                  <a:pt x="7354" y="8506"/>
                  <a:pt x="7238" y="8566"/>
                  <a:pt x="7137" y="8640"/>
                </a:cubicBezTo>
                <a:cubicBezTo>
                  <a:pt x="6811" y="8398"/>
                  <a:pt x="6401" y="8247"/>
                  <a:pt x="5966" y="8247"/>
                </a:cubicBezTo>
                <a:cubicBezTo>
                  <a:pt x="5074" y="8247"/>
                  <a:pt x="4322" y="8849"/>
                  <a:pt x="4095" y="9669"/>
                </a:cubicBezTo>
                <a:cubicBezTo>
                  <a:pt x="3076" y="9835"/>
                  <a:pt x="2248" y="10579"/>
                  <a:pt x="1955" y="11556"/>
                </a:cubicBezTo>
                <a:cubicBezTo>
                  <a:pt x="1923" y="11556"/>
                  <a:pt x="1881" y="11548"/>
                  <a:pt x="1847" y="11548"/>
                </a:cubicBezTo>
                <a:cubicBezTo>
                  <a:pt x="828" y="11548"/>
                  <a:pt x="0" y="12376"/>
                  <a:pt x="0" y="13395"/>
                </a:cubicBezTo>
                <a:cubicBezTo>
                  <a:pt x="0" y="14414"/>
                  <a:pt x="828" y="15242"/>
                  <a:pt x="1847" y="15242"/>
                </a:cubicBezTo>
                <a:lnTo>
                  <a:pt x="28996" y="15242"/>
                </a:lnTo>
                <a:lnTo>
                  <a:pt x="28996" y="3009"/>
                </a:lnTo>
                <a:cubicBezTo>
                  <a:pt x="28996" y="1347"/>
                  <a:pt x="27651" y="1"/>
                  <a:pt x="25988" y="1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 flipH="1" rot="-235320">
            <a:off x="294334" y="2831820"/>
            <a:ext cx="3132024" cy="94199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" name="Google Shape;118;p14"/>
          <p:cNvGrpSpPr/>
          <p:nvPr/>
        </p:nvGrpSpPr>
        <p:grpSpPr>
          <a:xfrm>
            <a:off x="-621120" y="3056325"/>
            <a:ext cx="10386254" cy="2932429"/>
            <a:chOff x="-806595" y="2819400"/>
            <a:chExt cx="10386254" cy="2932429"/>
          </a:xfrm>
        </p:grpSpPr>
        <p:sp>
          <p:nvSpPr>
            <p:cNvPr id="119" name="Google Shape;119;p14"/>
            <p:cNvSpPr/>
            <p:nvPr/>
          </p:nvSpPr>
          <p:spPr>
            <a:xfrm>
              <a:off x="-806575" y="2819400"/>
              <a:ext cx="10386234" cy="2932429"/>
            </a:xfrm>
            <a:custGeom>
              <a:rect b="b" l="l" r="r" t="t"/>
              <a:pathLst>
                <a:path extrusionOk="0" h="18401" w="42806">
                  <a:moveTo>
                    <a:pt x="21374" y="1"/>
                  </a:moveTo>
                  <a:cubicBezTo>
                    <a:pt x="17086" y="9"/>
                    <a:pt x="13101" y="1254"/>
                    <a:pt x="9742" y="3400"/>
                  </a:cubicBezTo>
                  <a:cubicBezTo>
                    <a:pt x="9708" y="3426"/>
                    <a:pt x="9676" y="3442"/>
                    <a:pt x="9650" y="3468"/>
                  </a:cubicBezTo>
                  <a:cubicBezTo>
                    <a:pt x="9508" y="3550"/>
                    <a:pt x="9375" y="3643"/>
                    <a:pt x="9249" y="3735"/>
                  </a:cubicBezTo>
                  <a:cubicBezTo>
                    <a:pt x="8974" y="3919"/>
                    <a:pt x="8714" y="4102"/>
                    <a:pt x="8455" y="4294"/>
                  </a:cubicBezTo>
                  <a:cubicBezTo>
                    <a:pt x="3993" y="7629"/>
                    <a:pt x="869" y="12643"/>
                    <a:pt x="0" y="18390"/>
                  </a:cubicBezTo>
                  <a:lnTo>
                    <a:pt x="0" y="18400"/>
                  </a:lnTo>
                  <a:lnTo>
                    <a:pt x="42805" y="18400"/>
                  </a:lnTo>
                  <a:cubicBezTo>
                    <a:pt x="42346" y="15332"/>
                    <a:pt x="41243" y="12466"/>
                    <a:pt x="39631" y="9968"/>
                  </a:cubicBezTo>
                  <a:cubicBezTo>
                    <a:pt x="38285" y="7862"/>
                    <a:pt x="36581" y="6017"/>
                    <a:pt x="34609" y="4495"/>
                  </a:cubicBezTo>
                  <a:cubicBezTo>
                    <a:pt x="34000" y="4020"/>
                    <a:pt x="33364" y="3584"/>
                    <a:pt x="32704" y="3175"/>
                  </a:cubicBezTo>
                  <a:cubicBezTo>
                    <a:pt x="31844" y="2648"/>
                    <a:pt x="30941" y="2181"/>
                    <a:pt x="30005" y="1772"/>
                  </a:cubicBezTo>
                  <a:cubicBezTo>
                    <a:pt x="29862" y="1713"/>
                    <a:pt x="29730" y="1655"/>
                    <a:pt x="29588" y="1595"/>
                  </a:cubicBezTo>
                  <a:cubicBezTo>
                    <a:pt x="28752" y="1254"/>
                    <a:pt x="27891" y="969"/>
                    <a:pt x="27005" y="727"/>
                  </a:cubicBezTo>
                  <a:cubicBezTo>
                    <a:pt x="25751" y="392"/>
                    <a:pt x="24456" y="167"/>
                    <a:pt x="23136" y="67"/>
                  </a:cubicBezTo>
                  <a:cubicBezTo>
                    <a:pt x="22551" y="17"/>
                    <a:pt x="21967" y="1"/>
                    <a:pt x="2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0" name="Google Shape;120;p14"/>
            <p:cNvGrpSpPr/>
            <p:nvPr/>
          </p:nvGrpSpPr>
          <p:grpSpPr>
            <a:xfrm>
              <a:off x="-806595" y="2819532"/>
              <a:ext cx="9615868" cy="2930836"/>
              <a:chOff x="2509875" y="2790650"/>
              <a:chExt cx="990775" cy="459775"/>
            </a:xfrm>
          </p:grpSpPr>
          <p:sp>
            <p:nvSpPr>
              <p:cNvPr id="121" name="Google Shape;121;p14"/>
              <p:cNvSpPr/>
              <p:nvPr/>
            </p:nvSpPr>
            <p:spPr>
              <a:xfrm>
                <a:off x="2709750" y="2907225"/>
                <a:ext cx="34725" cy="19625"/>
              </a:xfrm>
              <a:custGeom>
                <a:rect b="b" l="l" r="r" t="t"/>
                <a:pathLst>
                  <a:path extrusionOk="0" h="785" w="1389">
                    <a:moveTo>
                      <a:pt x="729" y="0"/>
                    </a:moveTo>
                    <a:cubicBezTo>
                      <a:pt x="687" y="0"/>
                      <a:pt x="669" y="8"/>
                      <a:pt x="636" y="8"/>
                    </a:cubicBezTo>
                    <a:cubicBezTo>
                      <a:pt x="502" y="109"/>
                      <a:pt x="428" y="159"/>
                      <a:pt x="294" y="259"/>
                    </a:cubicBezTo>
                    <a:cubicBezTo>
                      <a:pt x="177" y="409"/>
                      <a:pt x="117" y="484"/>
                      <a:pt x="1" y="642"/>
                    </a:cubicBezTo>
                    <a:cubicBezTo>
                      <a:pt x="27" y="684"/>
                      <a:pt x="43" y="702"/>
                      <a:pt x="67" y="742"/>
                    </a:cubicBezTo>
                    <a:cubicBezTo>
                      <a:pt x="85" y="760"/>
                      <a:pt x="101" y="768"/>
                      <a:pt x="117" y="784"/>
                    </a:cubicBezTo>
                    <a:cubicBezTo>
                      <a:pt x="217" y="726"/>
                      <a:pt x="277" y="692"/>
                      <a:pt x="378" y="634"/>
                    </a:cubicBezTo>
                    <a:cubicBezTo>
                      <a:pt x="518" y="526"/>
                      <a:pt x="594" y="468"/>
                      <a:pt x="737" y="359"/>
                    </a:cubicBezTo>
                    <a:cubicBezTo>
                      <a:pt x="911" y="333"/>
                      <a:pt x="1003" y="317"/>
                      <a:pt x="1188" y="291"/>
                    </a:cubicBezTo>
                    <a:cubicBezTo>
                      <a:pt x="1270" y="233"/>
                      <a:pt x="1304" y="201"/>
                      <a:pt x="1388" y="133"/>
                    </a:cubicBezTo>
                    <a:lnTo>
                      <a:pt x="1388" y="133"/>
                    </a:lnTo>
                    <a:cubicBezTo>
                      <a:pt x="1320" y="141"/>
                      <a:pt x="1296" y="151"/>
                      <a:pt x="1238" y="159"/>
                    </a:cubicBezTo>
                    <a:cubicBezTo>
                      <a:pt x="1130" y="133"/>
                      <a:pt x="1080" y="117"/>
                      <a:pt x="969" y="83"/>
                    </a:cubicBezTo>
                    <a:cubicBezTo>
                      <a:pt x="879" y="91"/>
                      <a:pt x="837" y="91"/>
                      <a:pt x="753" y="91"/>
                    </a:cubicBezTo>
                    <a:cubicBezTo>
                      <a:pt x="687" y="101"/>
                      <a:pt x="652" y="109"/>
                      <a:pt x="586" y="117"/>
                    </a:cubicBezTo>
                    <a:cubicBezTo>
                      <a:pt x="644" y="67"/>
                      <a:pt x="669" y="40"/>
                      <a:pt x="729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2509875" y="2876500"/>
                <a:ext cx="557525" cy="373925"/>
              </a:xfrm>
              <a:custGeom>
                <a:rect b="b" l="l" r="r" t="t"/>
                <a:pathLst>
                  <a:path extrusionOk="0" h="14957" w="22301">
                    <a:moveTo>
                      <a:pt x="10761" y="3568"/>
                    </a:moveTo>
                    <a:lnTo>
                      <a:pt x="10761" y="3568"/>
                    </a:lnTo>
                    <a:cubicBezTo>
                      <a:pt x="10711" y="3610"/>
                      <a:pt x="10687" y="3626"/>
                      <a:pt x="10637" y="3668"/>
                    </a:cubicBezTo>
                    <a:cubicBezTo>
                      <a:pt x="10529" y="3736"/>
                      <a:pt x="10478" y="3768"/>
                      <a:pt x="10368" y="3836"/>
                    </a:cubicBezTo>
                    <a:cubicBezTo>
                      <a:pt x="10529" y="3726"/>
                      <a:pt x="10603" y="3668"/>
                      <a:pt x="10761" y="3568"/>
                    </a:cubicBezTo>
                    <a:close/>
                    <a:moveTo>
                      <a:pt x="10787" y="13613"/>
                    </a:moveTo>
                    <a:lnTo>
                      <a:pt x="10787" y="13613"/>
                    </a:lnTo>
                    <a:cubicBezTo>
                      <a:pt x="10785" y="13613"/>
                      <a:pt x="10783" y="13613"/>
                      <a:pt x="10781" y="13614"/>
                    </a:cubicBezTo>
                    <a:lnTo>
                      <a:pt x="10781" y="13614"/>
                    </a:lnTo>
                    <a:cubicBezTo>
                      <a:pt x="10771" y="13632"/>
                      <a:pt x="10763" y="13648"/>
                      <a:pt x="10754" y="13663"/>
                    </a:cubicBezTo>
                    <a:lnTo>
                      <a:pt x="10754" y="13663"/>
                    </a:lnTo>
                    <a:cubicBezTo>
                      <a:pt x="10763" y="13649"/>
                      <a:pt x="10773" y="13634"/>
                      <a:pt x="10787" y="13613"/>
                    </a:cubicBezTo>
                    <a:close/>
                    <a:moveTo>
                      <a:pt x="10754" y="13663"/>
                    </a:moveTo>
                    <a:lnTo>
                      <a:pt x="10754" y="13663"/>
                    </a:lnTo>
                    <a:cubicBezTo>
                      <a:pt x="10743" y="13683"/>
                      <a:pt x="10734" y="13700"/>
                      <a:pt x="10719" y="13729"/>
                    </a:cubicBezTo>
                    <a:cubicBezTo>
                      <a:pt x="10733" y="13703"/>
                      <a:pt x="10743" y="13683"/>
                      <a:pt x="10754" y="13663"/>
                    </a:cubicBezTo>
                    <a:close/>
                    <a:moveTo>
                      <a:pt x="10043" y="0"/>
                    </a:moveTo>
                    <a:lnTo>
                      <a:pt x="10043" y="0"/>
                    </a:lnTo>
                    <a:cubicBezTo>
                      <a:pt x="9877" y="16"/>
                      <a:pt x="9785" y="26"/>
                      <a:pt x="9650" y="34"/>
                    </a:cubicBezTo>
                    <a:cubicBezTo>
                      <a:pt x="9508" y="116"/>
                      <a:pt x="9375" y="209"/>
                      <a:pt x="9249" y="301"/>
                    </a:cubicBezTo>
                    <a:cubicBezTo>
                      <a:pt x="9233" y="327"/>
                      <a:pt x="9215" y="351"/>
                      <a:pt x="9191" y="393"/>
                    </a:cubicBezTo>
                    <a:cubicBezTo>
                      <a:pt x="9033" y="527"/>
                      <a:pt x="8948" y="594"/>
                      <a:pt x="8782" y="728"/>
                    </a:cubicBezTo>
                    <a:cubicBezTo>
                      <a:pt x="8740" y="736"/>
                      <a:pt x="8724" y="736"/>
                      <a:pt x="8690" y="736"/>
                    </a:cubicBezTo>
                    <a:cubicBezTo>
                      <a:pt x="8674" y="786"/>
                      <a:pt x="8655" y="802"/>
                      <a:pt x="8639" y="852"/>
                    </a:cubicBezTo>
                    <a:cubicBezTo>
                      <a:pt x="8563" y="860"/>
                      <a:pt x="8513" y="860"/>
                      <a:pt x="8455" y="860"/>
                    </a:cubicBezTo>
                    <a:cubicBezTo>
                      <a:pt x="3993" y="4195"/>
                      <a:pt x="869" y="9209"/>
                      <a:pt x="0" y="14956"/>
                    </a:cubicBezTo>
                    <a:cubicBezTo>
                      <a:pt x="82" y="14916"/>
                      <a:pt x="151" y="14882"/>
                      <a:pt x="251" y="14832"/>
                    </a:cubicBezTo>
                    <a:cubicBezTo>
                      <a:pt x="351" y="14774"/>
                      <a:pt x="401" y="14748"/>
                      <a:pt x="502" y="14689"/>
                    </a:cubicBezTo>
                    <a:cubicBezTo>
                      <a:pt x="610" y="14615"/>
                      <a:pt x="660" y="14581"/>
                      <a:pt x="768" y="14497"/>
                    </a:cubicBezTo>
                    <a:cubicBezTo>
                      <a:pt x="1043" y="14314"/>
                      <a:pt x="1177" y="14222"/>
                      <a:pt x="1462" y="14038"/>
                    </a:cubicBezTo>
                    <a:cubicBezTo>
                      <a:pt x="1705" y="13829"/>
                      <a:pt x="1829" y="13729"/>
                      <a:pt x="2088" y="13528"/>
                    </a:cubicBezTo>
                    <a:cubicBezTo>
                      <a:pt x="2230" y="13394"/>
                      <a:pt x="2296" y="13328"/>
                      <a:pt x="2439" y="13193"/>
                    </a:cubicBezTo>
                    <a:cubicBezTo>
                      <a:pt x="2573" y="13135"/>
                      <a:pt x="2639" y="13111"/>
                      <a:pt x="2774" y="13051"/>
                    </a:cubicBezTo>
                    <a:cubicBezTo>
                      <a:pt x="2882" y="13019"/>
                      <a:pt x="2940" y="13001"/>
                      <a:pt x="3058" y="12961"/>
                    </a:cubicBezTo>
                    <a:lnTo>
                      <a:pt x="3433" y="12710"/>
                    </a:lnTo>
                    <a:cubicBezTo>
                      <a:pt x="3610" y="12600"/>
                      <a:pt x="3692" y="12550"/>
                      <a:pt x="3869" y="12441"/>
                    </a:cubicBezTo>
                    <a:cubicBezTo>
                      <a:pt x="4019" y="12359"/>
                      <a:pt x="4093" y="12317"/>
                      <a:pt x="4244" y="12241"/>
                    </a:cubicBezTo>
                    <a:cubicBezTo>
                      <a:pt x="4362" y="12217"/>
                      <a:pt x="4420" y="12199"/>
                      <a:pt x="4536" y="12175"/>
                    </a:cubicBezTo>
                    <a:cubicBezTo>
                      <a:pt x="4587" y="12167"/>
                      <a:pt x="4613" y="12167"/>
                      <a:pt x="4663" y="12167"/>
                    </a:cubicBezTo>
                    <a:lnTo>
                      <a:pt x="4663" y="12241"/>
                    </a:lnTo>
                    <a:cubicBezTo>
                      <a:pt x="4863" y="12149"/>
                      <a:pt x="4972" y="12099"/>
                      <a:pt x="5180" y="12008"/>
                    </a:cubicBezTo>
                    <a:cubicBezTo>
                      <a:pt x="5264" y="11990"/>
                      <a:pt x="5315" y="11982"/>
                      <a:pt x="5405" y="11966"/>
                    </a:cubicBezTo>
                    <a:cubicBezTo>
                      <a:pt x="5589" y="11858"/>
                      <a:pt x="5682" y="11798"/>
                      <a:pt x="5874" y="11681"/>
                    </a:cubicBezTo>
                    <a:cubicBezTo>
                      <a:pt x="6006" y="11631"/>
                      <a:pt x="6075" y="11607"/>
                      <a:pt x="6217" y="11547"/>
                    </a:cubicBezTo>
                    <a:cubicBezTo>
                      <a:pt x="6267" y="11473"/>
                      <a:pt x="6291" y="11431"/>
                      <a:pt x="6341" y="11357"/>
                    </a:cubicBezTo>
                    <a:cubicBezTo>
                      <a:pt x="6550" y="11222"/>
                      <a:pt x="6650" y="11156"/>
                      <a:pt x="6859" y="11022"/>
                    </a:cubicBezTo>
                    <a:cubicBezTo>
                      <a:pt x="6993" y="11064"/>
                      <a:pt x="7051" y="11080"/>
                      <a:pt x="7186" y="11122"/>
                    </a:cubicBezTo>
                    <a:cubicBezTo>
                      <a:pt x="7202" y="11196"/>
                      <a:pt x="7202" y="11230"/>
                      <a:pt x="7220" y="11306"/>
                    </a:cubicBezTo>
                    <a:cubicBezTo>
                      <a:pt x="7202" y="11357"/>
                      <a:pt x="7202" y="11389"/>
                      <a:pt x="7186" y="11447"/>
                    </a:cubicBezTo>
                    <a:cubicBezTo>
                      <a:pt x="7051" y="11573"/>
                      <a:pt x="6985" y="11639"/>
                      <a:pt x="6851" y="11766"/>
                    </a:cubicBezTo>
                    <a:cubicBezTo>
                      <a:pt x="6768" y="11874"/>
                      <a:pt x="6726" y="11924"/>
                      <a:pt x="6650" y="12032"/>
                    </a:cubicBezTo>
                    <a:cubicBezTo>
                      <a:pt x="6550" y="12141"/>
                      <a:pt x="6508" y="12199"/>
                      <a:pt x="6407" y="12317"/>
                    </a:cubicBezTo>
                    <a:cubicBezTo>
                      <a:pt x="6375" y="12383"/>
                      <a:pt x="6357" y="12417"/>
                      <a:pt x="6325" y="12484"/>
                    </a:cubicBezTo>
                    <a:cubicBezTo>
                      <a:pt x="6299" y="12576"/>
                      <a:pt x="6291" y="12618"/>
                      <a:pt x="6275" y="12718"/>
                    </a:cubicBezTo>
                    <a:cubicBezTo>
                      <a:pt x="6375" y="12660"/>
                      <a:pt x="6434" y="12634"/>
                      <a:pt x="6542" y="12584"/>
                    </a:cubicBezTo>
                    <a:lnTo>
                      <a:pt x="6542" y="12584"/>
                    </a:lnTo>
                    <a:cubicBezTo>
                      <a:pt x="6407" y="12760"/>
                      <a:pt x="6341" y="12843"/>
                      <a:pt x="6207" y="13019"/>
                    </a:cubicBezTo>
                    <a:cubicBezTo>
                      <a:pt x="6307" y="13061"/>
                      <a:pt x="6349" y="13077"/>
                      <a:pt x="6450" y="13111"/>
                    </a:cubicBezTo>
                    <a:cubicBezTo>
                      <a:pt x="6784" y="13061"/>
                      <a:pt x="6959" y="13035"/>
                      <a:pt x="7302" y="12985"/>
                    </a:cubicBezTo>
                    <a:cubicBezTo>
                      <a:pt x="7510" y="12977"/>
                      <a:pt x="7611" y="12969"/>
                      <a:pt x="7821" y="12951"/>
                    </a:cubicBezTo>
                    <a:cubicBezTo>
                      <a:pt x="7946" y="12961"/>
                      <a:pt x="8012" y="12969"/>
                      <a:pt x="8138" y="12977"/>
                    </a:cubicBezTo>
                    <a:cubicBezTo>
                      <a:pt x="8613" y="12800"/>
                      <a:pt x="9091" y="12626"/>
                      <a:pt x="9576" y="12468"/>
                    </a:cubicBezTo>
                    <a:cubicBezTo>
                      <a:pt x="9785" y="12425"/>
                      <a:pt x="9893" y="12409"/>
                      <a:pt x="10109" y="12375"/>
                    </a:cubicBezTo>
                    <a:cubicBezTo>
                      <a:pt x="10168" y="12441"/>
                      <a:pt x="10202" y="12476"/>
                      <a:pt x="10260" y="12534"/>
                    </a:cubicBezTo>
                    <a:cubicBezTo>
                      <a:pt x="10294" y="12634"/>
                      <a:pt x="10310" y="12684"/>
                      <a:pt x="10352" y="12776"/>
                    </a:cubicBezTo>
                    <a:cubicBezTo>
                      <a:pt x="10360" y="12877"/>
                      <a:pt x="10368" y="12927"/>
                      <a:pt x="10386" y="13035"/>
                    </a:cubicBezTo>
                    <a:cubicBezTo>
                      <a:pt x="10402" y="13101"/>
                      <a:pt x="10402" y="13135"/>
                      <a:pt x="10418" y="13212"/>
                    </a:cubicBezTo>
                    <a:cubicBezTo>
                      <a:pt x="10468" y="13262"/>
                      <a:pt x="10494" y="13294"/>
                      <a:pt x="10545" y="13344"/>
                    </a:cubicBezTo>
                    <a:cubicBezTo>
                      <a:pt x="10468" y="13444"/>
                      <a:pt x="10436" y="13494"/>
                      <a:pt x="10360" y="13587"/>
                    </a:cubicBezTo>
                    <a:cubicBezTo>
                      <a:pt x="10394" y="13595"/>
                      <a:pt x="10410" y="13595"/>
                      <a:pt x="10444" y="13603"/>
                    </a:cubicBezTo>
                    <a:cubicBezTo>
                      <a:pt x="10510" y="13587"/>
                      <a:pt x="10545" y="13579"/>
                      <a:pt x="10611" y="13562"/>
                    </a:cubicBezTo>
                    <a:lnTo>
                      <a:pt x="10611" y="13562"/>
                    </a:lnTo>
                    <a:cubicBezTo>
                      <a:pt x="10587" y="13595"/>
                      <a:pt x="10579" y="13621"/>
                      <a:pt x="10553" y="13653"/>
                    </a:cubicBezTo>
                    <a:cubicBezTo>
                      <a:pt x="10643" y="13637"/>
                      <a:pt x="10693" y="13629"/>
                      <a:pt x="10781" y="13614"/>
                    </a:cubicBezTo>
                    <a:lnTo>
                      <a:pt x="10781" y="13614"/>
                    </a:lnTo>
                    <a:cubicBezTo>
                      <a:pt x="10783" y="13610"/>
                      <a:pt x="10785" y="13606"/>
                      <a:pt x="10787" y="13603"/>
                    </a:cubicBezTo>
                    <a:cubicBezTo>
                      <a:pt x="10879" y="13552"/>
                      <a:pt x="10930" y="13528"/>
                      <a:pt x="11030" y="13478"/>
                    </a:cubicBezTo>
                    <a:cubicBezTo>
                      <a:pt x="11054" y="13512"/>
                      <a:pt x="11062" y="13528"/>
                      <a:pt x="11088" y="13570"/>
                    </a:cubicBezTo>
                    <a:cubicBezTo>
                      <a:pt x="11120" y="13587"/>
                      <a:pt x="11138" y="13603"/>
                      <a:pt x="11170" y="13629"/>
                    </a:cubicBezTo>
                    <a:cubicBezTo>
                      <a:pt x="11096" y="13663"/>
                      <a:pt x="11062" y="13687"/>
                      <a:pt x="10996" y="13721"/>
                    </a:cubicBezTo>
                    <a:cubicBezTo>
                      <a:pt x="10869" y="13821"/>
                      <a:pt x="10811" y="13871"/>
                      <a:pt x="10687" y="13972"/>
                    </a:cubicBezTo>
                    <a:cubicBezTo>
                      <a:pt x="10795" y="13913"/>
                      <a:pt x="10853" y="13887"/>
                      <a:pt x="10962" y="13829"/>
                    </a:cubicBezTo>
                    <a:cubicBezTo>
                      <a:pt x="11046" y="13813"/>
                      <a:pt x="11088" y="13803"/>
                      <a:pt x="11170" y="13795"/>
                    </a:cubicBezTo>
                    <a:lnTo>
                      <a:pt x="11170" y="13795"/>
                    </a:lnTo>
                    <a:cubicBezTo>
                      <a:pt x="11080" y="13853"/>
                      <a:pt x="11030" y="13887"/>
                      <a:pt x="10930" y="13954"/>
                    </a:cubicBezTo>
                    <a:cubicBezTo>
                      <a:pt x="10980" y="13945"/>
                      <a:pt x="10996" y="13945"/>
                      <a:pt x="11046" y="13937"/>
                    </a:cubicBezTo>
                    <a:lnTo>
                      <a:pt x="11046" y="13937"/>
                    </a:lnTo>
                    <a:cubicBezTo>
                      <a:pt x="11030" y="13954"/>
                      <a:pt x="11030" y="13964"/>
                      <a:pt x="11012" y="13988"/>
                    </a:cubicBezTo>
                    <a:cubicBezTo>
                      <a:pt x="11062" y="13980"/>
                      <a:pt x="11080" y="13980"/>
                      <a:pt x="11120" y="13972"/>
                    </a:cubicBezTo>
                    <a:cubicBezTo>
                      <a:pt x="11238" y="13929"/>
                      <a:pt x="11297" y="13903"/>
                      <a:pt x="11405" y="13871"/>
                    </a:cubicBezTo>
                    <a:cubicBezTo>
                      <a:pt x="11431" y="13895"/>
                      <a:pt x="11447" y="13903"/>
                      <a:pt x="11471" y="13937"/>
                    </a:cubicBezTo>
                    <a:cubicBezTo>
                      <a:pt x="11531" y="13879"/>
                      <a:pt x="11555" y="13845"/>
                      <a:pt x="11605" y="13787"/>
                    </a:cubicBezTo>
                    <a:cubicBezTo>
                      <a:pt x="11682" y="13779"/>
                      <a:pt x="11722" y="13771"/>
                      <a:pt x="11798" y="13763"/>
                    </a:cubicBezTo>
                    <a:lnTo>
                      <a:pt x="11798" y="13763"/>
                    </a:lnTo>
                    <a:cubicBezTo>
                      <a:pt x="11706" y="13829"/>
                      <a:pt x="11664" y="13853"/>
                      <a:pt x="11571" y="13921"/>
                    </a:cubicBezTo>
                    <a:cubicBezTo>
                      <a:pt x="11840" y="13837"/>
                      <a:pt x="11972" y="13795"/>
                      <a:pt x="12249" y="13713"/>
                    </a:cubicBezTo>
                    <a:lnTo>
                      <a:pt x="12249" y="13713"/>
                    </a:lnTo>
                    <a:cubicBezTo>
                      <a:pt x="12083" y="13787"/>
                      <a:pt x="12007" y="13829"/>
                      <a:pt x="11840" y="13903"/>
                    </a:cubicBezTo>
                    <a:cubicBezTo>
                      <a:pt x="12033" y="13845"/>
                      <a:pt x="12123" y="13821"/>
                      <a:pt x="12307" y="13771"/>
                    </a:cubicBezTo>
                    <a:cubicBezTo>
                      <a:pt x="12384" y="13737"/>
                      <a:pt x="12424" y="13729"/>
                      <a:pt x="12500" y="13695"/>
                    </a:cubicBezTo>
                    <a:cubicBezTo>
                      <a:pt x="12574" y="13653"/>
                      <a:pt x="12608" y="13629"/>
                      <a:pt x="12684" y="13579"/>
                    </a:cubicBezTo>
                    <a:cubicBezTo>
                      <a:pt x="12785" y="13562"/>
                      <a:pt x="12835" y="13562"/>
                      <a:pt x="12935" y="13544"/>
                    </a:cubicBezTo>
                    <a:cubicBezTo>
                      <a:pt x="13035" y="13520"/>
                      <a:pt x="13085" y="13502"/>
                      <a:pt x="13176" y="13486"/>
                    </a:cubicBezTo>
                    <a:cubicBezTo>
                      <a:pt x="13268" y="13428"/>
                      <a:pt x="13310" y="13402"/>
                      <a:pt x="13402" y="13344"/>
                    </a:cubicBezTo>
                    <a:cubicBezTo>
                      <a:pt x="13553" y="13302"/>
                      <a:pt x="13637" y="13278"/>
                      <a:pt x="13795" y="13228"/>
                    </a:cubicBezTo>
                    <a:cubicBezTo>
                      <a:pt x="13827" y="13201"/>
                      <a:pt x="13845" y="13185"/>
                      <a:pt x="13878" y="13161"/>
                    </a:cubicBezTo>
                    <a:cubicBezTo>
                      <a:pt x="14046" y="13061"/>
                      <a:pt x="14138" y="13019"/>
                      <a:pt x="14305" y="12927"/>
                    </a:cubicBezTo>
                    <a:cubicBezTo>
                      <a:pt x="14389" y="12869"/>
                      <a:pt x="14429" y="12835"/>
                      <a:pt x="14513" y="12776"/>
                    </a:cubicBezTo>
                    <a:lnTo>
                      <a:pt x="14513" y="12776"/>
                    </a:lnTo>
                    <a:cubicBezTo>
                      <a:pt x="14279" y="12851"/>
                      <a:pt x="14162" y="12893"/>
                      <a:pt x="13938" y="12977"/>
                    </a:cubicBezTo>
                    <a:cubicBezTo>
                      <a:pt x="13653" y="13043"/>
                      <a:pt x="13511" y="13077"/>
                      <a:pt x="13244" y="13143"/>
                    </a:cubicBezTo>
                    <a:cubicBezTo>
                      <a:pt x="13286" y="13111"/>
                      <a:pt x="13326" y="13077"/>
                      <a:pt x="13386" y="13035"/>
                    </a:cubicBezTo>
                    <a:lnTo>
                      <a:pt x="13386" y="13035"/>
                    </a:lnTo>
                    <a:cubicBezTo>
                      <a:pt x="13286" y="13043"/>
                      <a:pt x="13236" y="13051"/>
                      <a:pt x="13136" y="13069"/>
                    </a:cubicBezTo>
                    <a:cubicBezTo>
                      <a:pt x="13136" y="13035"/>
                      <a:pt x="13126" y="13019"/>
                      <a:pt x="13117" y="12985"/>
                    </a:cubicBezTo>
                    <a:cubicBezTo>
                      <a:pt x="13202" y="12919"/>
                      <a:pt x="13244" y="12885"/>
                      <a:pt x="13326" y="12810"/>
                    </a:cubicBezTo>
                    <a:cubicBezTo>
                      <a:pt x="13402" y="12750"/>
                      <a:pt x="13444" y="12718"/>
                      <a:pt x="13519" y="12650"/>
                    </a:cubicBezTo>
                    <a:lnTo>
                      <a:pt x="13519" y="12650"/>
                    </a:lnTo>
                    <a:cubicBezTo>
                      <a:pt x="13286" y="12684"/>
                      <a:pt x="13176" y="12700"/>
                      <a:pt x="12951" y="12742"/>
                    </a:cubicBezTo>
                    <a:cubicBezTo>
                      <a:pt x="13144" y="12618"/>
                      <a:pt x="13236" y="12560"/>
                      <a:pt x="13426" y="12441"/>
                    </a:cubicBezTo>
                    <a:lnTo>
                      <a:pt x="13637" y="12233"/>
                    </a:lnTo>
                    <a:lnTo>
                      <a:pt x="13637" y="12233"/>
                    </a:lnTo>
                    <a:cubicBezTo>
                      <a:pt x="13595" y="12249"/>
                      <a:pt x="13569" y="12249"/>
                      <a:pt x="13527" y="12267"/>
                    </a:cubicBezTo>
                    <a:cubicBezTo>
                      <a:pt x="13653" y="12209"/>
                      <a:pt x="13719" y="12175"/>
                      <a:pt x="13845" y="12125"/>
                    </a:cubicBezTo>
                    <a:lnTo>
                      <a:pt x="13845" y="12125"/>
                    </a:lnTo>
                    <a:cubicBezTo>
                      <a:pt x="13637" y="12191"/>
                      <a:pt x="13537" y="12233"/>
                      <a:pt x="13336" y="12309"/>
                    </a:cubicBezTo>
                    <a:cubicBezTo>
                      <a:pt x="13495" y="12225"/>
                      <a:pt x="13569" y="12183"/>
                      <a:pt x="13727" y="12099"/>
                    </a:cubicBezTo>
                    <a:cubicBezTo>
                      <a:pt x="13870" y="11998"/>
                      <a:pt x="13946" y="11940"/>
                      <a:pt x="14088" y="11840"/>
                    </a:cubicBezTo>
                    <a:cubicBezTo>
                      <a:pt x="14579" y="11597"/>
                      <a:pt x="15073" y="11373"/>
                      <a:pt x="15574" y="11138"/>
                    </a:cubicBezTo>
                    <a:cubicBezTo>
                      <a:pt x="15616" y="11106"/>
                      <a:pt x="15632" y="11088"/>
                      <a:pt x="15666" y="11064"/>
                    </a:cubicBezTo>
                    <a:lnTo>
                      <a:pt x="15666" y="11064"/>
                    </a:lnTo>
                    <a:cubicBezTo>
                      <a:pt x="15600" y="11080"/>
                      <a:pt x="15558" y="11088"/>
                      <a:pt x="15492" y="11114"/>
                    </a:cubicBezTo>
                    <a:cubicBezTo>
                      <a:pt x="15474" y="11106"/>
                      <a:pt x="15474" y="11106"/>
                      <a:pt x="15458" y="11096"/>
                    </a:cubicBezTo>
                    <a:cubicBezTo>
                      <a:pt x="15366" y="11114"/>
                      <a:pt x="15315" y="11122"/>
                      <a:pt x="15223" y="11146"/>
                    </a:cubicBezTo>
                    <a:cubicBezTo>
                      <a:pt x="15149" y="11164"/>
                      <a:pt x="15107" y="11180"/>
                      <a:pt x="15041" y="11196"/>
                    </a:cubicBezTo>
                    <a:cubicBezTo>
                      <a:pt x="15682" y="10895"/>
                      <a:pt x="16334" y="10613"/>
                      <a:pt x="17004" y="10336"/>
                    </a:cubicBezTo>
                    <a:cubicBezTo>
                      <a:pt x="17020" y="10320"/>
                      <a:pt x="17036" y="10312"/>
                      <a:pt x="17062" y="10286"/>
                    </a:cubicBezTo>
                    <a:cubicBezTo>
                      <a:pt x="17162" y="10236"/>
                      <a:pt x="17212" y="10211"/>
                      <a:pt x="17313" y="10153"/>
                    </a:cubicBezTo>
                    <a:cubicBezTo>
                      <a:pt x="17371" y="10143"/>
                      <a:pt x="17405" y="10135"/>
                      <a:pt x="17463" y="10119"/>
                    </a:cubicBezTo>
                    <a:cubicBezTo>
                      <a:pt x="17563" y="10069"/>
                      <a:pt x="17606" y="10043"/>
                      <a:pt x="17698" y="9985"/>
                    </a:cubicBezTo>
                    <a:cubicBezTo>
                      <a:pt x="17848" y="9903"/>
                      <a:pt x="17922" y="9852"/>
                      <a:pt x="18073" y="9768"/>
                    </a:cubicBezTo>
                    <a:cubicBezTo>
                      <a:pt x="18057" y="9742"/>
                      <a:pt x="18049" y="9734"/>
                      <a:pt x="18023" y="9710"/>
                    </a:cubicBezTo>
                    <a:cubicBezTo>
                      <a:pt x="18157" y="9610"/>
                      <a:pt x="18223" y="9560"/>
                      <a:pt x="18358" y="9467"/>
                    </a:cubicBezTo>
                    <a:cubicBezTo>
                      <a:pt x="18650" y="9341"/>
                      <a:pt x="18791" y="9283"/>
                      <a:pt x="19084" y="9167"/>
                    </a:cubicBezTo>
                    <a:cubicBezTo>
                      <a:pt x="19276" y="9082"/>
                      <a:pt x="19368" y="9040"/>
                      <a:pt x="19561" y="8966"/>
                    </a:cubicBezTo>
                    <a:cubicBezTo>
                      <a:pt x="19844" y="8882"/>
                      <a:pt x="19986" y="8840"/>
                      <a:pt x="20279" y="8766"/>
                    </a:cubicBezTo>
                    <a:cubicBezTo>
                      <a:pt x="20421" y="8681"/>
                      <a:pt x="20495" y="8639"/>
                      <a:pt x="20638" y="8557"/>
                    </a:cubicBezTo>
                    <a:cubicBezTo>
                      <a:pt x="20772" y="8457"/>
                      <a:pt x="20838" y="8407"/>
                      <a:pt x="20973" y="8306"/>
                    </a:cubicBezTo>
                    <a:cubicBezTo>
                      <a:pt x="20981" y="8264"/>
                      <a:pt x="20981" y="8248"/>
                      <a:pt x="20981" y="8214"/>
                    </a:cubicBezTo>
                    <a:cubicBezTo>
                      <a:pt x="21047" y="8156"/>
                      <a:pt x="21073" y="8122"/>
                      <a:pt x="21139" y="8072"/>
                    </a:cubicBezTo>
                    <a:cubicBezTo>
                      <a:pt x="21147" y="7963"/>
                      <a:pt x="21157" y="7905"/>
                      <a:pt x="21165" y="7797"/>
                    </a:cubicBezTo>
                    <a:cubicBezTo>
                      <a:pt x="21239" y="7705"/>
                      <a:pt x="21273" y="7655"/>
                      <a:pt x="21348" y="7562"/>
                    </a:cubicBezTo>
                    <a:lnTo>
                      <a:pt x="21725" y="7312"/>
                    </a:lnTo>
                    <a:cubicBezTo>
                      <a:pt x="21959" y="7203"/>
                      <a:pt x="22068" y="7145"/>
                      <a:pt x="22300" y="7035"/>
                    </a:cubicBezTo>
                    <a:cubicBezTo>
                      <a:pt x="22292" y="6868"/>
                      <a:pt x="22292" y="6794"/>
                      <a:pt x="22284" y="6626"/>
                    </a:cubicBezTo>
                    <a:cubicBezTo>
                      <a:pt x="22092" y="6644"/>
                      <a:pt x="21999" y="6652"/>
                      <a:pt x="21809" y="6668"/>
                    </a:cubicBezTo>
                    <a:cubicBezTo>
                      <a:pt x="21598" y="6676"/>
                      <a:pt x="21498" y="6676"/>
                      <a:pt x="21289" y="6676"/>
                    </a:cubicBezTo>
                    <a:cubicBezTo>
                      <a:pt x="21031" y="6684"/>
                      <a:pt x="20896" y="6684"/>
                      <a:pt x="20638" y="6694"/>
                    </a:cubicBezTo>
                    <a:cubicBezTo>
                      <a:pt x="20263" y="6768"/>
                      <a:pt x="20078" y="6802"/>
                      <a:pt x="19703" y="6885"/>
                    </a:cubicBezTo>
                    <a:cubicBezTo>
                      <a:pt x="19535" y="6919"/>
                      <a:pt x="19453" y="6927"/>
                      <a:pt x="19284" y="6969"/>
                    </a:cubicBezTo>
                    <a:cubicBezTo>
                      <a:pt x="19202" y="6995"/>
                      <a:pt x="19160" y="7011"/>
                      <a:pt x="19067" y="7045"/>
                    </a:cubicBezTo>
                    <a:cubicBezTo>
                      <a:pt x="18933" y="7035"/>
                      <a:pt x="18875" y="7035"/>
                      <a:pt x="18741" y="7027"/>
                    </a:cubicBezTo>
                    <a:cubicBezTo>
                      <a:pt x="18466" y="7069"/>
                      <a:pt x="18332" y="7095"/>
                      <a:pt x="18057" y="7145"/>
                    </a:cubicBezTo>
                    <a:cubicBezTo>
                      <a:pt x="17888" y="7185"/>
                      <a:pt x="17806" y="7203"/>
                      <a:pt x="17638" y="7245"/>
                    </a:cubicBezTo>
                    <a:cubicBezTo>
                      <a:pt x="17555" y="7296"/>
                      <a:pt x="17513" y="7312"/>
                      <a:pt x="17429" y="7354"/>
                    </a:cubicBezTo>
                    <a:cubicBezTo>
                      <a:pt x="17421" y="7328"/>
                      <a:pt x="17421" y="7320"/>
                      <a:pt x="17413" y="7296"/>
                    </a:cubicBezTo>
                    <a:cubicBezTo>
                      <a:pt x="17229" y="7320"/>
                      <a:pt x="17136" y="7336"/>
                      <a:pt x="16954" y="7370"/>
                    </a:cubicBezTo>
                    <a:cubicBezTo>
                      <a:pt x="16954" y="7378"/>
                      <a:pt x="16962" y="7378"/>
                      <a:pt x="16962" y="7396"/>
                    </a:cubicBezTo>
                    <a:cubicBezTo>
                      <a:pt x="16878" y="7412"/>
                      <a:pt x="16835" y="7428"/>
                      <a:pt x="16761" y="7454"/>
                    </a:cubicBezTo>
                    <a:cubicBezTo>
                      <a:pt x="16695" y="7478"/>
                      <a:pt x="16661" y="7496"/>
                      <a:pt x="16595" y="7528"/>
                    </a:cubicBezTo>
                    <a:cubicBezTo>
                      <a:pt x="16527" y="7536"/>
                      <a:pt x="16495" y="7546"/>
                      <a:pt x="16426" y="7562"/>
                    </a:cubicBezTo>
                    <a:cubicBezTo>
                      <a:pt x="16561" y="7496"/>
                      <a:pt x="16627" y="7462"/>
                      <a:pt x="16761" y="7404"/>
                    </a:cubicBezTo>
                    <a:cubicBezTo>
                      <a:pt x="16795" y="7346"/>
                      <a:pt x="16803" y="7320"/>
                      <a:pt x="16835" y="7262"/>
                    </a:cubicBezTo>
                    <a:cubicBezTo>
                      <a:pt x="16653" y="7227"/>
                      <a:pt x="16561" y="7211"/>
                      <a:pt x="16384" y="7185"/>
                    </a:cubicBezTo>
                    <a:cubicBezTo>
                      <a:pt x="15825" y="7245"/>
                      <a:pt x="15550" y="7286"/>
                      <a:pt x="15007" y="7362"/>
                    </a:cubicBezTo>
                    <a:cubicBezTo>
                      <a:pt x="14622" y="7486"/>
                      <a:pt x="14421" y="7554"/>
                      <a:pt x="14038" y="7679"/>
                    </a:cubicBezTo>
                    <a:cubicBezTo>
                      <a:pt x="13827" y="7713"/>
                      <a:pt x="13727" y="7721"/>
                      <a:pt x="13519" y="7755"/>
                    </a:cubicBezTo>
                    <a:cubicBezTo>
                      <a:pt x="13244" y="7813"/>
                      <a:pt x="13101" y="7837"/>
                      <a:pt x="12825" y="7905"/>
                    </a:cubicBezTo>
                    <a:cubicBezTo>
                      <a:pt x="12658" y="7921"/>
                      <a:pt x="12574" y="7937"/>
                      <a:pt x="12416" y="7955"/>
                    </a:cubicBezTo>
                    <a:cubicBezTo>
                      <a:pt x="12291" y="7987"/>
                      <a:pt x="12223" y="8006"/>
                      <a:pt x="12099" y="8038"/>
                    </a:cubicBezTo>
                    <a:cubicBezTo>
                      <a:pt x="12141" y="8006"/>
                      <a:pt x="12157" y="7987"/>
                      <a:pt x="12199" y="7963"/>
                    </a:cubicBezTo>
                    <a:lnTo>
                      <a:pt x="12199" y="7963"/>
                    </a:lnTo>
                    <a:cubicBezTo>
                      <a:pt x="11982" y="8038"/>
                      <a:pt x="11872" y="8072"/>
                      <a:pt x="11656" y="8148"/>
                    </a:cubicBezTo>
                    <a:cubicBezTo>
                      <a:pt x="11605" y="8180"/>
                      <a:pt x="11581" y="8198"/>
                      <a:pt x="11531" y="8222"/>
                    </a:cubicBezTo>
                    <a:cubicBezTo>
                      <a:pt x="11447" y="8280"/>
                      <a:pt x="11405" y="8314"/>
                      <a:pt x="11321" y="8373"/>
                    </a:cubicBezTo>
                    <a:cubicBezTo>
                      <a:pt x="11196" y="8423"/>
                      <a:pt x="11130" y="8457"/>
                      <a:pt x="11004" y="8507"/>
                    </a:cubicBezTo>
                    <a:cubicBezTo>
                      <a:pt x="10829" y="8581"/>
                      <a:pt x="10737" y="8623"/>
                      <a:pt x="10561" y="8699"/>
                    </a:cubicBezTo>
                    <a:cubicBezTo>
                      <a:pt x="10436" y="8766"/>
                      <a:pt x="10368" y="8790"/>
                      <a:pt x="10236" y="8858"/>
                    </a:cubicBezTo>
                    <a:cubicBezTo>
                      <a:pt x="10186" y="8850"/>
                      <a:pt x="10168" y="8850"/>
                      <a:pt x="10117" y="8840"/>
                    </a:cubicBezTo>
                    <a:cubicBezTo>
                      <a:pt x="9993" y="8890"/>
                      <a:pt x="9927" y="8916"/>
                      <a:pt x="9801" y="8966"/>
                    </a:cubicBezTo>
                    <a:cubicBezTo>
                      <a:pt x="9708" y="8982"/>
                      <a:pt x="9666" y="8990"/>
                      <a:pt x="9576" y="9008"/>
                    </a:cubicBezTo>
                    <a:cubicBezTo>
                      <a:pt x="9466" y="9100"/>
                      <a:pt x="9408" y="9151"/>
                      <a:pt x="9299" y="9251"/>
                    </a:cubicBezTo>
                    <a:cubicBezTo>
                      <a:pt x="9183" y="9291"/>
                      <a:pt x="9133" y="9317"/>
                      <a:pt x="9014" y="9367"/>
                    </a:cubicBezTo>
                    <a:cubicBezTo>
                      <a:pt x="9024" y="9317"/>
                      <a:pt x="9024" y="9301"/>
                      <a:pt x="9033" y="9259"/>
                    </a:cubicBezTo>
                    <a:lnTo>
                      <a:pt x="9033" y="9259"/>
                    </a:lnTo>
                    <a:cubicBezTo>
                      <a:pt x="8914" y="9333"/>
                      <a:pt x="8856" y="9375"/>
                      <a:pt x="8740" y="9451"/>
                    </a:cubicBezTo>
                    <a:cubicBezTo>
                      <a:pt x="8473" y="9642"/>
                      <a:pt x="8339" y="9742"/>
                      <a:pt x="8072" y="9935"/>
                    </a:cubicBezTo>
                    <a:cubicBezTo>
                      <a:pt x="7954" y="10019"/>
                      <a:pt x="7895" y="10061"/>
                      <a:pt x="7787" y="10143"/>
                    </a:cubicBezTo>
                    <a:cubicBezTo>
                      <a:pt x="7737" y="10219"/>
                      <a:pt x="7711" y="10262"/>
                      <a:pt x="7661" y="10336"/>
                    </a:cubicBezTo>
                    <a:cubicBezTo>
                      <a:pt x="7528" y="10486"/>
                      <a:pt x="7460" y="10554"/>
                      <a:pt x="7336" y="10705"/>
                    </a:cubicBezTo>
                    <a:cubicBezTo>
                      <a:pt x="6977" y="10863"/>
                      <a:pt x="6792" y="10945"/>
                      <a:pt x="6442" y="11114"/>
                    </a:cubicBezTo>
                    <a:cubicBezTo>
                      <a:pt x="6275" y="11246"/>
                      <a:pt x="6191" y="11314"/>
                      <a:pt x="6024" y="11457"/>
                    </a:cubicBezTo>
                    <a:cubicBezTo>
                      <a:pt x="5824" y="11539"/>
                      <a:pt x="5724" y="11581"/>
                      <a:pt x="5523" y="11673"/>
                    </a:cubicBezTo>
                    <a:cubicBezTo>
                      <a:pt x="5455" y="11539"/>
                      <a:pt x="5431" y="11481"/>
                      <a:pt x="5365" y="11347"/>
                    </a:cubicBezTo>
                    <a:cubicBezTo>
                      <a:pt x="5389" y="11238"/>
                      <a:pt x="5397" y="11180"/>
                      <a:pt x="5423" y="11064"/>
                    </a:cubicBezTo>
                    <a:lnTo>
                      <a:pt x="5423" y="11064"/>
                    </a:lnTo>
                    <a:cubicBezTo>
                      <a:pt x="5355" y="11088"/>
                      <a:pt x="5323" y="11106"/>
                      <a:pt x="5264" y="11130"/>
                    </a:cubicBezTo>
                    <a:cubicBezTo>
                      <a:pt x="5104" y="11214"/>
                      <a:pt x="5030" y="11246"/>
                      <a:pt x="4879" y="11330"/>
                    </a:cubicBezTo>
                    <a:cubicBezTo>
                      <a:pt x="4663" y="11481"/>
                      <a:pt x="4552" y="11557"/>
                      <a:pt x="4344" y="11707"/>
                    </a:cubicBezTo>
                    <a:cubicBezTo>
                      <a:pt x="4161" y="11832"/>
                      <a:pt x="4077" y="11898"/>
                      <a:pt x="3893" y="12024"/>
                    </a:cubicBezTo>
                    <a:cubicBezTo>
                      <a:pt x="3935" y="11958"/>
                      <a:pt x="3961" y="11924"/>
                      <a:pt x="4001" y="11858"/>
                    </a:cubicBezTo>
                    <a:cubicBezTo>
                      <a:pt x="4011" y="11774"/>
                      <a:pt x="4011" y="11740"/>
                      <a:pt x="4019" y="11657"/>
                    </a:cubicBezTo>
                    <a:cubicBezTo>
                      <a:pt x="4093" y="11565"/>
                      <a:pt x="4135" y="11523"/>
                      <a:pt x="4202" y="11431"/>
                    </a:cubicBezTo>
                    <a:cubicBezTo>
                      <a:pt x="4244" y="11306"/>
                      <a:pt x="4270" y="11246"/>
                      <a:pt x="4312" y="11122"/>
                    </a:cubicBezTo>
                    <a:cubicBezTo>
                      <a:pt x="4328" y="11038"/>
                      <a:pt x="4336" y="10988"/>
                      <a:pt x="4352" y="10905"/>
                    </a:cubicBezTo>
                    <a:lnTo>
                      <a:pt x="4352" y="10905"/>
                    </a:lnTo>
                    <a:cubicBezTo>
                      <a:pt x="4101" y="11088"/>
                      <a:pt x="3985" y="11188"/>
                      <a:pt x="3750" y="11381"/>
                    </a:cubicBezTo>
                    <a:cubicBezTo>
                      <a:pt x="3618" y="11515"/>
                      <a:pt x="3550" y="11589"/>
                      <a:pt x="3425" y="11732"/>
                    </a:cubicBezTo>
                    <a:cubicBezTo>
                      <a:pt x="3333" y="11898"/>
                      <a:pt x="3291" y="11982"/>
                      <a:pt x="3199" y="12149"/>
                    </a:cubicBezTo>
                    <a:cubicBezTo>
                      <a:pt x="3083" y="12259"/>
                      <a:pt x="3024" y="12309"/>
                      <a:pt x="2908" y="12417"/>
                    </a:cubicBezTo>
                    <a:cubicBezTo>
                      <a:pt x="2697" y="12600"/>
                      <a:pt x="2597" y="12700"/>
                      <a:pt x="2397" y="12893"/>
                    </a:cubicBezTo>
                    <a:cubicBezTo>
                      <a:pt x="2156" y="12969"/>
                      <a:pt x="2030" y="13001"/>
                      <a:pt x="1787" y="13077"/>
                    </a:cubicBezTo>
                    <a:cubicBezTo>
                      <a:pt x="1737" y="12885"/>
                      <a:pt x="1713" y="12784"/>
                      <a:pt x="1663" y="12592"/>
                    </a:cubicBezTo>
                    <a:cubicBezTo>
                      <a:pt x="1713" y="12459"/>
                      <a:pt x="1737" y="12399"/>
                      <a:pt x="1787" y="12267"/>
                    </a:cubicBezTo>
                    <a:cubicBezTo>
                      <a:pt x="1787" y="12159"/>
                      <a:pt x="1795" y="12099"/>
                      <a:pt x="1805" y="11990"/>
                    </a:cubicBezTo>
                    <a:cubicBezTo>
                      <a:pt x="1887" y="11840"/>
                      <a:pt x="1929" y="11766"/>
                      <a:pt x="2022" y="11623"/>
                    </a:cubicBezTo>
                    <a:cubicBezTo>
                      <a:pt x="2106" y="11539"/>
                      <a:pt x="2138" y="11507"/>
                      <a:pt x="2222" y="11431"/>
                    </a:cubicBezTo>
                    <a:cubicBezTo>
                      <a:pt x="2330" y="11296"/>
                      <a:pt x="2389" y="11230"/>
                      <a:pt x="2507" y="11096"/>
                    </a:cubicBezTo>
                    <a:cubicBezTo>
                      <a:pt x="2681" y="10955"/>
                      <a:pt x="2766" y="10879"/>
                      <a:pt x="2940" y="10737"/>
                    </a:cubicBezTo>
                    <a:cubicBezTo>
                      <a:pt x="3040" y="10663"/>
                      <a:pt x="3091" y="10621"/>
                      <a:pt x="3199" y="10544"/>
                    </a:cubicBezTo>
                    <a:cubicBezTo>
                      <a:pt x="3249" y="10520"/>
                      <a:pt x="3275" y="10512"/>
                      <a:pt x="3325" y="10494"/>
                    </a:cubicBezTo>
                    <a:lnTo>
                      <a:pt x="3700" y="10244"/>
                    </a:lnTo>
                    <a:cubicBezTo>
                      <a:pt x="3818" y="10093"/>
                      <a:pt x="3877" y="10019"/>
                      <a:pt x="3993" y="9869"/>
                    </a:cubicBezTo>
                    <a:cubicBezTo>
                      <a:pt x="4202" y="9718"/>
                      <a:pt x="4312" y="9642"/>
                      <a:pt x="4528" y="9502"/>
                    </a:cubicBezTo>
                    <a:cubicBezTo>
                      <a:pt x="4653" y="9433"/>
                      <a:pt x="4713" y="9391"/>
                      <a:pt x="4829" y="9325"/>
                    </a:cubicBezTo>
                    <a:cubicBezTo>
                      <a:pt x="4929" y="9291"/>
                      <a:pt x="4980" y="9275"/>
                      <a:pt x="5080" y="9233"/>
                    </a:cubicBezTo>
                    <a:cubicBezTo>
                      <a:pt x="5214" y="9141"/>
                      <a:pt x="5288" y="9090"/>
                      <a:pt x="5423" y="9000"/>
                    </a:cubicBezTo>
                    <a:cubicBezTo>
                      <a:pt x="5515" y="9040"/>
                      <a:pt x="5555" y="9058"/>
                      <a:pt x="5647" y="9100"/>
                    </a:cubicBezTo>
                    <a:cubicBezTo>
                      <a:pt x="5856" y="9141"/>
                      <a:pt x="5966" y="9167"/>
                      <a:pt x="6183" y="9209"/>
                    </a:cubicBezTo>
                    <a:cubicBezTo>
                      <a:pt x="6249" y="9000"/>
                      <a:pt x="6283" y="8900"/>
                      <a:pt x="6349" y="8689"/>
                    </a:cubicBezTo>
                    <a:cubicBezTo>
                      <a:pt x="6317" y="8507"/>
                      <a:pt x="6299" y="8415"/>
                      <a:pt x="6267" y="8230"/>
                    </a:cubicBezTo>
                    <a:cubicBezTo>
                      <a:pt x="6442" y="8072"/>
                      <a:pt x="6534" y="7987"/>
                      <a:pt x="6708" y="7829"/>
                    </a:cubicBezTo>
                    <a:cubicBezTo>
                      <a:pt x="6885" y="7671"/>
                      <a:pt x="6977" y="7586"/>
                      <a:pt x="7151" y="7428"/>
                    </a:cubicBezTo>
                    <a:cubicBezTo>
                      <a:pt x="7486" y="7153"/>
                      <a:pt x="7653" y="7019"/>
                      <a:pt x="7988" y="6744"/>
                    </a:cubicBezTo>
                    <a:cubicBezTo>
                      <a:pt x="8022" y="6668"/>
                      <a:pt x="8038" y="6626"/>
                      <a:pt x="8062" y="6544"/>
                    </a:cubicBezTo>
                    <a:cubicBezTo>
                      <a:pt x="8054" y="6451"/>
                      <a:pt x="8054" y="6401"/>
                      <a:pt x="8046" y="6309"/>
                    </a:cubicBezTo>
                    <a:lnTo>
                      <a:pt x="8046" y="6309"/>
                    </a:lnTo>
                    <a:cubicBezTo>
                      <a:pt x="8096" y="6317"/>
                      <a:pt x="8122" y="6325"/>
                      <a:pt x="8172" y="6333"/>
                    </a:cubicBezTo>
                    <a:cubicBezTo>
                      <a:pt x="8272" y="6209"/>
                      <a:pt x="8323" y="6143"/>
                      <a:pt x="8423" y="6016"/>
                    </a:cubicBezTo>
                    <a:cubicBezTo>
                      <a:pt x="8581" y="5866"/>
                      <a:pt x="8655" y="5800"/>
                      <a:pt x="8814" y="5649"/>
                    </a:cubicBezTo>
                    <a:cubicBezTo>
                      <a:pt x="8956" y="5541"/>
                      <a:pt x="9024" y="5481"/>
                      <a:pt x="9165" y="5372"/>
                    </a:cubicBezTo>
                    <a:cubicBezTo>
                      <a:pt x="9207" y="5322"/>
                      <a:pt x="9225" y="5298"/>
                      <a:pt x="9257" y="5256"/>
                    </a:cubicBezTo>
                    <a:cubicBezTo>
                      <a:pt x="9550" y="5106"/>
                      <a:pt x="9700" y="5030"/>
                      <a:pt x="9993" y="4889"/>
                    </a:cubicBezTo>
                    <a:cubicBezTo>
                      <a:pt x="9977" y="4847"/>
                      <a:pt x="9977" y="4821"/>
                      <a:pt x="9959" y="4779"/>
                    </a:cubicBezTo>
                    <a:cubicBezTo>
                      <a:pt x="10286" y="4520"/>
                      <a:pt x="10444" y="4388"/>
                      <a:pt x="10761" y="4137"/>
                    </a:cubicBezTo>
                    <a:cubicBezTo>
                      <a:pt x="10938" y="4053"/>
                      <a:pt x="11030" y="4011"/>
                      <a:pt x="11204" y="3927"/>
                    </a:cubicBezTo>
                    <a:cubicBezTo>
                      <a:pt x="11271" y="3868"/>
                      <a:pt x="11305" y="3844"/>
                      <a:pt x="11381" y="3794"/>
                    </a:cubicBezTo>
                    <a:cubicBezTo>
                      <a:pt x="11563" y="3702"/>
                      <a:pt x="11656" y="3660"/>
                      <a:pt x="11840" y="3576"/>
                    </a:cubicBezTo>
                    <a:lnTo>
                      <a:pt x="11840" y="3576"/>
                    </a:lnTo>
                    <a:cubicBezTo>
                      <a:pt x="11698" y="3668"/>
                      <a:pt x="11631" y="3718"/>
                      <a:pt x="11489" y="3810"/>
                    </a:cubicBezTo>
                    <a:cubicBezTo>
                      <a:pt x="11555" y="3844"/>
                      <a:pt x="11589" y="3860"/>
                      <a:pt x="11664" y="3895"/>
                    </a:cubicBezTo>
                    <a:cubicBezTo>
                      <a:pt x="11872" y="3752"/>
                      <a:pt x="11982" y="3686"/>
                      <a:pt x="12199" y="3544"/>
                    </a:cubicBezTo>
                    <a:cubicBezTo>
                      <a:pt x="12516" y="3393"/>
                      <a:pt x="12674" y="3317"/>
                      <a:pt x="12993" y="3167"/>
                    </a:cubicBezTo>
                    <a:cubicBezTo>
                      <a:pt x="13101" y="3108"/>
                      <a:pt x="13152" y="3074"/>
                      <a:pt x="13260" y="3016"/>
                    </a:cubicBezTo>
                    <a:cubicBezTo>
                      <a:pt x="13360" y="2966"/>
                      <a:pt x="13410" y="2942"/>
                      <a:pt x="13503" y="2892"/>
                    </a:cubicBezTo>
                    <a:cubicBezTo>
                      <a:pt x="13476" y="2874"/>
                      <a:pt x="13468" y="2866"/>
                      <a:pt x="13444" y="2858"/>
                    </a:cubicBezTo>
                    <a:cubicBezTo>
                      <a:pt x="13402" y="2834"/>
                      <a:pt x="13376" y="2824"/>
                      <a:pt x="13336" y="2800"/>
                    </a:cubicBezTo>
                    <a:cubicBezTo>
                      <a:pt x="13168" y="2916"/>
                      <a:pt x="13085" y="2984"/>
                      <a:pt x="12917" y="3100"/>
                    </a:cubicBezTo>
                    <a:cubicBezTo>
                      <a:pt x="12700" y="3175"/>
                      <a:pt x="12592" y="3209"/>
                      <a:pt x="12384" y="3285"/>
                    </a:cubicBezTo>
                    <a:cubicBezTo>
                      <a:pt x="12349" y="3275"/>
                      <a:pt x="12341" y="3267"/>
                      <a:pt x="12307" y="3267"/>
                    </a:cubicBezTo>
                    <a:cubicBezTo>
                      <a:pt x="12265" y="3275"/>
                      <a:pt x="12241" y="3285"/>
                      <a:pt x="12199" y="3301"/>
                    </a:cubicBezTo>
                    <a:cubicBezTo>
                      <a:pt x="12141" y="3293"/>
                      <a:pt x="12115" y="3285"/>
                      <a:pt x="12057" y="3285"/>
                    </a:cubicBezTo>
                    <a:cubicBezTo>
                      <a:pt x="12065" y="3225"/>
                      <a:pt x="12065" y="3201"/>
                      <a:pt x="12073" y="3142"/>
                    </a:cubicBezTo>
                    <a:lnTo>
                      <a:pt x="12073" y="3142"/>
                    </a:lnTo>
                    <a:cubicBezTo>
                      <a:pt x="11998" y="3159"/>
                      <a:pt x="11956" y="3159"/>
                      <a:pt x="11882" y="3175"/>
                    </a:cubicBezTo>
                    <a:cubicBezTo>
                      <a:pt x="12007" y="3066"/>
                      <a:pt x="12065" y="3016"/>
                      <a:pt x="12191" y="2908"/>
                    </a:cubicBezTo>
                    <a:lnTo>
                      <a:pt x="12191" y="2908"/>
                    </a:lnTo>
                    <a:cubicBezTo>
                      <a:pt x="11864" y="3034"/>
                      <a:pt x="11698" y="3092"/>
                      <a:pt x="11381" y="3217"/>
                    </a:cubicBezTo>
                    <a:cubicBezTo>
                      <a:pt x="11130" y="3351"/>
                      <a:pt x="11004" y="3425"/>
                      <a:pt x="10761" y="3568"/>
                    </a:cubicBezTo>
                    <a:cubicBezTo>
                      <a:pt x="10980" y="3409"/>
                      <a:pt x="11096" y="3335"/>
                      <a:pt x="11313" y="3185"/>
                    </a:cubicBezTo>
                    <a:cubicBezTo>
                      <a:pt x="11547" y="3034"/>
                      <a:pt x="11664" y="2958"/>
                      <a:pt x="11898" y="2808"/>
                    </a:cubicBezTo>
                    <a:cubicBezTo>
                      <a:pt x="12392" y="2633"/>
                      <a:pt x="12634" y="2549"/>
                      <a:pt x="13136" y="2390"/>
                    </a:cubicBezTo>
                    <a:cubicBezTo>
                      <a:pt x="13476" y="2240"/>
                      <a:pt x="13653" y="2164"/>
                      <a:pt x="13996" y="2013"/>
                    </a:cubicBezTo>
                    <a:cubicBezTo>
                      <a:pt x="14112" y="1947"/>
                      <a:pt x="14170" y="1913"/>
                      <a:pt x="14289" y="1847"/>
                    </a:cubicBezTo>
                    <a:cubicBezTo>
                      <a:pt x="14447" y="1781"/>
                      <a:pt x="14529" y="1747"/>
                      <a:pt x="14690" y="1689"/>
                    </a:cubicBezTo>
                    <a:lnTo>
                      <a:pt x="14999" y="1380"/>
                    </a:lnTo>
                    <a:cubicBezTo>
                      <a:pt x="14872" y="1370"/>
                      <a:pt x="14806" y="1370"/>
                      <a:pt x="14680" y="1362"/>
                    </a:cubicBezTo>
                    <a:cubicBezTo>
                      <a:pt x="14563" y="1362"/>
                      <a:pt x="14497" y="1362"/>
                      <a:pt x="14379" y="1370"/>
                    </a:cubicBezTo>
                    <a:cubicBezTo>
                      <a:pt x="14379" y="1330"/>
                      <a:pt x="14371" y="1304"/>
                      <a:pt x="14371" y="1269"/>
                    </a:cubicBezTo>
                    <a:cubicBezTo>
                      <a:pt x="14228" y="1288"/>
                      <a:pt x="14162" y="1304"/>
                      <a:pt x="14020" y="1320"/>
                    </a:cubicBezTo>
                    <a:lnTo>
                      <a:pt x="13486" y="1320"/>
                    </a:lnTo>
                    <a:cubicBezTo>
                      <a:pt x="13527" y="1269"/>
                      <a:pt x="13545" y="1245"/>
                      <a:pt x="13595" y="1195"/>
                    </a:cubicBezTo>
                    <a:cubicBezTo>
                      <a:pt x="13476" y="1129"/>
                      <a:pt x="13426" y="1103"/>
                      <a:pt x="13318" y="1037"/>
                    </a:cubicBezTo>
                    <a:cubicBezTo>
                      <a:pt x="13260" y="987"/>
                      <a:pt x="13236" y="961"/>
                      <a:pt x="13176" y="902"/>
                    </a:cubicBezTo>
                    <a:cubicBezTo>
                      <a:pt x="13085" y="852"/>
                      <a:pt x="13043" y="818"/>
                      <a:pt x="12951" y="768"/>
                    </a:cubicBezTo>
                    <a:cubicBezTo>
                      <a:pt x="12843" y="868"/>
                      <a:pt x="12785" y="919"/>
                      <a:pt x="12674" y="1019"/>
                    </a:cubicBezTo>
                    <a:cubicBezTo>
                      <a:pt x="12550" y="1111"/>
                      <a:pt x="12484" y="1161"/>
                      <a:pt x="12357" y="1261"/>
                    </a:cubicBezTo>
                    <a:cubicBezTo>
                      <a:pt x="12183" y="1346"/>
                      <a:pt x="12091" y="1388"/>
                      <a:pt x="11914" y="1470"/>
                    </a:cubicBezTo>
                    <a:cubicBezTo>
                      <a:pt x="11790" y="1462"/>
                      <a:pt x="11722" y="1462"/>
                      <a:pt x="11597" y="1462"/>
                    </a:cubicBezTo>
                    <a:cubicBezTo>
                      <a:pt x="11605" y="1396"/>
                      <a:pt x="11605" y="1370"/>
                      <a:pt x="11605" y="1304"/>
                    </a:cubicBezTo>
                    <a:cubicBezTo>
                      <a:pt x="11664" y="1219"/>
                      <a:pt x="11698" y="1169"/>
                      <a:pt x="11756" y="1079"/>
                    </a:cubicBezTo>
                    <a:lnTo>
                      <a:pt x="11756" y="1079"/>
                    </a:lnTo>
                    <a:cubicBezTo>
                      <a:pt x="11621" y="1111"/>
                      <a:pt x="11555" y="1129"/>
                      <a:pt x="11413" y="1153"/>
                    </a:cubicBezTo>
                    <a:cubicBezTo>
                      <a:pt x="11331" y="1153"/>
                      <a:pt x="11297" y="1153"/>
                      <a:pt x="11212" y="1145"/>
                    </a:cubicBezTo>
                    <a:cubicBezTo>
                      <a:pt x="11104" y="1129"/>
                      <a:pt x="11054" y="1119"/>
                      <a:pt x="10954" y="1103"/>
                    </a:cubicBezTo>
                    <a:cubicBezTo>
                      <a:pt x="10753" y="1169"/>
                      <a:pt x="10653" y="1203"/>
                      <a:pt x="10460" y="1269"/>
                    </a:cubicBezTo>
                    <a:cubicBezTo>
                      <a:pt x="10135" y="1420"/>
                      <a:pt x="9967" y="1496"/>
                      <a:pt x="9642" y="1654"/>
                    </a:cubicBezTo>
                    <a:cubicBezTo>
                      <a:pt x="9658" y="1689"/>
                      <a:pt x="9666" y="1705"/>
                      <a:pt x="9684" y="1739"/>
                    </a:cubicBezTo>
                    <a:cubicBezTo>
                      <a:pt x="9626" y="1797"/>
                      <a:pt x="9592" y="1831"/>
                      <a:pt x="9534" y="1889"/>
                    </a:cubicBezTo>
                    <a:cubicBezTo>
                      <a:pt x="9550" y="1947"/>
                      <a:pt x="9558" y="1971"/>
                      <a:pt x="9584" y="2031"/>
                    </a:cubicBezTo>
                    <a:cubicBezTo>
                      <a:pt x="9399" y="2214"/>
                      <a:pt x="9307" y="2306"/>
                      <a:pt x="9115" y="2499"/>
                    </a:cubicBezTo>
                    <a:cubicBezTo>
                      <a:pt x="9207" y="2523"/>
                      <a:pt x="9249" y="2541"/>
                      <a:pt x="9333" y="2565"/>
                    </a:cubicBezTo>
                    <a:cubicBezTo>
                      <a:pt x="9341" y="2649"/>
                      <a:pt x="9349" y="2691"/>
                      <a:pt x="9357" y="2765"/>
                    </a:cubicBezTo>
                    <a:cubicBezTo>
                      <a:pt x="9291" y="2834"/>
                      <a:pt x="9257" y="2866"/>
                      <a:pt x="9191" y="2934"/>
                    </a:cubicBezTo>
                    <a:cubicBezTo>
                      <a:pt x="8940" y="3108"/>
                      <a:pt x="8806" y="3193"/>
                      <a:pt x="8547" y="3367"/>
                    </a:cubicBezTo>
                    <a:cubicBezTo>
                      <a:pt x="8463" y="3467"/>
                      <a:pt x="8423" y="3517"/>
                      <a:pt x="8339" y="3618"/>
                    </a:cubicBezTo>
                    <a:cubicBezTo>
                      <a:pt x="8323" y="3702"/>
                      <a:pt x="8313" y="3744"/>
                      <a:pt x="8305" y="3826"/>
                    </a:cubicBezTo>
                    <a:cubicBezTo>
                      <a:pt x="8262" y="3927"/>
                      <a:pt x="8246" y="3987"/>
                      <a:pt x="8204" y="4095"/>
                    </a:cubicBezTo>
                    <a:cubicBezTo>
                      <a:pt x="8080" y="4169"/>
                      <a:pt x="8012" y="4211"/>
                      <a:pt x="7887" y="4288"/>
                    </a:cubicBezTo>
                    <a:cubicBezTo>
                      <a:pt x="7771" y="4278"/>
                      <a:pt x="7711" y="4278"/>
                      <a:pt x="7595" y="4261"/>
                    </a:cubicBezTo>
                    <a:cubicBezTo>
                      <a:pt x="7571" y="4203"/>
                      <a:pt x="7553" y="4177"/>
                      <a:pt x="7520" y="4119"/>
                    </a:cubicBezTo>
                    <a:cubicBezTo>
                      <a:pt x="7587" y="3995"/>
                      <a:pt x="7611" y="3927"/>
                      <a:pt x="7679" y="3802"/>
                    </a:cubicBezTo>
                    <a:lnTo>
                      <a:pt x="7679" y="3802"/>
                    </a:lnTo>
                    <a:cubicBezTo>
                      <a:pt x="7510" y="3844"/>
                      <a:pt x="7420" y="3860"/>
                      <a:pt x="7252" y="3895"/>
                    </a:cubicBezTo>
                    <a:cubicBezTo>
                      <a:pt x="6893" y="3969"/>
                      <a:pt x="6708" y="4011"/>
                      <a:pt x="6357" y="4077"/>
                    </a:cubicBezTo>
                    <a:cubicBezTo>
                      <a:pt x="5956" y="4237"/>
                      <a:pt x="5748" y="4312"/>
                      <a:pt x="5355" y="4478"/>
                    </a:cubicBezTo>
                    <a:cubicBezTo>
                      <a:pt x="5397" y="4388"/>
                      <a:pt x="5415" y="4346"/>
                      <a:pt x="5455" y="4253"/>
                    </a:cubicBezTo>
                    <a:cubicBezTo>
                      <a:pt x="5447" y="4195"/>
                      <a:pt x="5447" y="4161"/>
                      <a:pt x="5439" y="4103"/>
                    </a:cubicBezTo>
                    <a:cubicBezTo>
                      <a:pt x="5373" y="4137"/>
                      <a:pt x="5339" y="4145"/>
                      <a:pt x="5264" y="4177"/>
                    </a:cubicBezTo>
                    <a:cubicBezTo>
                      <a:pt x="5389" y="3953"/>
                      <a:pt x="5447" y="3836"/>
                      <a:pt x="5565" y="3610"/>
                    </a:cubicBezTo>
                    <a:cubicBezTo>
                      <a:pt x="5724" y="3451"/>
                      <a:pt x="5798" y="3375"/>
                      <a:pt x="5956" y="3225"/>
                    </a:cubicBezTo>
                    <a:cubicBezTo>
                      <a:pt x="6133" y="3074"/>
                      <a:pt x="6225" y="3008"/>
                      <a:pt x="6399" y="2866"/>
                    </a:cubicBezTo>
                    <a:cubicBezTo>
                      <a:pt x="6442" y="2824"/>
                      <a:pt x="6468" y="2800"/>
                      <a:pt x="6508" y="2757"/>
                    </a:cubicBezTo>
                    <a:cubicBezTo>
                      <a:pt x="6600" y="2707"/>
                      <a:pt x="6650" y="2683"/>
                      <a:pt x="6742" y="2641"/>
                    </a:cubicBezTo>
                    <a:cubicBezTo>
                      <a:pt x="6768" y="2573"/>
                      <a:pt x="6776" y="2549"/>
                      <a:pt x="6801" y="2483"/>
                    </a:cubicBezTo>
                    <a:cubicBezTo>
                      <a:pt x="6927" y="2407"/>
                      <a:pt x="6993" y="2372"/>
                      <a:pt x="7119" y="2298"/>
                    </a:cubicBezTo>
                    <a:cubicBezTo>
                      <a:pt x="7170" y="2256"/>
                      <a:pt x="7194" y="2232"/>
                      <a:pt x="7244" y="2198"/>
                    </a:cubicBezTo>
                    <a:cubicBezTo>
                      <a:pt x="7352" y="2156"/>
                      <a:pt x="7410" y="2132"/>
                      <a:pt x="7510" y="2090"/>
                    </a:cubicBezTo>
                    <a:cubicBezTo>
                      <a:pt x="7711" y="1931"/>
                      <a:pt x="7811" y="1847"/>
                      <a:pt x="8012" y="1689"/>
                    </a:cubicBezTo>
                    <a:cubicBezTo>
                      <a:pt x="8146" y="1570"/>
                      <a:pt x="8212" y="1504"/>
                      <a:pt x="8347" y="1388"/>
                    </a:cubicBezTo>
                    <a:cubicBezTo>
                      <a:pt x="8363" y="1370"/>
                      <a:pt x="8381" y="1362"/>
                      <a:pt x="8397" y="1346"/>
                    </a:cubicBezTo>
                    <a:cubicBezTo>
                      <a:pt x="8431" y="1312"/>
                      <a:pt x="8447" y="1304"/>
                      <a:pt x="8481" y="1279"/>
                    </a:cubicBezTo>
                    <a:cubicBezTo>
                      <a:pt x="8481" y="1253"/>
                      <a:pt x="8481" y="1245"/>
                      <a:pt x="8473" y="1219"/>
                    </a:cubicBezTo>
                    <a:cubicBezTo>
                      <a:pt x="8682" y="1145"/>
                      <a:pt x="8782" y="1103"/>
                      <a:pt x="8990" y="1037"/>
                    </a:cubicBezTo>
                    <a:cubicBezTo>
                      <a:pt x="9307" y="836"/>
                      <a:pt x="9458" y="736"/>
                      <a:pt x="9777" y="544"/>
                    </a:cubicBezTo>
                    <a:cubicBezTo>
                      <a:pt x="9766" y="493"/>
                      <a:pt x="9758" y="467"/>
                      <a:pt x="9750" y="417"/>
                    </a:cubicBezTo>
                    <a:cubicBezTo>
                      <a:pt x="9758" y="367"/>
                      <a:pt x="9758" y="343"/>
                      <a:pt x="9758" y="285"/>
                    </a:cubicBezTo>
                    <a:cubicBezTo>
                      <a:pt x="9877" y="177"/>
                      <a:pt x="9927" y="116"/>
                      <a:pt x="10043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2753425" y="2790650"/>
                <a:ext cx="341550" cy="110925"/>
              </a:xfrm>
              <a:custGeom>
                <a:rect b="b" l="l" r="r" t="t"/>
                <a:pathLst>
                  <a:path extrusionOk="0" h="4437" w="13662">
                    <a:moveTo>
                      <a:pt x="4069" y="2064"/>
                    </a:moveTo>
                    <a:cubicBezTo>
                      <a:pt x="4111" y="2088"/>
                      <a:pt x="4128" y="2106"/>
                      <a:pt x="4170" y="2139"/>
                    </a:cubicBezTo>
                    <a:cubicBezTo>
                      <a:pt x="4204" y="2147"/>
                      <a:pt x="4212" y="2147"/>
                      <a:pt x="4236" y="2157"/>
                    </a:cubicBezTo>
                    <a:cubicBezTo>
                      <a:pt x="4220" y="2181"/>
                      <a:pt x="4212" y="2189"/>
                      <a:pt x="4196" y="2215"/>
                    </a:cubicBezTo>
                    <a:cubicBezTo>
                      <a:pt x="4270" y="2207"/>
                      <a:pt x="4312" y="2197"/>
                      <a:pt x="4386" y="2197"/>
                    </a:cubicBezTo>
                    <a:cubicBezTo>
                      <a:pt x="4370" y="2223"/>
                      <a:pt x="4354" y="2231"/>
                      <a:pt x="4336" y="2257"/>
                    </a:cubicBezTo>
                    <a:cubicBezTo>
                      <a:pt x="4370" y="2265"/>
                      <a:pt x="4386" y="2273"/>
                      <a:pt x="4420" y="2273"/>
                    </a:cubicBezTo>
                    <a:cubicBezTo>
                      <a:pt x="4470" y="2339"/>
                      <a:pt x="4497" y="2373"/>
                      <a:pt x="4547" y="2439"/>
                    </a:cubicBezTo>
                    <a:cubicBezTo>
                      <a:pt x="4587" y="2439"/>
                      <a:pt x="4613" y="2447"/>
                      <a:pt x="4655" y="2447"/>
                    </a:cubicBezTo>
                    <a:cubicBezTo>
                      <a:pt x="4621" y="2473"/>
                      <a:pt x="4605" y="2481"/>
                      <a:pt x="4563" y="2508"/>
                    </a:cubicBezTo>
                    <a:cubicBezTo>
                      <a:pt x="4529" y="2524"/>
                      <a:pt x="4513" y="2532"/>
                      <a:pt x="4478" y="2558"/>
                    </a:cubicBezTo>
                    <a:cubicBezTo>
                      <a:pt x="4513" y="2558"/>
                      <a:pt x="4529" y="2548"/>
                      <a:pt x="4571" y="2548"/>
                    </a:cubicBezTo>
                    <a:cubicBezTo>
                      <a:pt x="4563" y="2582"/>
                      <a:pt x="4563" y="2598"/>
                      <a:pt x="4563" y="2624"/>
                    </a:cubicBezTo>
                    <a:cubicBezTo>
                      <a:pt x="4537" y="2640"/>
                      <a:pt x="4521" y="2648"/>
                      <a:pt x="4505" y="2658"/>
                    </a:cubicBezTo>
                    <a:cubicBezTo>
                      <a:pt x="4513" y="2648"/>
                      <a:pt x="4513" y="2640"/>
                      <a:pt x="4513" y="2640"/>
                    </a:cubicBezTo>
                    <a:cubicBezTo>
                      <a:pt x="4454" y="2640"/>
                      <a:pt x="4428" y="2648"/>
                      <a:pt x="4370" y="2658"/>
                    </a:cubicBezTo>
                    <a:lnTo>
                      <a:pt x="4404" y="2624"/>
                    </a:lnTo>
                    <a:lnTo>
                      <a:pt x="4404" y="2624"/>
                    </a:lnTo>
                    <a:cubicBezTo>
                      <a:pt x="4328" y="2632"/>
                      <a:pt x="4296" y="2640"/>
                      <a:pt x="4220" y="2648"/>
                    </a:cubicBezTo>
                    <a:cubicBezTo>
                      <a:pt x="4146" y="2666"/>
                      <a:pt x="4111" y="2674"/>
                      <a:pt x="4027" y="2690"/>
                    </a:cubicBezTo>
                    <a:cubicBezTo>
                      <a:pt x="4011" y="2666"/>
                      <a:pt x="4003" y="2658"/>
                      <a:pt x="3977" y="2632"/>
                    </a:cubicBezTo>
                    <a:cubicBezTo>
                      <a:pt x="3803" y="2640"/>
                      <a:pt x="3710" y="2648"/>
                      <a:pt x="3534" y="2658"/>
                    </a:cubicBezTo>
                    <a:cubicBezTo>
                      <a:pt x="3502" y="2648"/>
                      <a:pt x="3484" y="2648"/>
                      <a:pt x="3452" y="2640"/>
                    </a:cubicBezTo>
                    <a:cubicBezTo>
                      <a:pt x="3394" y="2648"/>
                      <a:pt x="3359" y="2658"/>
                      <a:pt x="3309" y="2666"/>
                    </a:cubicBezTo>
                    <a:cubicBezTo>
                      <a:pt x="3325" y="2632"/>
                      <a:pt x="3333" y="2616"/>
                      <a:pt x="3351" y="2582"/>
                    </a:cubicBezTo>
                    <a:cubicBezTo>
                      <a:pt x="3367" y="2548"/>
                      <a:pt x="3384" y="2532"/>
                      <a:pt x="3402" y="2508"/>
                    </a:cubicBezTo>
                    <a:cubicBezTo>
                      <a:pt x="3502" y="2473"/>
                      <a:pt x="3552" y="2457"/>
                      <a:pt x="3652" y="2423"/>
                    </a:cubicBezTo>
                    <a:cubicBezTo>
                      <a:pt x="3634" y="2415"/>
                      <a:pt x="3626" y="2407"/>
                      <a:pt x="3618" y="2389"/>
                    </a:cubicBezTo>
                    <a:cubicBezTo>
                      <a:pt x="3602" y="2373"/>
                      <a:pt x="3594" y="2365"/>
                      <a:pt x="3576" y="2347"/>
                    </a:cubicBezTo>
                    <a:cubicBezTo>
                      <a:pt x="3584" y="2315"/>
                      <a:pt x="3584" y="2307"/>
                      <a:pt x="3584" y="2273"/>
                    </a:cubicBezTo>
                    <a:cubicBezTo>
                      <a:pt x="3444" y="2247"/>
                      <a:pt x="3375" y="2231"/>
                      <a:pt x="3233" y="2207"/>
                    </a:cubicBezTo>
                    <a:cubicBezTo>
                      <a:pt x="3109" y="2215"/>
                      <a:pt x="3043" y="2223"/>
                      <a:pt x="2916" y="2239"/>
                    </a:cubicBezTo>
                    <a:cubicBezTo>
                      <a:pt x="2882" y="2231"/>
                      <a:pt x="2858" y="2223"/>
                      <a:pt x="2832" y="2215"/>
                    </a:cubicBezTo>
                    <a:cubicBezTo>
                      <a:pt x="2882" y="2197"/>
                      <a:pt x="2932" y="2173"/>
                      <a:pt x="2992" y="2157"/>
                    </a:cubicBezTo>
                    <a:cubicBezTo>
                      <a:pt x="3159" y="2123"/>
                      <a:pt x="3243" y="2106"/>
                      <a:pt x="3402" y="2072"/>
                    </a:cubicBezTo>
                    <a:cubicBezTo>
                      <a:pt x="3668" y="2072"/>
                      <a:pt x="3803" y="2064"/>
                      <a:pt x="4069" y="2064"/>
                    </a:cubicBezTo>
                    <a:close/>
                    <a:moveTo>
                      <a:pt x="11632" y="1"/>
                    </a:moveTo>
                    <a:cubicBezTo>
                      <a:pt x="7344" y="9"/>
                      <a:pt x="3359" y="1254"/>
                      <a:pt x="0" y="3400"/>
                    </a:cubicBezTo>
                    <a:cubicBezTo>
                      <a:pt x="24" y="3392"/>
                      <a:pt x="51" y="3384"/>
                      <a:pt x="85" y="3376"/>
                    </a:cubicBezTo>
                    <a:cubicBezTo>
                      <a:pt x="235" y="3334"/>
                      <a:pt x="309" y="3310"/>
                      <a:pt x="452" y="3268"/>
                    </a:cubicBezTo>
                    <a:cubicBezTo>
                      <a:pt x="552" y="3250"/>
                      <a:pt x="602" y="3250"/>
                      <a:pt x="694" y="3234"/>
                    </a:cubicBezTo>
                    <a:cubicBezTo>
                      <a:pt x="668" y="3217"/>
                      <a:pt x="660" y="3209"/>
                      <a:pt x="636" y="3183"/>
                    </a:cubicBezTo>
                    <a:cubicBezTo>
                      <a:pt x="718" y="3175"/>
                      <a:pt x="760" y="3175"/>
                      <a:pt x="845" y="3159"/>
                    </a:cubicBezTo>
                    <a:cubicBezTo>
                      <a:pt x="945" y="3075"/>
                      <a:pt x="995" y="3033"/>
                      <a:pt x="1095" y="2949"/>
                    </a:cubicBezTo>
                    <a:lnTo>
                      <a:pt x="1095" y="2941"/>
                    </a:lnTo>
                    <a:cubicBezTo>
                      <a:pt x="1178" y="2925"/>
                      <a:pt x="1212" y="2917"/>
                      <a:pt x="1296" y="2899"/>
                    </a:cubicBezTo>
                    <a:lnTo>
                      <a:pt x="1296" y="2967"/>
                    </a:lnTo>
                    <a:cubicBezTo>
                      <a:pt x="1328" y="2983"/>
                      <a:pt x="1338" y="2991"/>
                      <a:pt x="1370" y="3017"/>
                    </a:cubicBezTo>
                    <a:cubicBezTo>
                      <a:pt x="1438" y="3033"/>
                      <a:pt x="1470" y="3041"/>
                      <a:pt x="1539" y="3059"/>
                    </a:cubicBezTo>
                    <a:cubicBezTo>
                      <a:pt x="1496" y="3091"/>
                      <a:pt x="1478" y="3099"/>
                      <a:pt x="1428" y="3133"/>
                    </a:cubicBezTo>
                    <a:cubicBezTo>
                      <a:pt x="1539" y="3117"/>
                      <a:pt x="1597" y="3109"/>
                      <a:pt x="1705" y="3091"/>
                    </a:cubicBezTo>
                    <a:lnTo>
                      <a:pt x="1705" y="3091"/>
                    </a:lnTo>
                    <a:cubicBezTo>
                      <a:pt x="1663" y="3125"/>
                      <a:pt x="1647" y="3141"/>
                      <a:pt x="1605" y="3175"/>
                    </a:cubicBezTo>
                    <a:cubicBezTo>
                      <a:pt x="1655" y="3167"/>
                      <a:pt x="1689" y="3159"/>
                      <a:pt x="1739" y="3149"/>
                    </a:cubicBezTo>
                    <a:cubicBezTo>
                      <a:pt x="1789" y="3133"/>
                      <a:pt x="1805" y="3125"/>
                      <a:pt x="1855" y="3109"/>
                    </a:cubicBezTo>
                    <a:cubicBezTo>
                      <a:pt x="1879" y="3109"/>
                      <a:pt x="1898" y="3109"/>
                      <a:pt x="1930" y="3117"/>
                    </a:cubicBezTo>
                    <a:cubicBezTo>
                      <a:pt x="1990" y="3117"/>
                      <a:pt x="2022" y="3117"/>
                      <a:pt x="2080" y="3125"/>
                    </a:cubicBezTo>
                    <a:cubicBezTo>
                      <a:pt x="2040" y="3217"/>
                      <a:pt x="2014" y="3268"/>
                      <a:pt x="1972" y="3368"/>
                    </a:cubicBezTo>
                    <a:cubicBezTo>
                      <a:pt x="1779" y="3492"/>
                      <a:pt x="1679" y="3560"/>
                      <a:pt x="1488" y="3685"/>
                    </a:cubicBezTo>
                    <a:cubicBezTo>
                      <a:pt x="1496" y="3735"/>
                      <a:pt x="1496" y="3761"/>
                      <a:pt x="1504" y="3811"/>
                    </a:cubicBezTo>
                    <a:cubicBezTo>
                      <a:pt x="1254" y="3919"/>
                      <a:pt x="1127" y="3969"/>
                      <a:pt x="877" y="4078"/>
                    </a:cubicBezTo>
                    <a:cubicBezTo>
                      <a:pt x="710" y="4152"/>
                      <a:pt x="626" y="4186"/>
                      <a:pt x="460" y="4262"/>
                    </a:cubicBezTo>
                    <a:cubicBezTo>
                      <a:pt x="418" y="4328"/>
                      <a:pt x="393" y="4363"/>
                      <a:pt x="351" y="4437"/>
                    </a:cubicBezTo>
                    <a:cubicBezTo>
                      <a:pt x="552" y="4363"/>
                      <a:pt x="652" y="4328"/>
                      <a:pt x="853" y="4262"/>
                    </a:cubicBezTo>
                    <a:cubicBezTo>
                      <a:pt x="1095" y="4186"/>
                      <a:pt x="1220" y="4144"/>
                      <a:pt x="1470" y="4070"/>
                    </a:cubicBezTo>
                    <a:cubicBezTo>
                      <a:pt x="1539" y="4086"/>
                      <a:pt x="1579" y="4094"/>
                      <a:pt x="1655" y="4112"/>
                    </a:cubicBezTo>
                    <a:cubicBezTo>
                      <a:pt x="1671" y="4144"/>
                      <a:pt x="1679" y="4152"/>
                      <a:pt x="1697" y="4186"/>
                    </a:cubicBezTo>
                    <a:cubicBezTo>
                      <a:pt x="1813" y="4178"/>
                      <a:pt x="1879" y="4178"/>
                      <a:pt x="1998" y="4178"/>
                    </a:cubicBezTo>
                    <a:cubicBezTo>
                      <a:pt x="2407" y="4094"/>
                      <a:pt x="2607" y="4062"/>
                      <a:pt x="3025" y="3986"/>
                    </a:cubicBezTo>
                    <a:cubicBezTo>
                      <a:pt x="2908" y="3943"/>
                      <a:pt x="2850" y="3927"/>
                      <a:pt x="2732" y="3877"/>
                    </a:cubicBezTo>
                    <a:cubicBezTo>
                      <a:pt x="2650" y="3869"/>
                      <a:pt x="2607" y="3861"/>
                      <a:pt x="2523" y="3851"/>
                    </a:cubicBezTo>
                    <a:cubicBezTo>
                      <a:pt x="2766" y="3819"/>
                      <a:pt x="2892" y="3801"/>
                      <a:pt x="3143" y="3777"/>
                    </a:cubicBezTo>
                    <a:cubicBezTo>
                      <a:pt x="3251" y="3785"/>
                      <a:pt x="3309" y="3785"/>
                      <a:pt x="3426" y="3793"/>
                    </a:cubicBezTo>
                    <a:cubicBezTo>
                      <a:pt x="3434" y="3751"/>
                      <a:pt x="3444" y="3727"/>
                      <a:pt x="3452" y="3677"/>
                    </a:cubicBezTo>
                    <a:cubicBezTo>
                      <a:pt x="3494" y="3600"/>
                      <a:pt x="3518" y="3568"/>
                      <a:pt x="3560" y="3492"/>
                    </a:cubicBezTo>
                    <a:cubicBezTo>
                      <a:pt x="3502" y="3442"/>
                      <a:pt x="3468" y="3418"/>
                      <a:pt x="3410" y="3368"/>
                    </a:cubicBezTo>
                    <a:cubicBezTo>
                      <a:pt x="3275" y="3360"/>
                      <a:pt x="3209" y="3350"/>
                      <a:pt x="3083" y="3342"/>
                    </a:cubicBezTo>
                    <a:cubicBezTo>
                      <a:pt x="3025" y="3326"/>
                      <a:pt x="2992" y="3310"/>
                      <a:pt x="2932" y="3284"/>
                    </a:cubicBezTo>
                    <a:cubicBezTo>
                      <a:pt x="3117" y="3217"/>
                      <a:pt x="3201" y="3183"/>
                      <a:pt x="3384" y="3117"/>
                    </a:cubicBezTo>
                    <a:cubicBezTo>
                      <a:pt x="3602" y="3141"/>
                      <a:pt x="3718" y="3149"/>
                      <a:pt x="3935" y="3167"/>
                    </a:cubicBezTo>
                    <a:cubicBezTo>
                      <a:pt x="3995" y="3109"/>
                      <a:pt x="4019" y="3075"/>
                      <a:pt x="4069" y="3017"/>
                    </a:cubicBezTo>
                    <a:cubicBezTo>
                      <a:pt x="4212" y="2925"/>
                      <a:pt x="4286" y="2883"/>
                      <a:pt x="4428" y="2798"/>
                    </a:cubicBezTo>
                    <a:cubicBezTo>
                      <a:pt x="4454" y="2758"/>
                      <a:pt x="4470" y="2724"/>
                      <a:pt x="4486" y="2690"/>
                    </a:cubicBezTo>
                    <a:cubicBezTo>
                      <a:pt x="4547" y="2724"/>
                      <a:pt x="4587" y="2748"/>
                      <a:pt x="4655" y="2782"/>
                    </a:cubicBezTo>
                    <a:cubicBezTo>
                      <a:pt x="4837" y="2716"/>
                      <a:pt x="4930" y="2674"/>
                      <a:pt x="5106" y="2608"/>
                    </a:cubicBezTo>
                    <a:cubicBezTo>
                      <a:pt x="5122" y="2616"/>
                      <a:pt x="5130" y="2616"/>
                      <a:pt x="5138" y="2624"/>
                    </a:cubicBezTo>
                    <a:cubicBezTo>
                      <a:pt x="5138" y="2658"/>
                      <a:pt x="5138" y="2674"/>
                      <a:pt x="5148" y="2708"/>
                    </a:cubicBezTo>
                    <a:cubicBezTo>
                      <a:pt x="5198" y="2708"/>
                      <a:pt x="5222" y="2708"/>
                      <a:pt x="5273" y="2698"/>
                    </a:cubicBezTo>
                    <a:lnTo>
                      <a:pt x="5273" y="2698"/>
                    </a:lnTo>
                    <a:cubicBezTo>
                      <a:pt x="5257" y="2724"/>
                      <a:pt x="5257" y="2732"/>
                      <a:pt x="5249" y="2748"/>
                    </a:cubicBezTo>
                    <a:lnTo>
                      <a:pt x="5439" y="2748"/>
                    </a:lnTo>
                    <a:lnTo>
                      <a:pt x="4687" y="2875"/>
                    </a:lnTo>
                    <a:cubicBezTo>
                      <a:pt x="4655" y="2917"/>
                      <a:pt x="4637" y="2933"/>
                      <a:pt x="4605" y="2967"/>
                    </a:cubicBezTo>
                    <a:cubicBezTo>
                      <a:pt x="4537" y="3009"/>
                      <a:pt x="4505" y="3033"/>
                      <a:pt x="4436" y="3075"/>
                    </a:cubicBezTo>
                    <a:cubicBezTo>
                      <a:pt x="4647" y="3083"/>
                      <a:pt x="4755" y="3091"/>
                      <a:pt x="4972" y="3099"/>
                    </a:cubicBezTo>
                    <a:cubicBezTo>
                      <a:pt x="4964" y="3041"/>
                      <a:pt x="4964" y="3009"/>
                      <a:pt x="4956" y="2941"/>
                    </a:cubicBezTo>
                    <a:cubicBezTo>
                      <a:pt x="5148" y="2909"/>
                      <a:pt x="5238" y="2891"/>
                      <a:pt x="5431" y="2858"/>
                    </a:cubicBezTo>
                    <a:cubicBezTo>
                      <a:pt x="5523" y="2840"/>
                      <a:pt x="5565" y="2832"/>
                      <a:pt x="5650" y="2816"/>
                    </a:cubicBezTo>
                    <a:lnTo>
                      <a:pt x="5650" y="2816"/>
                    </a:lnTo>
                    <a:cubicBezTo>
                      <a:pt x="5616" y="2840"/>
                      <a:pt x="5589" y="2858"/>
                      <a:pt x="5557" y="2883"/>
                    </a:cubicBezTo>
                    <a:cubicBezTo>
                      <a:pt x="5549" y="2917"/>
                      <a:pt x="5549" y="2941"/>
                      <a:pt x="5549" y="2975"/>
                    </a:cubicBezTo>
                    <a:cubicBezTo>
                      <a:pt x="5473" y="3017"/>
                      <a:pt x="5439" y="3041"/>
                      <a:pt x="5365" y="3091"/>
                    </a:cubicBezTo>
                    <a:cubicBezTo>
                      <a:pt x="5222" y="3175"/>
                      <a:pt x="5156" y="3217"/>
                      <a:pt x="5022" y="3300"/>
                    </a:cubicBezTo>
                    <a:cubicBezTo>
                      <a:pt x="4829" y="3410"/>
                      <a:pt x="4729" y="3460"/>
                      <a:pt x="4537" y="3576"/>
                    </a:cubicBezTo>
                    <a:cubicBezTo>
                      <a:pt x="4555" y="3611"/>
                      <a:pt x="4571" y="3627"/>
                      <a:pt x="4587" y="3661"/>
                    </a:cubicBezTo>
                    <a:cubicBezTo>
                      <a:pt x="4663" y="3643"/>
                      <a:pt x="4697" y="3635"/>
                      <a:pt x="4779" y="3611"/>
                    </a:cubicBezTo>
                    <a:lnTo>
                      <a:pt x="4779" y="3611"/>
                    </a:lnTo>
                    <a:cubicBezTo>
                      <a:pt x="4747" y="3711"/>
                      <a:pt x="4729" y="3761"/>
                      <a:pt x="4697" y="3869"/>
                    </a:cubicBezTo>
                    <a:cubicBezTo>
                      <a:pt x="4948" y="3861"/>
                      <a:pt x="5072" y="3851"/>
                      <a:pt x="5331" y="3851"/>
                    </a:cubicBezTo>
                    <a:cubicBezTo>
                      <a:pt x="5198" y="3927"/>
                      <a:pt x="5130" y="3961"/>
                      <a:pt x="5006" y="4044"/>
                    </a:cubicBezTo>
                    <a:cubicBezTo>
                      <a:pt x="5098" y="4078"/>
                      <a:pt x="5138" y="4094"/>
                      <a:pt x="5230" y="4128"/>
                    </a:cubicBezTo>
                    <a:lnTo>
                      <a:pt x="5222" y="4128"/>
                    </a:lnTo>
                    <a:cubicBezTo>
                      <a:pt x="5465" y="4194"/>
                      <a:pt x="5589" y="4220"/>
                      <a:pt x="5840" y="4286"/>
                    </a:cubicBezTo>
                    <a:cubicBezTo>
                      <a:pt x="5924" y="4278"/>
                      <a:pt x="5974" y="4270"/>
                      <a:pt x="6059" y="4262"/>
                    </a:cubicBezTo>
                    <a:cubicBezTo>
                      <a:pt x="6125" y="4252"/>
                      <a:pt x="6159" y="4252"/>
                      <a:pt x="6233" y="4244"/>
                    </a:cubicBezTo>
                    <a:cubicBezTo>
                      <a:pt x="6410" y="4186"/>
                      <a:pt x="6502" y="4152"/>
                      <a:pt x="6684" y="4102"/>
                    </a:cubicBezTo>
                    <a:cubicBezTo>
                      <a:pt x="6753" y="4112"/>
                      <a:pt x="6785" y="4120"/>
                      <a:pt x="6843" y="4136"/>
                    </a:cubicBezTo>
                    <a:cubicBezTo>
                      <a:pt x="7019" y="4120"/>
                      <a:pt x="7104" y="4112"/>
                      <a:pt x="7270" y="4094"/>
                    </a:cubicBezTo>
                    <a:cubicBezTo>
                      <a:pt x="7462" y="3994"/>
                      <a:pt x="7563" y="3943"/>
                      <a:pt x="7755" y="3843"/>
                    </a:cubicBezTo>
                    <a:cubicBezTo>
                      <a:pt x="7829" y="3711"/>
                      <a:pt x="7872" y="3643"/>
                      <a:pt x="7938" y="3500"/>
                    </a:cubicBezTo>
                    <a:cubicBezTo>
                      <a:pt x="7980" y="3510"/>
                      <a:pt x="7996" y="3510"/>
                      <a:pt x="8030" y="3510"/>
                    </a:cubicBezTo>
                    <a:cubicBezTo>
                      <a:pt x="8122" y="3442"/>
                      <a:pt x="8172" y="3410"/>
                      <a:pt x="8273" y="3342"/>
                    </a:cubicBezTo>
                    <a:cubicBezTo>
                      <a:pt x="8373" y="3276"/>
                      <a:pt x="8423" y="3242"/>
                      <a:pt x="8523" y="3183"/>
                    </a:cubicBezTo>
                    <a:cubicBezTo>
                      <a:pt x="8497" y="3159"/>
                      <a:pt x="8481" y="3149"/>
                      <a:pt x="8457" y="3133"/>
                    </a:cubicBezTo>
                    <a:cubicBezTo>
                      <a:pt x="8481" y="3109"/>
                      <a:pt x="8497" y="3099"/>
                      <a:pt x="8523" y="3075"/>
                    </a:cubicBezTo>
                    <a:cubicBezTo>
                      <a:pt x="8531" y="3049"/>
                      <a:pt x="8539" y="3041"/>
                      <a:pt x="8547" y="3017"/>
                    </a:cubicBezTo>
                    <a:cubicBezTo>
                      <a:pt x="8523" y="3009"/>
                      <a:pt x="8507" y="3009"/>
                      <a:pt x="8481" y="2999"/>
                    </a:cubicBezTo>
                    <a:cubicBezTo>
                      <a:pt x="8539" y="2975"/>
                      <a:pt x="8565" y="2967"/>
                      <a:pt x="8624" y="2949"/>
                    </a:cubicBezTo>
                    <a:cubicBezTo>
                      <a:pt x="8674" y="2925"/>
                      <a:pt x="8698" y="2909"/>
                      <a:pt x="8748" y="2883"/>
                    </a:cubicBezTo>
                    <a:cubicBezTo>
                      <a:pt x="8924" y="2824"/>
                      <a:pt x="9009" y="2798"/>
                      <a:pt x="9183" y="2740"/>
                    </a:cubicBezTo>
                    <a:cubicBezTo>
                      <a:pt x="9526" y="2632"/>
                      <a:pt x="9700" y="2574"/>
                      <a:pt x="10051" y="2465"/>
                    </a:cubicBezTo>
                    <a:cubicBezTo>
                      <a:pt x="10278" y="2347"/>
                      <a:pt x="10386" y="2289"/>
                      <a:pt x="10603" y="2181"/>
                    </a:cubicBezTo>
                    <a:cubicBezTo>
                      <a:pt x="10721" y="2106"/>
                      <a:pt x="10779" y="2072"/>
                      <a:pt x="10896" y="2006"/>
                    </a:cubicBezTo>
                    <a:cubicBezTo>
                      <a:pt x="11080" y="1946"/>
                      <a:pt x="11180" y="1914"/>
                      <a:pt x="11365" y="1856"/>
                    </a:cubicBezTo>
                    <a:cubicBezTo>
                      <a:pt x="11816" y="1721"/>
                      <a:pt x="12041" y="1663"/>
                      <a:pt x="12492" y="1537"/>
                    </a:cubicBezTo>
                    <a:cubicBezTo>
                      <a:pt x="12919" y="1371"/>
                      <a:pt x="13128" y="1286"/>
                      <a:pt x="13537" y="1120"/>
                    </a:cubicBezTo>
                    <a:cubicBezTo>
                      <a:pt x="13420" y="1120"/>
                      <a:pt x="13352" y="1128"/>
                      <a:pt x="13228" y="1136"/>
                    </a:cubicBezTo>
                    <a:cubicBezTo>
                      <a:pt x="13102" y="1144"/>
                      <a:pt x="13035" y="1154"/>
                      <a:pt x="12901" y="1170"/>
                    </a:cubicBezTo>
                    <a:cubicBezTo>
                      <a:pt x="12785" y="1194"/>
                      <a:pt x="12727" y="1204"/>
                      <a:pt x="12608" y="1228"/>
                    </a:cubicBezTo>
                    <a:cubicBezTo>
                      <a:pt x="12592" y="1220"/>
                      <a:pt x="12584" y="1212"/>
                      <a:pt x="12558" y="1194"/>
                    </a:cubicBezTo>
                    <a:cubicBezTo>
                      <a:pt x="12626" y="1170"/>
                      <a:pt x="12658" y="1154"/>
                      <a:pt x="12719" y="1120"/>
                    </a:cubicBezTo>
                    <a:cubicBezTo>
                      <a:pt x="12668" y="1094"/>
                      <a:pt x="12650" y="1086"/>
                      <a:pt x="12600" y="1062"/>
                    </a:cubicBezTo>
                    <a:lnTo>
                      <a:pt x="13394" y="1062"/>
                    </a:lnTo>
                    <a:cubicBezTo>
                      <a:pt x="13420" y="977"/>
                      <a:pt x="13429" y="935"/>
                      <a:pt x="13453" y="853"/>
                    </a:cubicBezTo>
                    <a:cubicBezTo>
                      <a:pt x="13328" y="827"/>
                      <a:pt x="13260" y="819"/>
                      <a:pt x="13128" y="793"/>
                    </a:cubicBezTo>
                    <a:cubicBezTo>
                      <a:pt x="12919" y="785"/>
                      <a:pt x="12809" y="785"/>
                      <a:pt x="12600" y="785"/>
                    </a:cubicBezTo>
                    <a:cubicBezTo>
                      <a:pt x="12584" y="753"/>
                      <a:pt x="12576" y="735"/>
                      <a:pt x="12558" y="711"/>
                    </a:cubicBezTo>
                    <a:lnTo>
                      <a:pt x="12558" y="711"/>
                    </a:lnTo>
                    <a:cubicBezTo>
                      <a:pt x="12676" y="727"/>
                      <a:pt x="12743" y="735"/>
                      <a:pt x="12859" y="761"/>
                    </a:cubicBezTo>
                    <a:cubicBezTo>
                      <a:pt x="13027" y="743"/>
                      <a:pt x="13110" y="743"/>
                      <a:pt x="13270" y="727"/>
                    </a:cubicBezTo>
                    <a:cubicBezTo>
                      <a:pt x="13270" y="685"/>
                      <a:pt x="13270" y="661"/>
                      <a:pt x="13260" y="610"/>
                    </a:cubicBezTo>
                    <a:lnTo>
                      <a:pt x="12508" y="610"/>
                    </a:lnTo>
                    <a:cubicBezTo>
                      <a:pt x="12626" y="602"/>
                      <a:pt x="12685" y="602"/>
                      <a:pt x="12801" y="592"/>
                    </a:cubicBezTo>
                    <a:cubicBezTo>
                      <a:pt x="13001" y="552"/>
                      <a:pt x="13102" y="534"/>
                      <a:pt x="13302" y="502"/>
                    </a:cubicBezTo>
                    <a:cubicBezTo>
                      <a:pt x="13194" y="460"/>
                      <a:pt x="13144" y="434"/>
                      <a:pt x="13043" y="392"/>
                    </a:cubicBezTo>
                    <a:cubicBezTo>
                      <a:pt x="13286" y="334"/>
                      <a:pt x="13410" y="302"/>
                      <a:pt x="13661" y="241"/>
                    </a:cubicBezTo>
                    <a:cubicBezTo>
                      <a:pt x="13495" y="209"/>
                      <a:pt x="13410" y="191"/>
                      <a:pt x="13244" y="159"/>
                    </a:cubicBezTo>
                    <a:cubicBezTo>
                      <a:pt x="13302" y="125"/>
                      <a:pt x="13336" y="109"/>
                      <a:pt x="13394" y="67"/>
                    </a:cubicBezTo>
                    <a:cubicBezTo>
                      <a:pt x="12809" y="17"/>
                      <a:pt x="12225" y="1"/>
                      <a:pt x="11632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2854300" y="2917850"/>
                <a:ext cx="50400" cy="21975"/>
              </a:xfrm>
              <a:custGeom>
                <a:rect b="b" l="l" r="r" t="t"/>
                <a:pathLst>
                  <a:path extrusionOk="0" h="879" w="2016">
                    <a:moveTo>
                      <a:pt x="1966" y="259"/>
                    </a:moveTo>
                    <a:cubicBezTo>
                      <a:pt x="1964" y="259"/>
                      <a:pt x="1963" y="259"/>
                      <a:pt x="1962" y="260"/>
                    </a:cubicBezTo>
                    <a:lnTo>
                      <a:pt x="1962" y="260"/>
                    </a:lnTo>
                    <a:cubicBezTo>
                      <a:pt x="1963" y="259"/>
                      <a:pt x="1964" y="259"/>
                      <a:pt x="1966" y="259"/>
                    </a:cubicBezTo>
                    <a:close/>
                    <a:moveTo>
                      <a:pt x="1195" y="0"/>
                    </a:moveTo>
                    <a:cubicBezTo>
                      <a:pt x="1071" y="35"/>
                      <a:pt x="1013" y="51"/>
                      <a:pt x="887" y="85"/>
                    </a:cubicBezTo>
                    <a:cubicBezTo>
                      <a:pt x="736" y="209"/>
                      <a:pt x="652" y="267"/>
                      <a:pt x="502" y="394"/>
                    </a:cubicBezTo>
                    <a:cubicBezTo>
                      <a:pt x="419" y="478"/>
                      <a:pt x="369" y="518"/>
                      <a:pt x="285" y="594"/>
                    </a:cubicBezTo>
                    <a:cubicBezTo>
                      <a:pt x="201" y="644"/>
                      <a:pt x="161" y="668"/>
                      <a:pt x="76" y="718"/>
                    </a:cubicBezTo>
                    <a:cubicBezTo>
                      <a:pt x="84" y="744"/>
                      <a:pt x="93" y="753"/>
                      <a:pt x="93" y="779"/>
                    </a:cubicBezTo>
                    <a:cubicBezTo>
                      <a:pt x="60" y="819"/>
                      <a:pt x="34" y="837"/>
                      <a:pt x="0" y="879"/>
                    </a:cubicBezTo>
                    <a:cubicBezTo>
                      <a:pt x="335" y="779"/>
                      <a:pt x="512" y="718"/>
                      <a:pt x="853" y="618"/>
                    </a:cubicBezTo>
                    <a:cubicBezTo>
                      <a:pt x="937" y="628"/>
                      <a:pt x="979" y="636"/>
                      <a:pt x="1063" y="652"/>
                    </a:cubicBezTo>
                    <a:cubicBezTo>
                      <a:pt x="1254" y="552"/>
                      <a:pt x="1346" y="510"/>
                      <a:pt x="1530" y="418"/>
                    </a:cubicBezTo>
                    <a:cubicBezTo>
                      <a:pt x="1538" y="444"/>
                      <a:pt x="1538" y="460"/>
                      <a:pt x="1546" y="486"/>
                    </a:cubicBezTo>
                    <a:cubicBezTo>
                      <a:pt x="1639" y="478"/>
                      <a:pt x="1689" y="478"/>
                      <a:pt x="1781" y="468"/>
                    </a:cubicBezTo>
                    <a:cubicBezTo>
                      <a:pt x="1873" y="410"/>
                      <a:pt x="1923" y="377"/>
                      <a:pt x="2016" y="317"/>
                    </a:cubicBezTo>
                    <a:cubicBezTo>
                      <a:pt x="1990" y="301"/>
                      <a:pt x="1974" y="293"/>
                      <a:pt x="1939" y="277"/>
                    </a:cubicBezTo>
                    <a:cubicBezTo>
                      <a:pt x="1947" y="268"/>
                      <a:pt x="1954" y="261"/>
                      <a:pt x="1962" y="260"/>
                    </a:cubicBezTo>
                    <a:lnTo>
                      <a:pt x="1962" y="260"/>
                    </a:lnTo>
                    <a:cubicBezTo>
                      <a:pt x="1880" y="267"/>
                      <a:pt x="1838" y="277"/>
                      <a:pt x="1755" y="285"/>
                    </a:cubicBezTo>
                    <a:cubicBezTo>
                      <a:pt x="1815" y="243"/>
                      <a:pt x="1839" y="217"/>
                      <a:pt x="1897" y="177"/>
                    </a:cubicBezTo>
                    <a:cubicBezTo>
                      <a:pt x="1847" y="177"/>
                      <a:pt x="1823" y="185"/>
                      <a:pt x="1781" y="193"/>
                    </a:cubicBezTo>
                    <a:cubicBezTo>
                      <a:pt x="1755" y="185"/>
                      <a:pt x="1739" y="185"/>
                      <a:pt x="1715" y="185"/>
                    </a:cubicBezTo>
                    <a:cubicBezTo>
                      <a:pt x="1747" y="151"/>
                      <a:pt x="1765" y="143"/>
                      <a:pt x="1797" y="109"/>
                    </a:cubicBezTo>
                    <a:lnTo>
                      <a:pt x="1797" y="109"/>
                    </a:lnTo>
                    <a:cubicBezTo>
                      <a:pt x="1546" y="167"/>
                      <a:pt x="1422" y="193"/>
                      <a:pt x="1179" y="251"/>
                    </a:cubicBezTo>
                    <a:lnTo>
                      <a:pt x="903" y="251"/>
                    </a:lnTo>
                    <a:cubicBezTo>
                      <a:pt x="1021" y="151"/>
                      <a:pt x="1079" y="101"/>
                      <a:pt x="1195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2635400" y="3096675"/>
                <a:ext cx="76675" cy="40125"/>
              </a:xfrm>
              <a:custGeom>
                <a:rect b="b" l="l" r="r" t="t"/>
                <a:pathLst>
                  <a:path extrusionOk="0" h="1605" w="3067">
                    <a:moveTo>
                      <a:pt x="3067" y="1"/>
                    </a:moveTo>
                    <a:cubicBezTo>
                      <a:pt x="2975" y="1"/>
                      <a:pt x="2925" y="9"/>
                      <a:pt x="2832" y="17"/>
                    </a:cubicBezTo>
                    <a:cubicBezTo>
                      <a:pt x="2600" y="101"/>
                      <a:pt x="2481" y="151"/>
                      <a:pt x="2257" y="243"/>
                    </a:cubicBezTo>
                    <a:cubicBezTo>
                      <a:pt x="1914" y="368"/>
                      <a:pt x="1747" y="434"/>
                      <a:pt x="1413" y="568"/>
                    </a:cubicBezTo>
                    <a:cubicBezTo>
                      <a:pt x="1036" y="785"/>
                      <a:pt x="845" y="895"/>
                      <a:pt x="476" y="1120"/>
                    </a:cubicBezTo>
                    <a:cubicBezTo>
                      <a:pt x="283" y="1312"/>
                      <a:pt x="193" y="1412"/>
                      <a:pt x="1" y="1605"/>
                    </a:cubicBezTo>
                    <a:cubicBezTo>
                      <a:pt x="159" y="1479"/>
                      <a:pt x="243" y="1412"/>
                      <a:pt x="410" y="1278"/>
                    </a:cubicBezTo>
                    <a:cubicBezTo>
                      <a:pt x="544" y="1186"/>
                      <a:pt x="618" y="1136"/>
                      <a:pt x="761" y="1045"/>
                    </a:cubicBezTo>
                    <a:cubicBezTo>
                      <a:pt x="935" y="953"/>
                      <a:pt x="1027" y="911"/>
                      <a:pt x="1204" y="827"/>
                    </a:cubicBezTo>
                    <a:cubicBezTo>
                      <a:pt x="1413" y="719"/>
                      <a:pt x="1521" y="668"/>
                      <a:pt x="1729" y="576"/>
                    </a:cubicBezTo>
                    <a:cubicBezTo>
                      <a:pt x="1771" y="568"/>
                      <a:pt x="1798" y="568"/>
                      <a:pt x="1838" y="568"/>
                    </a:cubicBezTo>
                    <a:cubicBezTo>
                      <a:pt x="1922" y="544"/>
                      <a:pt x="1956" y="526"/>
                      <a:pt x="2038" y="502"/>
                    </a:cubicBezTo>
                    <a:cubicBezTo>
                      <a:pt x="2064" y="510"/>
                      <a:pt x="2080" y="518"/>
                      <a:pt x="2106" y="526"/>
                    </a:cubicBezTo>
                    <a:cubicBezTo>
                      <a:pt x="2489" y="310"/>
                      <a:pt x="2674" y="201"/>
                      <a:pt x="3067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2715175" y="3075175"/>
                <a:ext cx="46200" cy="25300"/>
              </a:xfrm>
              <a:custGeom>
                <a:rect b="b" l="l" r="r" t="t"/>
                <a:pathLst>
                  <a:path extrusionOk="0" h="1012" w="1848">
                    <a:moveTo>
                      <a:pt x="1847" y="0"/>
                    </a:moveTo>
                    <a:lnTo>
                      <a:pt x="1847" y="0"/>
                    </a:lnTo>
                    <a:cubicBezTo>
                      <a:pt x="1639" y="51"/>
                      <a:pt x="1538" y="75"/>
                      <a:pt x="1338" y="133"/>
                    </a:cubicBezTo>
                    <a:cubicBezTo>
                      <a:pt x="1079" y="251"/>
                      <a:pt x="953" y="309"/>
                      <a:pt x="712" y="434"/>
                    </a:cubicBezTo>
                    <a:cubicBezTo>
                      <a:pt x="536" y="526"/>
                      <a:pt x="452" y="576"/>
                      <a:pt x="285" y="668"/>
                    </a:cubicBezTo>
                    <a:cubicBezTo>
                      <a:pt x="343" y="684"/>
                      <a:pt x="369" y="702"/>
                      <a:pt x="427" y="718"/>
                    </a:cubicBezTo>
                    <a:cubicBezTo>
                      <a:pt x="261" y="819"/>
                      <a:pt x="169" y="869"/>
                      <a:pt x="0" y="969"/>
                    </a:cubicBezTo>
                    <a:cubicBezTo>
                      <a:pt x="18" y="985"/>
                      <a:pt x="34" y="993"/>
                      <a:pt x="50" y="1011"/>
                    </a:cubicBezTo>
                    <a:cubicBezTo>
                      <a:pt x="277" y="893"/>
                      <a:pt x="393" y="835"/>
                      <a:pt x="628" y="718"/>
                    </a:cubicBezTo>
                    <a:cubicBezTo>
                      <a:pt x="702" y="692"/>
                      <a:pt x="744" y="684"/>
                      <a:pt x="821" y="660"/>
                    </a:cubicBezTo>
                    <a:cubicBezTo>
                      <a:pt x="887" y="602"/>
                      <a:pt x="921" y="576"/>
                      <a:pt x="987" y="518"/>
                    </a:cubicBezTo>
                    <a:cubicBezTo>
                      <a:pt x="1330" y="309"/>
                      <a:pt x="1496" y="201"/>
                      <a:pt x="1847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2778500" y="2872725"/>
                <a:ext cx="13600" cy="6950"/>
              </a:xfrm>
              <a:custGeom>
                <a:rect b="b" l="l" r="r" t="t"/>
                <a:pathLst>
                  <a:path extrusionOk="0" h="278" w="544">
                    <a:moveTo>
                      <a:pt x="375" y="1"/>
                    </a:moveTo>
                    <a:cubicBezTo>
                      <a:pt x="225" y="117"/>
                      <a:pt x="151" y="167"/>
                      <a:pt x="0" y="277"/>
                    </a:cubicBezTo>
                    <a:cubicBezTo>
                      <a:pt x="92" y="277"/>
                      <a:pt x="142" y="267"/>
                      <a:pt x="235" y="267"/>
                    </a:cubicBezTo>
                    <a:cubicBezTo>
                      <a:pt x="359" y="177"/>
                      <a:pt x="417" y="135"/>
                      <a:pt x="544" y="51"/>
                    </a:cubicBezTo>
                    <a:cubicBezTo>
                      <a:pt x="475" y="35"/>
                      <a:pt x="443" y="27"/>
                      <a:pt x="375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088925" y="2811125"/>
                <a:ext cx="60575" cy="13800"/>
              </a:xfrm>
              <a:custGeom>
                <a:rect b="b" l="l" r="r" t="t"/>
                <a:pathLst>
                  <a:path extrusionOk="0" h="552" w="2423">
                    <a:moveTo>
                      <a:pt x="1946" y="0"/>
                    </a:moveTo>
                    <a:cubicBezTo>
                      <a:pt x="1755" y="24"/>
                      <a:pt x="1663" y="42"/>
                      <a:pt x="1470" y="66"/>
                    </a:cubicBezTo>
                    <a:cubicBezTo>
                      <a:pt x="1370" y="74"/>
                      <a:pt x="1320" y="74"/>
                      <a:pt x="1212" y="84"/>
                    </a:cubicBezTo>
                    <a:cubicBezTo>
                      <a:pt x="1178" y="92"/>
                      <a:pt x="1154" y="92"/>
                      <a:pt x="1119" y="92"/>
                    </a:cubicBezTo>
                    <a:cubicBezTo>
                      <a:pt x="1085" y="108"/>
                      <a:pt x="1069" y="116"/>
                      <a:pt x="1027" y="142"/>
                    </a:cubicBezTo>
                    <a:cubicBezTo>
                      <a:pt x="943" y="142"/>
                      <a:pt x="893" y="142"/>
                      <a:pt x="811" y="150"/>
                    </a:cubicBezTo>
                    <a:cubicBezTo>
                      <a:pt x="777" y="193"/>
                      <a:pt x="761" y="209"/>
                      <a:pt x="726" y="251"/>
                    </a:cubicBezTo>
                    <a:cubicBezTo>
                      <a:pt x="642" y="209"/>
                      <a:pt x="602" y="193"/>
                      <a:pt x="510" y="150"/>
                    </a:cubicBezTo>
                    <a:cubicBezTo>
                      <a:pt x="418" y="142"/>
                      <a:pt x="367" y="142"/>
                      <a:pt x="275" y="134"/>
                    </a:cubicBezTo>
                    <a:cubicBezTo>
                      <a:pt x="241" y="150"/>
                      <a:pt x="233" y="150"/>
                      <a:pt x="201" y="166"/>
                    </a:cubicBezTo>
                    <a:cubicBezTo>
                      <a:pt x="117" y="209"/>
                      <a:pt x="83" y="235"/>
                      <a:pt x="0" y="275"/>
                    </a:cubicBezTo>
                    <a:cubicBezTo>
                      <a:pt x="117" y="275"/>
                      <a:pt x="167" y="285"/>
                      <a:pt x="283" y="285"/>
                    </a:cubicBezTo>
                    <a:cubicBezTo>
                      <a:pt x="233" y="343"/>
                      <a:pt x="209" y="367"/>
                      <a:pt x="159" y="417"/>
                    </a:cubicBezTo>
                    <a:cubicBezTo>
                      <a:pt x="309" y="435"/>
                      <a:pt x="384" y="435"/>
                      <a:pt x="542" y="443"/>
                    </a:cubicBezTo>
                    <a:cubicBezTo>
                      <a:pt x="534" y="493"/>
                      <a:pt x="526" y="509"/>
                      <a:pt x="518" y="552"/>
                    </a:cubicBezTo>
                    <a:cubicBezTo>
                      <a:pt x="702" y="543"/>
                      <a:pt x="793" y="535"/>
                      <a:pt x="969" y="525"/>
                    </a:cubicBezTo>
                    <a:lnTo>
                      <a:pt x="1537" y="525"/>
                    </a:lnTo>
                    <a:cubicBezTo>
                      <a:pt x="1763" y="459"/>
                      <a:pt x="1872" y="425"/>
                      <a:pt x="2096" y="359"/>
                    </a:cubicBezTo>
                    <a:cubicBezTo>
                      <a:pt x="2222" y="309"/>
                      <a:pt x="2289" y="285"/>
                      <a:pt x="2423" y="235"/>
                    </a:cubicBezTo>
                    <a:cubicBezTo>
                      <a:pt x="2397" y="185"/>
                      <a:pt x="2381" y="158"/>
                      <a:pt x="2357" y="108"/>
                    </a:cubicBezTo>
                    <a:cubicBezTo>
                      <a:pt x="2265" y="84"/>
                      <a:pt x="2222" y="74"/>
                      <a:pt x="2130" y="50"/>
                    </a:cubicBezTo>
                    <a:cubicBezTo>
                      <a:pt x="2056" y="34"/>
                      <a:pt x="2022" y="16"/>
                      <a:pt x="1946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3277325" y="2875425"/>
                <a:ext cx="12575" cy="6500"/>
              </a:xfrm>
              <a:custGeom>
                <a:rect b="b" l="l" r="r" t="t"/>
                <a:pathLst>
                  <a:path extrusionOk="0" h="260" w="503">
                    <a:moveTo>
                      <a:pt x="243" y="1"/>
                    </a:moveTo>
                    <a:cubicBezTo>
                      <a:pt x="143" y="27"/>
                      <a:pt x="101" y="43"/>
                      <a:pt x="1" y="77"/>
                    </a:cubicBezTo>
                    <a:cubicBezTo>
                      <a:pt x="151" y="143"/>
                      <a:pt x="225" y="185"/>
                      <a:pt x="376" y="260"/>
                    </a:cubicBezTo>
                    <a:cubicBezTo>
                      <a:pt x="426" y="220"/>
                      <a:pt x="452" y="201"/>
                      <a:pt x="502" y="159"/>
                    </a:cubicBezTo>
                    <a:cubicBezTo>
                      <a:pt x="460" y="127"/>
                      <a:pt x="444" y="109"/>
                      <a:pt x="402" y="77"/>
                    </a:cubicBezTo>
                    <a:cubicBezTo>
                      <a:pt x="344" y="43"/>
                      <a:pt x="310" y="35"/>
                      <a:pt x="243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3172250" y="2808800"/>
                <a:ext cx="77325" cy="21750"/>
              </a:xfrm>
              <a:custGeom>
                <a:rect b="b" l="l" r="r" t="t"/>
                <a:pathLst>
                  <a:path extrusionOk="0" h="870" w="3093">
                    <a:moveTo>
                      <a:pt x="510" y="1"/>
                    </a:moveTo>
                    <a:cubicBezTo>
                      <a:pt x="502" y="17"/>
                      <a:pt x="494" y="27"/>
                      <a:pt x="486" y="43"/>
                    </a:cubicBezTo>
                    <a:cubicBezTo>
                      <a:pt x="418" y="51"/>
                      <a:pt x="385" y="59"/>
                      <a:pt x="317" y="77"/>
                    </a:cubicBezTo>
                    <a:cubicBezTo>
                      <a:pt x="351" y="85"/>
                      <a:pt x="367" y="93"/>
                      <a:pt x="402" y="109"/>
                    </a:cubicBezTo>
                    <a:cubicBezTo>
                      <a:pt x="327" y="143"/>
                      <a:pt x="285" y="159"/>
                      <a:pt x="209" y="193"/>
                    </a:cubicBezTo>
                    <a:cubicBezTo>
                      <a:pt x="167" y="235"/>
                      <a:pt x="151" y="251"/>
                      <a:pt x="117" y="294"/>
                    </a:cubicBezTo>
                    <a:cubicBezTo>
                      <a:pt x="67" y="344"/>
                      <a:pt x="43" y="378"/>
                      <a:pt x="0" y="428"/>
                    </a:cubicBezTo>
                    <a:cubicBezTo>
                      <a:pt x="151" y="486"/>
                      <a:pt x="227" y="510"/>
                      <a:pt x="377" y="578"/>
                    </a:cubicBezTo>
                    <a:cubicBezTo>
                      <a:pt x="428" y="602"/>
                      <a:pt x="460" y="618"/>
                      <a:pt x="510" y="653"/>
                    </a:cubicBezTo>
                    <a:lnTo>
                      <a:pt x="510" y="695"/>
                    </a:lnTo>
                    <a:lnTo>
                      <a:pt x="678" y="695"/>
                    </a:lnTo>
                    <a:cubicBezTo>
                      <a:pt x="686" y="729"/>
                      <a:pt x="694" y="745"/>
                      <a:pt x="702" y="769"/>
                    </a:cubicBezTo>
                    <a:cubicBezTo>
                      <a:pt x="845" y="779"/>
                      <a:pt x="911" y="787"/>
                      <a:pt x="1045" y="795"/>
                    </a:cubicBezTo>
                    <a:cubicBezTo>
                      <a:pt x="1180" y="779"/>
                      <a:pt x="1238" y="769"/>
                      <a:pt x="1370" y="753"/>
                    </a:cubicBezTo>
                    <a:cubicBezTo>
                      <a:pt x="1438" y="711"/>
                      <a:pt x="1480" y="687"/>
                      <a:pt x="1555" y="636"/>
                    </a:cubicBezTo>
                    <a:cubicBezTo>
                      <a:pt x="1681" y="586"/>
                      <a:pt x="1747" y="568"/>
                      <a:pt x="1881" y="528"/>
                    </a:cubicBezTo>
                    <a:cubicBezTo>
                      <a:pt x="2140" y="610"/>
                      <a:pt x="2265" y="653"/>
                      <a:pt x="2523" y="745"/>
                    </a:cubicBezTo>
                    <a:cubicBezTo>
                      <a:pt x="2634" y="787"/>
                      <a:pt x="2684" y="811"/>
                      <a:pt x="2792" y="853"/>
                    </a:cubicBezTo>
                    <a:cubicBezTo>
                      <a:pt x="2916" y="861"/>
                      <a:pt x="2992" y="861"/>
                      <a:pt x="3093" y="869"/>
                    </a:cubicBezTo>
                    <a:cubicBezTo>
                      <a:pt x="2257" y="528"/>
                      <a:pt x="1396" y="243"/>
                      <a:pt x="510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162225" y="2827800"/>
                <a:ext cx="177600" cy="75875"/>
              </a:xfrm>
              <a:custGeom>
                <a:rect b="b" l="l" r="r" t="t"/>
                <a:pathLst>
                  <a:path extrusionOk="0" h="3035" w="7104">
                    <a:moveTo>
                      <a:pt x="2299" y="1"/>
                    </a:moveTo>
                    <a:cubicBezTo>
                      <a:pt x="2256" y="77"/>
                      <a:pt x="2240" y="119"/>
                      <a:pt x="2190" y="193"/>
                    </a:cubicBezTo>
                    <a:cubicBezTo>
                      <a:pt x="2333" y="251"/>
                      <a:pt x="2407" y="286"/>
                      <a:pt x="2549" y="344"/>
                    </a:cubicBezTo>
                    <a:cubicBezTo>
                      <a:pt x="2615" y="386"/>
                      <a:pt x="2649" y="410"/>
                      <a:pt x="2716" y="452"/>
                    </a:cubicBezTo>
                    <a:cubicBezTo>
                      <a:pt x="2591" y="486"/>
                      <a:pt x="2523" y="502"/>
                      <a:pt x="2399" y="536"/>
                    </a:cubicBezTo>
                    <a:cubicBezTo>
                      <a:pt x="2214" y="610"/>
                      <a:pt x="2132" y="653"/>
                      <a:pt x="1948" y="729"/>
                    </a:cubicBezTo>
                    <a:cubicBezTo>
                      <a:pt x="1932" y="803"/>
                      <a:pt x="1914" y="845"/>
                      <a:pt x="1889" y="929"/>
                    </a:cubicBezTo>
                    <a:cubicBezTo>
                      <a:pt x="1813" y="971"/>
                      <a:pt x="1781" y="995"/>
                      <a:pt x="1705" y="1038"/>
                    </a:cubicBezTo>
                    <a:cubicBezTo>
                      <a:pt x="1671" y="1088"/>
                      <a:pt x="1655" y="1112"/>
                      <a:pt x="1631" y="1162"/>
                    </a:cubicBezTo>
                    <a:cubicBezTo>
                      <a:pt x="1555" y="1204"/>
                      <a:pt x="1520" y="1230"/>
                      <a:pt x="1446" y="1262"/>
                    </a:cubicBezTo>
                    <a:cubicBezTo>
                      <a:pt x="1312" y="1288"/>
                      <a:pt x="1246" y="1296"/>
                      <a:pt x="1103" y="1322"/>
                    </a:cubicBezTo>
                    <a:cubicBezTo>
                      <a:pt x="1079" y="1372"/>
                      <a:pt x="1061" y="1405"/>
                      <a:pt x="1037" y="1463"/>
                    </a:cubicBezTo>
                    <a:cubicBezTo>
                      <a:pt x="819" y="1523"/>
                      <a:pt x="710" y="1555"/>
                      <a:pt x="486" y="1631"/>
                    </a:cubicBezTo>
                    <a:cubicBezTo>
                      <a:pt x="718" y="1623"/>
                      <a:pt x="837" y="1623"/>
                      <a:pt x="1079" y="1623"/>
                    </a:cubicBezTo>
                    <a:cubicBezTo>
                      <a:pt x="1180" y="1639"/>
                      <a:pt x="1230" y="1647"/>
                      <a:pt x="1330" y="1663"/>
                    </a:cubicBezTo>
                    <a:cubicBezTo>
                      <a:pt x="1462" y="1681"/>
                      <a:pt x="1530" y="1689"/>
                      <a:pt x="1663" y="1713"/>
                    </a:cubicBezTo>
                    <a:cubicBezTo>
                      <a:pt x="1739" y="1824"/>
                      <a:pt x="1771" y="1874"/>
                      <a:pt x="1839" y="1982"/>
                    </a:cubicBezTo>
                    <a:cubicBezTo>
                      <a:pt x="1547" y="2040"/>
                      <a:pt x="1396" y="2074"/>
                      <a:pt x="1095" y="2141"/>
                    </a:cubicBezTo>
                    <a:cubicBezTo>
                      <a:pt x="744" y="2207"/>
                      <a:pt x="560" y="2249"/>
                      <a:pt x="201" y="2325"/>
                    </a:cubicBezTo>
                    <a:cubicBezTo>
                      <a:pt x="127" y="2365"/>
                      <a:pt x="85" y="2391"/>
                      <a:pt x="0" y="2433"/>
                    </a:cubicBezTo>
                    <a:cubicBezTo>
                      <a:pt x="34" y="2475"/>
                      <a:pt x="50" y="2492"/>
                      <a:pt x="93" y="2526"/>
                    </a:cubicBezTo>
                    <a:cubicBezTo>
                      <a:pt x="185" y="2642"/>
                      <a:pt x="227" y="2700"/>
                      <a:pt x="317" y="2808"/>
                    </a:cubicBezTo>
                    <a:cubicBezTo>
                      <a:pt x="327" y="2867"/>
                      <a:pt x="327" y="2893"/>
                      <a:pt x="335" y="2943"/>
                    </a:cubicBezTo>
                    <a:cubicBezTo>
                      <a:pt x="452" y="2977"/>
                      <a:pt x="510" y="3001"/>
                      <a:pt x="618" y="3035"/>
                    </a:cubicBezTo>
                    <a:cubicBezTo>
                      <a:pt x="768" y="3027"/>
                      <a:pt x="845" y="3017"/>
                      <a:pt x="995" y="3009"/>
                    </a:cubicBezTo>
                    <a:cubicBezTo>
                      <a:pt x="1153" y="3001"/>
                      <a:pt x="1238" y="2993"/>
                      <a:pt x="1396" y="2977"/>
                    </a:cubicBezTo>
                    <a:cubicBezTo>
                      <a:pt x="1713" y="2901"/>
                      <a:pt x="1871" y="2858"/>
                      <a:pt x="2190" y="2792"/>
                    </a:cubicBezTo>
                    <a:cubicBezTo>
                      <a:pt x="2441" y="2684"/>
                      <a:pt x="2565" y="2626"/>
                      <a:pt x="2816" y="2516"/>
                    </a:cubicBezTo>
                    <a:cubicBezTo>
                      <a:pt x="2842" y="2483"/>
                      <a:pt x="2850" y="2465"/>
                      <a:pt x="2884" y="2433"/>
                    </a:cubicBezTo>
                    <a:cubicBezTo>
                      <a:pt x="2834" y="2407"/>
                      <a:pt x="2808" y="2399"/>
                      <a:pt x="2766" y="2383"/>
                    </a:cubicBezTo>
                    <a:cubicBezTo>
                      <a:pt x="2784" y="2315"/>
                      <a:pt x="2792" y="2283"/>
                      <a:pt x="2808" y="2215"/>
                    </a:cubicBezTo>
                    <a:cubicBezTo>
                      <a:pt x="2958" y="2098"/>
                      <a:pt x="3035" y="2048"/>
                      <a:pt x="3175" y="1940"/>
                    </a:cubicBezTo>
                    <a:lnTo>
                      <a:pt x="3175" y="1782"/>
                    </a:lnTo>
                    <a:cubicBezTo>
                      <a:pt x="3393" y="1764"/>
                      <a:pt x="3502" y="1764"/>
                      <a:pt x="3718" y="1756"/>
                    </a:cubicBezTo>
                    <a:cubicBezTo>
                      <a:pt x="3953" y="1663"/>
                      <a:pt x="4069" y="1623"/>
                      <a:pt x="4296" y="1539"/>
                    </a:cubicBezTo>
                    <a:cubicBezTo>
                      <a:pt x="4488" y="1573"/>
                      <a:pt x="4579" y="1589"/>
                      <a:pt x="4771" y="1631"/>
                    </a:cubicBezTo>
                    <a:cubicBezTo>
                      <a:pt x="5022" y="1689"/>
                      <a:pt x="5140" y="1723"/>
                      <a:pt x="5391" y="1790"/>
                    </a:cubicBezTo>
                    <a:cubicBezTo>
                      <a:pt x="5750" y="1848"/>
                      <a:pt x="5924" y="1882"/>
                      <a:pt x="6283" y="1964"/>
                    </a:cubicBezTo>
                    <a:cubicBezTo>
                      <a:pt x="6376" y="2074"/>
                      <a:pt x="6418" y="2125"/>
                      <a:pt x="6510" y="2225"/>
                    </a:cubicBezTo>
                    <a:cubicBezTo>
                      <a:pt x="6426" y="2265"/>
                      <a:pt x="6376" y="2283"/>
                      <a:pt x="6283" y="2325"/>
                    </a:cubicBezTo>
                    <a:cubicBezTo>
                      <a:pt x="6494" y="2349"/>
                      <a:pt x="6594" y="2365"/>
                      <a:pt x="6795" y="2399"/>
                    </a:cubicBezTo>
                    <a:cubicBezTo>
                      <a:pt x="6769" y="2365"/>
                      <a:pt x="6753" y="2349"/>
                      <a:pt x="6726" y="2315"/>
                    </a:cubicBezTo>
                    <a:cubicBezTo>
                      <a:pt x="6785" y="2299"/>
                      <a:pt x="6819" y="2291"/>
                      <a:pt x="6877" y="2265"/>
                    </a:cubicBezTo>
                    <a:lnTo>
                      <a:pt x="6945" y="2133"/>
                    </a:lnTo>
                    <a:cubicBezTo>
                      <a:pt x="6885" y="2064"/>
                      <a:pt x="6853" y="2032"/>
                      <a:pt x="6795" y="1974"/>
                    </a:cubicBezTo>
                    <a:lnTo>
                      <a:pt x="6795" y="1974"/>
                    </a:lnTo>
                    <a:cubicBezTo>
                      <a:pt x="6911" y="1990"/>
                      <a:pt x="6977" y="2006"/>
                      <a:pt x="7103" y="2032"/>
                    </a:cubicBezTo>
                    <a:cubicBezTo>
                      <a:pt x="6935" y="1964"/>
                      <a:pt x="6853" y="1932"/>
                      <a:pt x="6694" y="1874"/>
                    </a:cubicBezTo>
                    <a:cubicBezTo>
                      <a:pt x="6602" y="1856"/>
                      <a:pt x="6552" y="1848"/>
                      <a:pt x="6460" y="1832"/>
                    </a:cubicBezTo>
                    <a:cubicBezTo>
                      <a:pt x="6402" y="1806"/>
                      <a:pt x="6376" y="1798"/>
                      <a:pt x="6317" y="1774"/>
                    </a:cubicBezTo>
                    <a:cubicBezTo>
                      <a:pt x="6143" y="1748"/>
                      <a:pt x="6059" y="1731"/>
                      <a:pt x="5882" y="1705"/>
                    </a:cubicBezTo>
                    <a:cubicBezTo>
                      <a:pt x="5724" y="1647"/>
                      <a:pt x="5642" y="1623"/>
                      <a:pt x="5481" y="1563"/>
                    </a:cubicBezTo>
                    <a:cubicBezTo>
                      <a:pt x="5307" y="1513"/>
                      <a:pt x="5222" y="1489"/>
                      <a:pt x="5048" y="1447"/>
                    </a:cubicBezTo>
                    <a:cubicBezTo>
                      <a:pt x="5064" y="1405"/>
                      <a:pt x="5072" y="1381"/>
                      <a:pt x="5090" y="1338"/>
                    </a:cubicBezTo>
                    <a:cubicBezTo>
                      <a:pt x="5164" y="1354"/>
                      <a:pt x="5206" y="1372"/>
                      <a:pt x="5281" y="1397"/>
                    </a:cubicBezTo>
                    <a:cubicBezTo>
                      <a:pt x="5415" y="1405"/>
                      <a:pt x="5481" y="1413"/>
                      <a:pt x="5615" y="1431"/>
                    </a:cubicBezTo>
                    <a:cubicBezTo>
                      <a:pt x="5800" y="1489"/>
                      <a:pt x="5892" y="1513"/>
                      <a:pt x="6067" y="1573"/>
                    </a:cubicBezTo>
                    <a:cubicBezTo>
                      <a:pt x="6283" y="1613"/>
                      <a:pt x="6444" y="1647"/>
                      <a:pt x="6610" y="1689"/>
                    </a:cubicBezTo>
                    <a:cubicBezTo>
                      <a:pt x="5750" y="1162"/>
                      <a:pt x="4847" y="695"/>
                      <a:pt x="3911" y="286"/>
                    </a:cubicBezTo>
                    <a:cubicBezTo>
                      <a:pt x="3853" y="286"/>
                      <a:pt x="3795" y="278"/>
                      <a:pt x="3718" y="270"/>
                    </a:cubicBezTo>
                    <a:cubicBezTo>
                      <a:pt x="3676" y="260"/>
                      <a:pt x="3652" y="251"/>
                      <a:pt x="3610" y="243"/>
                    </a:cubicBezTo>
                    <a:cubicBezTo>
                      <a:pt x="3552" y="270"/>
                      <a:pt x="3518" y="278"/>
                      <a:pt x="3460" y="294"/>
                    </a:cubicBezTo>
                    <a:cubicBezTo>
                      <a:pt x="3343" y="310"/>
                      <a:pt x="3285" y="320"/>
                      <a:pt x="3167" y="344"/>
                    </a:cubicBezTo>
                    <a:cubicBezTo>
                      <a:pt x="3016" y="320"/>
                      <a:pt x="2934" y="302"/>
                      <a:pt x="2784" y="278"/>
                    </a:cubicBezTo>
                    <a:lnTo>
                      <a:pt x="3243" y="278"/>
                    </a:lnTo>
                    <a:cubicBezTo>
                      <a:pt x="3217" y="201"/>
                      <a:pt x="3209" y="169"/>
                      <a:pt x="3193" y="93"/>
                    </a:cubicBezTo>
                    <a:cubicBezTo>
                      <a:pt x="3175" y="151"/>
                      <a:pt x="3167" y="185"/>
                      <a:pt x="3143" y="243"/>
                    </a:cubicBezTo>
                    <a:cubicBezTo>
                      <a:pt x="2984" y="219"/>
                      <a:pt x="2908" y="201"/>
                      <a:pt x="2742" y="177"/>
                    </a:cubicBezTo>
                    <a:cubicBezTo>
                      <a:pt x="2758" y="151"/>
                      <a:pt x="2766" y="135"/>
                      <a:pt x="2784" y="101"/>
                    </a:cubicBezTo>
                    <a:cubicBezTo>
                      <a:pt x="2692" y="77"/>
                      <a:pt x="2641" y="59"/>
                      <a:pt x="2557" y="43"/>
                    </a:cubicBezTo>
                    <a:cubicBezTo>
                      <a:pt x="2457" y="27"/>
                      <a:pt x="2407" y="19"/>
                      <a:pt x="2299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151800" y="2886725"/>
                <a:ext cx="348850" cy="156275"/>
              </a:xfrm>
              <a:custGeom>
                <a:rect b="b" l="l" r="r" t="t"/>
                <a:pathLst>
                  <a:path extrusionOk="0" h="6251" w="13954">
                    <a:moveTo>
                      <a:pt x="5940" y="0"/>
                    </a:moveTo>
                    <a:cubicBezTo>
                      <a:pt x="5748" y="18"/>
                      <a:pt x="5647" y="26"/>
                      <a:pt x="5457" y="50"/>
                    </a:cubicBezTo>
                    <a:cubicBezTo>
                      <a:pt x="5288" y="58"/>
                      <a:pt x="5206" y="58"/>
                      <a:pt x="5038" y="76"/>
                    </a:cubicBezTo>
                    <a:cubicBezTo>
                      <a:pt x="4579" y="135"/>
                      <a:pt x="4354" y="169"/>
                      <a:pt x="3885" y="251"/>
                    </a:cubicBezTo>
                    <a:cubicBezTo>
                      <a:pt x="3684" y="327"/>
                      <a:pt x="3584" y="359"/>
                      <a:pt x="3383" y="435"/>
                    </a:cubicBezTo>
                    <a:cubicBezTo>
                      <a:pt x="3317" y="469"/>
                      <a:pt x="3283" y="485"/>
                      <a:pt x="3209" y="520"/>
                    </a:cubicBezTo>
                    <a:cubicBezTo>
                      <a:pt x="3066" y="536"/>
                      <a:pt x="3000" y="544"/>
                      <a:pt x="2850" y="570"/>
                    </a:cubicBezTo>
                    <a:cubicBezTo>
                      <a:pt x="2631" y="602"/>
                      <a:pt x="2523" y="620"/>
                      <a:pt x="2306" y="652"/>
                    </a:cubicBezTo>
                    <a:cubicBezTo>
                      <a:pt x="2198" y="694"/>
                      <a:pt x="2138" y="710"/>
                      <a:pt x="2030" y="752"/>
                    </a:cubicBezTo>
                    <a:cubicBezTo>
                      <a:pt x="1988" y="820"/>
                      <a:pt x="1972" y="852"/>
                      <a:pt x="1929" y="921"/>
                    </a:cubicBezTo>
                    <a:cubicBezTo>
                      <a:pt x="1747" y="1021"/>
                      <a:pt x="1655" y="1071"/>
                      <a:pt x="1462" y="1179"/>
                    </a:cubicBezTo>
                    <a:cubicBezTo>
                      <a:pt x="1436" y="1245"/>
                      <a:pt x="1420" y="1280"/>
                      <a:pt x="1396" y="1346"/>
                    </a:cubicBezTo>
                    <a:cubicBezTo>
                      <a:pt x="1428" y="1422"/>
                      <a:pt x="1446" y="1462"/>
                      <a:pt x="1486" y="1538"/>
                    </a:cubicBezTo>
                    <a:cubicBezTo>
                      <a:pt x="1396" y="1612"/>
                      <a:pt x="1346" y="1655"/>
                      <a:pt x="1254" y="1731"/>
                    </a:cubicBezTo>
                    <a:cubicBezTo>
                      <a:pt x="1103" y="1797"/>
                      <a:pt x="1027" y="1831"/>
                      <a:pt x="877" y="1905"/>
                    </a:cubicBezTo>
                    <a:cubicBezTo>
                      <a:pt x="794" y="1981"/>
                      <a:pt x="752" y="2024"/>
                      <a:pt x="660" y="2106"/>
                    </a:cubicBezTo>
                    <a:cubicBezTo>
                      <a:pt x="560" y="2214"/>
                      <a:pt x="502" y="2264"/>
                      <a:pt x="393" y="2364"/>
                    </a:cubicBezTo>
                    <a:cubicBezTo>
                      <a:pt x="243" y="2575"/>
                      <a:pt x="159" y="2683"/>
                      <a:pt x="0" y="2892"/>
                    </a:cubicBezTo>
                    <a:cubicBezTo>
                      <a:pt x="117" y="2916"/>
                      <a:pt x="183" y="2934"/>
                      <a:pt x="301" y="2966"/>
                    </a:cubicBezTo>
                    <a:cubicBezTo>
                      <a:pt x="325" y="3008"/>
                      <a:pt x="333" y="3026"/>
                      <a:pt x="359" y="3066"/>
                    </a:cubicBezTo>
                    <a:cubicBezTo>
                      <a:pt x="409" y="3108"/>
                      <a:pt x="433" y="3127"/>
                      <a:pt x="494" y="3167"/>
                    </a:cubicBezTo>
                    <a:cubicBezTo>
                      <a:pt x="476" y="3259"/>
                      <a:pt x="467" y="3309"/>
                      <a:pt x="451" y="3409"/>
                    </a:cubicBezTo>
                    <a:cubicBezTo>
                      <a:pt x="433" y="3467"/>
                      <a:pt x="425" y="3502"/>
                      <a:pt x="417" y="3568"/>
                    </a:cubicBezTo>
                    <a:cubicBezTo>
                      <a:pt x="476" y="3594"/>
                      <a:pt x="510" y="3602"/>
                      <a:pt x="568" y="3628"/>
                    </a:cubicBezTo>
                    <a:cubicBezTo>
                      <a:pt x="610" y="3660"/>
                      <a:pt x="626" y="3678"/>
                      <a:pt x="668" y="3710"/>
                    </a:cubicBezTo>
                    <a:cubicBezTo>
                      <a:pt x="845" y="3686"/>
                      <a:pt x="935" y="3678"/>
                      <a:pt x="1111" y="3652"/>
                    </a:cubicBezTo>
                    <a:cubicBezTo>
                      <a:pt x="1296" y="3668"/>
                      <a:pt x="1386" y="3678"/>
                      <a:pt x="1570" y="3694"/>
                    </a:cubicBezTo>
                    <a:cubicBezTo>
                      <a:pt x="1705" y="3694"/>
                      <a:pt x="1771" y="3702"/>
                      <a:pt x="1905" y="3702"/>
                    </a:cubicBezTo>
                    <a:cubicBezTo>
                      <a:pt x="2014" y="3736"/>
                      <a:pt x="2064" y="3752"/>
                      <a:pt x="2172" y="3786"/>
                    </a:cubicBezTo>
                    <a:cubicBezTo>
                      <a:pt x="2531" y="3768"/>
                      <a:pt x="2716" y="3768"/>
                      <a:pt x="3083" y="3768"/>
                    </a:cubicBezTo>
                    <a:cubicBezTo>
                      <a:pt x="3291" y="3760"/>
                      <a:pt x="3401" y="3760"/>
                      <a:pt x="3610" y="3752"/>
                    </a:cubicBezTo>
                    <a:cubicBezTo>
                      <a:pt x="3827" y="3702"/>
                      <a:pt x="3935" y="3686"/>
                      <a:pt x="4153" y="3636"/>
                    </a:cubicBezTo>
                    <a:cubicBezTo>
                      <a:pt x="4563" y="3552"/>
                      <a:pt x="4763" y="3510"/>
                      <a:pt x="5156" y="3443"/>
                    </a:cubicBezTo>
                    <a:cubicBezTo>
                      <a:pt x="5507" y="3367"/>
                      <a:pt x="5682" y="3335"/>
                      <a:pt x="6024" y="3277"/>
                    </a:cubicBezTo>
                    <a:cubicBezTo>
                      <a:pt x="6349" y="3209"/>
                      <a:pt x="6518" y="3185"/>
                      <a:pt x="6835" y="3143"/>
                    </a:cubicBezTo>
                    <a:cubicBezTo>
                      <a:pt x="7111" y="3201"/>
                      <a:pt x="7252" y="3235"/>
                      <a:pt x="7537" y="3301"/>
                    </a:cubicBezTo>
                    <a:cubicBezTo>
                      <a:pt x="7845" y="3293"/>
                      <a:pt x="8004" y="3293"/>
                      <a:pt x="8315" y="3293"/>
                    </a:cubicBezTo>
                    <a:cubicBezTo>
                      <a:pt x="8405" y="3393"/>
                      <a:pt x="8447" y="3443"/>
                      <a:pt x="8531" y="3552"/>
                    </a:cubicBezTo>
                    <a:lnTo>
                      <a:pt x="8531" y="3686"/>
                    </a:lnTo>
                    <a:cubicBezTo>
                      <a:pt x="8531" y="3718"/>
                      <a:pt x="8523" y="3736"/>
                      <a:pt x="8523" y="3768"/>
                    </a:cubicBezTo>
                    <a:cubicBezTo>
                      <a:pt x="8806" y="3869"/>
                      <a:pt x="8948" y="3929"/>
                      <a:pt x="9241" y="4037"/>
                    </a:cubicBezTo>
                    <a:cubicBezTo>
                      <a:pt x="9418" y="4145"/>
                      <a:pt x="9508" y="4203"/>
                      <a:pt x="9684" y="4320"/>
                    </a:cubicBezTo>
                    <a:cubicBezTo>
                      <a:pt x="9700" y="4354"/>
                      <a:pt x="9708" y="4370"/>
                      <a:pt x="9726" y="4412"/>
                    </a:cubicBezTo>
                    <a:cubicBezTo>
                      <a:pt x="9801" y="4488"/>
                      <a:pt x="9843" y="4520"/>
                      <a:pt x="9909" y="4596"/>
                    </a:cubicBezTo>
                    <a:cubicBezTo>
                      <a:pt x="9801" y="4663"/>
                      <a:pt x="9742" y="4705"/>
                      <a:pt x="9626" y="4771"/>
                    </a:cubicBezTo>
                    <a:cubicBezTo>
                      <a:pt x="9568" y="4871"/>
                      <a:pt x="9534" y="4931"/>
                      <a:pt x="9468" y="5032"/>
                    </a:cubicBezTo>
                    <a:cubicBezTo>
                      <a:pt x="9642" y="5156"/>
                      <a:pt x="9726" y="5214"/>
                      <a:pt x="9893" y="5340"/>
                    </a:cubicBezTo>
                    <a:cubicBezTo>
                      <a:pt x="9985" y="5473"/>
                      <a:pt x="10035" y="5533"/>
                      <a:pt x="10127" y="5665"/>
                    </a:cubicBezTo>
                    <a:cubicBezTo>
                      <a:pt x="10202" y="5734"/>
                      <a:pt x="10236" y="5766"/>
                      <a:pt x="10310" y="5842"/>
                    </a:cubicBezTo>
                    <a:cubicBezTo>
                      <a:pt x="10402" y="5908"/>
                      <a:pt x="10452" y="5950"/>
                      <a:pt x="10545" y="6016"/>
                    </a:cubicBezTo>
                    <a:cubicBezTo>
                      <a:pt x="10561" y="6066"/>
                      <a:pt x="10571" y="6084"/>
                      <a:pt x="10587" y="6125"/>
                    </a:cubicBezTo>
                    <a:cubicBezTo>
                      <a:pt x="10587" y="6167"/>
                      <a:pt x="10587" y="6185"/>
                      <a:pt x="10579" y="6217"/>
                    </a:cubicBezTo>
                    <a:cubicBezTo>
                      <a:pt x="10811" y="6235"/>
                      <a:pt x="10930" y="6235"/>
                      <a:pt x="11154" y="6251"/>
                    </a:cubicBezTo>
                    <a:cubicBezTo>
                      <a:pt x="11608" y="6221"/>
                      <a:pt x="12057" y="6195"/>
                      <a:pt x="12502" y="6195"/>
                    </a:cubicBezTo>
                    <a:cubicBezTo>
                      <a:pt x="12680" y="6195"/>
                      <a:pt x="12858" y="6199"/>
                      <a:pt x="13035" y="6209"/>
                    </a:cubicBezTo>
                    <a:cubicBezTo>
                      <a:pt x="13186" y="6193"/>
                      <a:pt x="13260" y="6185"/>
                      <a:pt x="13410" y="6175"/>
                    </a:cubicBezTo>
                    <a:cubicBezTo>
                      <a:pt x="13468" y="6135"/>
                      <a:pt x="13495" y="6117"/>
                      <a:pt x="13553" y="6074"/>
                    </a:cubicBezTo>
                    <a:cubicBezTo>
                      <a:pt x="13719" y="6093"/>
                      <a:pt x="13795" y="6101"/>
                      <a:pt x="13954" y="6125"/>
                    </a:cubicBezTo>
                    <a:cubicBezTo>
                      <a:pt x="12608" y="4019"/>
                      <a:pt x="10904" y="2174"/>
                      <a:pt x="8932" y="652"/>
                    </a:cubicBezTo>
                    <a:lnTo>
                      <a:pt x="8856" y="652"/>
                    </a:lnTo>
                    <a:cubicBezTo>
                      <a:pt x="8882" y="736"/>
                      <a:pt x="8890" y="778"/>
                      <a:pt x="8906" y="860"/>
                    </a:cubicBezTo>
                    <a:cubicBezTo>
                      <a:pt x="8740" y="810"/>
                      <a:pt x="8656" y="794"/>
                      <a:pt x="8481" y="752"/>
                    </a:cubicBezTo>
                    <a:cubicBezTo>
                      <a:pt x="8281" y="710"/>
                      <a:pt x="8172" y="686"/>
                      <a:pt x="7964" y="652"/>
                    </a:cubicBezTo>
                    <a:cubicBezTo>
                      <a:pt x="7871" y="610"/>
                      <a:pt x="7821" y="586"/>
                      <a:pt x="7729" y="544"/>
                    </a:cubicBezTo>
                    <a:cubicBezTo>
                      <a:pt x="7603" y="520"/>
                      <a:pt x="7537" y="501"/>
                      <a:pt x="7412" y="485"/>
                    </a:cubicBezTo>
                    <a:cubicBezTo>
                      <a:pt x="7151" y="459"/>
                      <a:pt x="7019" y="443"/>
                      <a:pt x="6760" y="435"/>
                    </a:cubicBezTo>
                    <a:cubicBezTo>
                      <a:pt x="6600" y="401"/>
                      <a:pt x="6526" y="385"/>
                      <a:pt x="6367" y="359"/>
                    </a:cubicBezTo>
                    <a:cubicBezTo>
                      <a:pt x="6391" y="309"/>
                      <a:pt x="6409" y="285"/>
                      <a:pt x="6434" y="235"/>
                    </a:cubicBezTo>
                    <a:cubicBezTo>
                      <a:pt x="6341" y="185"/>
                      <a:pt x="6291" y="159"/>
                      <a:pt x="6199" y="108"/>
                    </a:cubicBezTo>
                    <a:cubicBezTo>
                      <a:pt x="6099" y="68"/>
                      <a:pt x="6040" y="42"/>
                      <a:pt x="5940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121250" y="2852875"/>
                <a:ext cx="28475" cy="16125"/>
              </a:xfrm>
              <a:custGeom>
                <a:rect b="b" l="l" r="r" t="t"/>
                <a:pathLst>
                  <a:path extrusionOk="0" h="645" w="1139">
                    <a:moveTo>
                      <a:pt x="771" y="1"/>
                    </a:moveTo>
                    <a:cubicBezTo>
                      <a:pt x="570" y="69"/>
                      <a:pt x="470" y="109"/>
                      <a:pt x="270" y="177"/>
                    </a:cubicBezTo>
                    <a:cubicBezTo>
                      <a:pt x="252" y="209"/>
                      <a:pt x="244" y="227"/>
                      <a:pt x="228" y="259"/>
                    </a:cubicBezTo>
                    <a:cubicBezTo>
                      <a:pt x="135" y="293"/>
                      <a:pt x="93" y="309"/>
                      <a:pt x="1" y="343"/>
                    </a:cubicBezTo>
                    <a:cubicBezTo>
                      <a:pt x="101" y="386"/>
                      <a:pt x="143" y="410"/>
                      <a:pt x="244" y="452"/>
                    </a:cubicBezTo>
                    <a:cubicBezTo>
                      <a:pt x="236" y="528"/>
                      <a:pt x="236" y="570"/>
                      <a:pt x="228" y="644"/>
                    </a:cubicBezTo>
                    <a:cubicBezTo>
                      <a:pt x="470" y="570"/>
                      <a:pt x="595" y="536"/>
                      <a:pt x="837" y="470"/>
                    </a:cubicBezTo>
                    <a:cubicBezTo>
                      <a:pt x="964" y="386"/>
                      <a:pt x="1022" y="343"/>
                      <a:pt x="1138" y="259"/>
                    </a:cubicBezTo>
                    <a:cubicBezTo>
                      <a:pt x="1080" y="193"/>
                      <a:pt x="1054" y="169"/>
                      <a:pt x="996" y="101"/>
                    </a:cubicBezTo>
                    <a:cubicBezTo>
                      <a:pt x="903" y="59"/>
                      <a:pt x="863" y="43"/>
                      <a:pt x="771" y="1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131100" y="2839950"/>
                <a:ext cx="70200" cy="24675"/>
              </a:xfrm>
              <a:custGeom>
                <a:rect b="b" l="l" r="r" t="t"/>
                <a:pathLst>
                  <a:path extrusionOk="0" h="987" w="2808">
                    <a:moveTo>
                      <a:pt x="409" y="0"/>
                    </a:moveTo>
                    <a:cubicBezTo>
                      <a:pt x="277" y="84"/>
                      <a:pt x="209" y="116"/>
                      <a:pt x="76" y="201"/>
                    </a:cubicBezTo>
                    <a:cubicBezTo>
                      <a:pt x="50" y="243"/>
                      <a:pt x="34" y="267"/>
                      <a:pt x="0" y="309"/>
                    </a:cubicBezTo>
                    <a:cubicBezTo>
                      <a:pt x="126" y="351"/>
                      <a:pt x="193" y="367"/>
                      <a:pt x="319" y="401"/>
                    </a:cubicBezTo>
                    <a:cubicBezTo>
                      <a:pt x="351" y="425"/>
                      <a:pt x="377" y="435"/>
                      <a:pt x="409" y="451"/>
                    </a:cubicBezTo>
                    <a:cubicBezTo>
                      <a:pt x="477" y="425"/>
                      <a:pt x="501" y="417"/>
                      <a:pt x="570" y="401"/>
                    </a:cubicBezTo>
                    <a:cubicBezTo>
                      <a:pt x="636" y="435"/>
                      <a:pt x="670" y="443"/>
                      <a:pt x="736" y="475"/>
                    </a:cubicBezTo>
                    <a:cubicBezTo>
                      <a:pt x="844" y="459"/>
                      <a:pt x="902" y="443"/>
                      <a:pt x="1011" y="425"/>
                    </a:cubicBezTo>
                    <a:cubicBezTo>
                      <a:pt x="1121" y="451"/>
                      <a:pt x="1179" y="459"/>
                      <a:pt x="1287" y="485"/>
                    </a:cubicBezTo>
                    <a:cubicBezTo>
                      <a:pt x="1237" y="526"/>
                      <a:pt x="1211" y="544"/>
                      <a:pt x="1161" y="586"/>
                    </a:cubicBezTo>
                    <a:cubicBezTo>
                      <a:pt x="1137" y="610"/>
                      <a:pt x="1129" y="626"/>
                      <a:pt x="1111" y="652"/>
                    </a:cubicBezTo>
                    <a:lnTo>
                      <a:pt x="1171" y="768"/>
                    </a:lnTo>
                    <a:cubicBezTo>
                      <a:pt x="1362" y="768"/>
                      <a:pt x="1454" y="768"/>
                      <a:pt x="1646" y="776"/>
                    </a:cubicBezTo>
                    <a:cubicBezTo>
                      <a:pt x="1530" y="836"/>
                      <a:pt x="1480" y="868"/>
                      <a:pt x="1362" y="937"/>
                    </a:cubicBezTo>
                    <a:cubicBezTo>
                      <a:pt x="1396" y="953"/>
                      <a:pt x="1412" y="969"/>
                      <a:pt x="1446" y="987"/>
                    </a:cubicBezTo>
                    <a:cubicBezTo>
                      <a:pt x="1538" y="961"/>
                      <a:pt x="1580" y="953"/>
                      <a:pt x="1673" y="919"/>
                    </a:cubicBezTo>
                    <a:cubicBezTo>
                      <a:pt x="1723" y="895"/>
                      <a:pt x="1755" y="876"/>
                      <a:pt x="1805" y="844"/>
                    </a:cubicBezTo>
                    <a:cubicBezTo>
                      <a:pt x="2013" y="786"/>
                      <a:pt x="2114" y="760"/>
                      <a:pt x="2324" y="702"/>
                    </a:cubicBezTo>
                    <a:cubicBezTo>
                      <a:pt x="2515" y="636"/>
                      <a:pt x="2615" y="602"/>
                      <a:pt x="2808" y="536"/>
                    </a:cubicBezTo>
                    <a:cubicBezTo>
                      <a:pt x="2733" y="518"/>
                      <a:pt x="2699" y="509"/>
                      <a:pt x="2633" y="493"/>
                    </a:cubicBezTo>
                    <a:cubicBezTo>
                      <a:pt x="2583" y="425"/>
                      <a:pt x="2565" y="401"/>
                      <a:pt x="2515" y="335"/>
                    </a:cubicBezTo>
                    <a:cubicBezTo>
                      <a:pt x="2398" y="351"/>
                      <a:pt x="2340" y="359"/>
                      <a:pt x="2224" y="385"/>
                    </a:cubicBezTo>
                    <a:cubicBezTo>
                      <a:pt x="1905" y="317"/>
                      <a:pt x="1747" y="293"/>
                      <a:pt x="1438" y="243"/>
                    </a:cubicBezTo>
                    <a:cubicBezTo>
                      <a:pt x="1346" y="225"/>
                      <a:pt x="1295" y="217"/>
                      <a:pt x="1203" y="209"/>
                    </a:cubicBezTo>
                    <a:cubicBezTo>
                      <a:pt x="1121" y="209"/>
                      <a:pt x="1079" y="209"/>
                      <a:pt x="987" y="217"/>
                    </a:cubicBezTo>
                    <a:cubicBezTo>
                      <a:pt x="971" y="143"/>
                      <a:pt x="953" y="100"/>
                      <a:pt x="937" y="34"/>
                    </a:cubicBezTo>
                    <a:cubicBezTo>
                      <a:pt x="752" y="58"/>
                      <a:pt x="660" y="66"/>
                      <a:pt x="477" y="100"/>
                    </a:cubicBezTo>
                    <a:cubicBezTo>
                      <a:pt x="451" y="58"/>
                      <a:pt x="435" y="42"/>
                      <a:pt x="409" y="0"/>
                    </a:cubicBezTo>
                    <a:close/>
                  </a:path>
                </a:pathLst>
              </a:custGeom>
              <a:solidFill>
                <a:schemeClr val="lt2">
                  <a:alpha val="2849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5" name="Google Shape;135;p14"/>
          <p:cNvSpPr/>
          <p:nvPr/>
        </p:nvSpPr>
        <p:spPr>
          <a:xfrm>
            <a:off x="7062450" y="3352196"/>
            <a:ext cx="2210903" cy="664969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0" y="0"/>
            <a:ext cx="2282337" cy="2419743"/>
          </a:xfrm>
          <a:custGeom>
            <a:rect b="b" l="l" r="r" t="t"/>
            <a:pathLst>
              <a:path extrusionOk="0" h="13102" w="12358">
                <a:moveTo>
                  <a:pt x="6901" y="3376"/>
                </a:moveTo>
                <a:cubicBezTo>
                  <a:pt x="6909" y="3376"/>
                  <a:pt x="6909" y="3384"/>
                  <a:pt x="6919" y="3392"/>
                </a:cubicBezTo>
                <a:cubicBezTo>
                  <a:pt x="6909" y="3392"/>
                  <a:pt x="6901" y="3400"/>
                  <a:pt x="6893" y="3400"/>
                </a:cubicBezTo>
                <a:cubicBezTo>
                  <a:pt x="6893" y="3392"/>
                  <a:pt x="6901" y="3384"/>
                  <a:pt x="6901" y="3376"/>
                </a:cubicBezTo>
                <a:close/>
                <a:moveTo>
                  <a:pt x="6600" y="3727"/>
                </a:moveTo>
                <a:lnTo>
                  <a:pt x="6600" y="3727"/>
                </a:lnTo>
                <a:cubicBezTo>
                  <a:pt x="6584" y="3751"/>
                  <a:pt x="6576" y="3769"/>
                  <a:pt x="6568" y="3793"/>
                </a:cubicBezTo>
                <a:cubicBezTo>
                  <a:pt x="6568" y="3793"/>
                  <a:pt x="6558" y="3793"/>
                  <a:pt x="6558" y="3801"/>
                </a:cubicBezTo>
                <a:cubicBezTo>
                  <a:pt x="6550" y="3785"/>
                  <a:pt x="6534" y="3769"/>
                  <a:pt x="6526" y="3751"/>
                </a:cubicBezTo>
                <a:cubicBezTo>
                  <a:pt x="6550" y="3743"/>
                  <a:pt x="6576" y="3735"/>
                  <a:pt x="6600" y="3727"/>
                </a:cubicBezTo>
                <a:close/>
                <a:moveTo>
                  <a:pt x="0" y="1"/>
                </a:moveTo>
                <a:lnTo>
                  <a:pt x="0" y="13102"/>
                </a:lnTo>
                <a:cubicBezTo>
                  <a:pt x="191" y="12959"/>
                  <a:pt x="333" y="12759"/>
                  <a:pt x="401" y="12508"/>
                </a:cubicBezTo>
                <a:cubicBezTo>
                  <a:pt x="491" y="12141"/>
                  <a:pt x="375" y="11772"/>
                  <a:pt x="124" y="11532"/>
                </a:cubicBezTo>
                <a:cubicBezTo>
                  <a:pt x="491" y="11389"/>
                  <a:pt x="742" y="11012"/>
                  <a:pt x="710" y="10587"/>
                </a:cubicBezTo>
                <a:cubicBezTo>
                  <a:pt x="702" y="10411"/>
                  <a:pt x="634" y="10244"/>
                  <a:pt x="534" y="10110"/>
                </a:cubicBezTo>
                <a:cubicBezTo>
                  <a:pt x="576" y="10001"/>
                  <a:pt x="602" y="9885"/>
                  <a:pt x="610" y="9767"/>
                </a:cubicBezTo>
                <a:cubicBezTo>
                  <a:pt x="826" y="9643"/>
                  <a:pt x="993" y="9442"/>
                  <a:pt x="1069" y="9207"/>
                </a:cubicBezTo>
                <a:cubicBezTo>
                  <a:pt x="1095" y="9209"/>
                  <a:pt x="1121" y="9210"/>
                  <a:pt x="1147" y="9210"/>
                </a:cubicBezTo>
                <a:cubicBezTo>
                  <a:pt x="1739" y="9210"/>
                  <a:pt x="2232" y="8756"/>
                  <a:pt x="2272" y="8163"/>
                </a:cubicBezTo>
                <a:cubicBezTo>
                  <a:pt x="2288" y="7922"/>
                  <a:pt x="2230" y="7687"/>
                  <a:pt x="2114" y="7495"/>
                </a:cubicBezTo>
                <a:cubicBezTo>
                  <a:pt x="2280" y="7302"/>
                  <a:pt x="2381" y="7078"/>
                  <a:pt x="2415" y="6835"/>
                </a:cubicBezTo>
                <a:cubicBezTo>
                  <a:pt x="2518" y="6882"/>
                  <a:pt x="2629" y="6905"/>
                  <a:pt x="2741" y="6905"/>
                </a:cubicBezTo>
                <a:cubicBezTo>
                  <a:pt x="2928" y="6905"/>
                  <a:pt x="3115" y="6840"/>
                  <a:pt x="3267" y="6709"/>
                </a:cubicBezTo>
                <a:cubicBezTo>
                  <a:pt x="3484" y="6518"/>
                  <a:pt x="3576" y="6233"/>
                  <a:pt x="3526" y="5975"/>
                </a:cubicBezTo>
                <a:lnTo>
                  <a:pt x="3526" y="5975"/>
                </a:lnTo>
                <a:cubicBezTo>
                  <a:pt x="3699" y="6094"/>
                  <a:pt x="3906" y="6155"/>
                  <a:pt x="4113" y="6155"/>
                </a:cubicBezTo>
                <a:cubicBezTo>
                  <a:pt x="4353" y="6155"/>
                  <a:pt x="4594" y="6073"/>
                  <a:pt x="4787" y="5906"/>
                </a:cubicBezTo>
                <a:cubicBezTo>
                  <a:pt x="4895" y="5816"/>
                  <a:pt x="4980" y="5706"/>
                  <a:pt x="5038" y="5590"/>
                </a:cubicBezTo>
                <a:cubicBezTo>
                  <a:pt x="5038" y="5598"/>
                  <a:pt x="5046" y="5598"/>
                  <a:pt x="5046" y="5606"/>
                </a:cubicBezTo>
                <a:cubicBezTo>
                  <a:pt x="5174" y="5753"/>
                  <a:pt x="5352" y="5826"/>
                  <a:pt x="5531" y="5826"/>
                </a:cubicBezTo>
                <a:cubicBezTo>
                  <a:pt x="5679" y="5826"/>
                  <a:pt x="5827" y="5776"/>
                  <a:pt x="5948" y="5674"/>
                </a:cubicBezTo>
                <a:cubicBezTo>
                  <a:pt x="6125" y="5515"/>
                  <a:pt x="6199" y="5289"/>
                  <a:pt x="6157" y="5072"/>
                </a:cubicBezTo>
                <a:cubicBezTo>
                  <a:pt x="6175" y="5064"/>
                  <a:pt x="6199" y="5054"/>
                  <a:pt x="6217" y="5038"/>
                </a:cubicBezTo>
                <a:cubicBezTo>
                  <a:pt x="6299" y="5122"/>
                  <a:pt x="6407" y="5181"/>
                  <a:pt x="6534" y="5215"/>
                </a:cubicBezTo>
                <a:cubicBezTo>
                  <a:pt x="6592" y="5229"/>
                  <a:pt x="6649" y="5236"/>
                  <a:pt x="6706" y="5236"/>
                </a:cubicBezTo>
                <a:cubicBezTo>
                  <a:pt x="7011" y="5236"/>
                  <a:pt x="7288" y="5041"/>
                  <a:pt x="7386" y="4745"/>
                </a:cubicBezTo>
                <a:cubicBezTo>
                  <a:pt x="7661" y="4695"/>
                  <a:pt x="7887" y="4487"/>
                  <a:pt x="7954" y="4212"/>
                </a:cubicBezTo>
                <a:cubicBezTo>
                  <a:pt x="8004" y="4027"/>
                  <a:pt x="7972" y="3843"/>
                  <a:pt x="7895" y="3693"/>
                </a:cubicBezTo>
                <a:cubicBezTo>
                  <a:pt x="8230" y="3618"/>
                  <a:pt x="8513" y="3376"/>
                  <a:pt x="8639" y="3041"/>
                </a:cubicBezTo>
                <a:cubicBezTo>
                  <a:pt x="8681" y="3059"/>
                  <a:pt x="8724" y="3067"/>
                  <a:pt x="8774" y="3083"/>
                </a:cubicBezTo>
                <a:cubicBezTo>
                  <a:pt x="8872" y="3107"/>
                  <a:pt x="8971" y="3119"/>
                  <a:pt x="9069" y="3119"/>
                </a:cubicBezTo>
                <a:cubicBezTo>
                  <a:pt x="9507" y="3119"/>
                  <a:pt x="9916" y="2883"/>
                  <a:pt x="10135" y="2507"/>
                </a:cubicBezTo>
                <a:cubicBezTo>
                  <a:pt x="10141" y="2507"/>
                  <a:pt x="10147" y="2508"/>
                  <a:pt x="10152" y="2508"/>
                </a:cubicBezTo>
                <a:cubicBezTo>
                  <a:pt x="10547" y="2508"/>
                  <a:pt x="10913" y="2233"/>
                  <a:pt x="11012" y="1830"/>
                </a:cubicBezTo>
                <a:cubicBezTo>
                  <a:pt x="11080" y="1579"/>
                  <a:pt x="11030" y="1328"/>
                  <a:pt x="10895" y="1128"/>
                </a:cubicBezTo>
                <a:cubicBezTo>
                  <a:pt x="10962" y="1053"/>
                  <a:pt x="11012" y="961"/>
                  <a:pt x="11046" y="861"/>
                </a:cubicBezTo>
                <a:cubicBezTo>
                  <a:pt x="11054" y="835"/>
                  <a:pt x="11062" y="811"/>
                  <a:pt x="11062" y="785"/>
                </a:cubicBezTo>
                <a:cubicBezTo>
                  <a:pt x="11160" y="814"/>
                  <a:pt x="11259" y="828"/>
                  <a:pt x="11358" y="828"/>
                </a:cubicBezTo>
                <a:cubicBezTo>
                  <a:pt x="11715" y="828"/>
                  <a:pt x="12059" y="643"/>
                  <a:pt x="12249" y="309"/>
                </a:cubicBezTo>
                <a:cubicBezTo>
                  <a:pt x="12299" y="209"/>
                  <a:pt x="12341" y="101"/>
                  <a:pt x="12357" y="1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7308402" y="1627676"/>
            <a:ext cx="1040227" cy="312887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4"/>
          <p:cNvSpPr txBox="1"/>
          <p:nvPr>
            <p:ph type="title"/>
          </p:nvPr>
        </p:nvSpPr>
        <p:spPr>
          <a:xfrm>
            <a:off x="2081550" y="378775"/>
            <a:ext cx="4980900" cy="11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9" name="Google Shape;139;p14"/>
          <p:cNvSpPr txBox="1"/>
          <p:nvPr>
            <p:ph idx="1" type="subTitle"/>
          </p:nvPr>
        </p:nvSpPr>
        <p:spPr>
          <a:xfrm>
            <a:off x="2810400" y="3625200"/>
            <a:ext cx="3523200" cy="9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 flipH="1">
            <a:off x="-627346" y="323850"/>
            <a:ext cx="5256221" cy="1797032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5"/>
          <p:cNvSpPr/>
          <p:nvPr/>
        </p:nvSpPr>
        <p:spPr>
          <a:xfrm>
            <a:off x="790573" y="3262176"/>
            <a:ext cx="1420196" cy="42712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" name="Google Shape;143;p15"/>
          <p:cNvGrpSpPr/>
          <p:nvPr/>
        </p:nvGrpSpPr>
        <p:grpSpPr>
          <a:xfrm>
            <a:off x="7644590" y="135856"/>
            <a:ext cx="1252660" cy="1204643"/>
            <a:chOff x="7384701" y="199425"/>
            <a:chExt cx="1572114" cy="1511851"/>
          </a:xfrm>
        </p:grpSpPr>
        <p:sp>
          <p:nvSpPr>
            <p:cNvPr id="144" name="Google Shape;144;p15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15"/>
          <p:cNvSpPr txBox="1"/>
          <p:nvPr>
            <p:ph type="title"/>
          </p:nvPr>
        </p:nvSpPr>
        <p:spPr>
          <a:xfrm>
            <a:off x="1632750" y="938325"/>
            <a:ext cx="58785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2311200" y="1854050"/>
            <a:ext cx="4521600" cy="22368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11430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/>
          <p:nvPr/>
        </p:nvSpPr>
        <p:spPr>
          <a:xfrm>
            <a:off x="301625" y="516851"/>
            <a:ext cx="2755180" cy="941959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16"/>
          <p:cNvGrpSpPr/>
          <p:nvPr/>
        </p:nvGrpSpPr>
        <p:grpSpPr>
          <a:xfrm>
            <a:off x="-86849" y="1490762"/>
            <a:ext cx="5316021" cy="3070308"/>
            <a:chOff x="-86850" y="2129371"/>
            <a:chExt cx="4210376" cy="2431735"/>
          </a:xfrm>
        </p:grpSpPr>
        <p:sp>
          <p:nvSpPr>
            <p:cNvPr id="152" name="Google Shape;152;p16"/>
            <p:cNvSpPr/>
            <p:nvPr/>
          </p:nvSpPr>
          <p:spPr>
            <a:xfrm>
              <a:off x="1538866" y="2129371"/>
              <a:ext cx="2584660" cy="1639884"/>
            </a:xfrm>
            <a:custGeom>
              <a:rect b="b" l="l" r="r" t="t"/>
              <a:pathLst>
                <a:path extrusionOk="0" h="13662" w="21533">
                  <a:moveTo>
                    <a:pt x="18593" y="1"/>
                  </a:moveTo>
                  <a:cubicBezTo>
                    <a:pt x="18593" y="1"/>
                    <a:pt x="11590" y="8297"/>
                    <a:pt x="8991" y="10545"/>
                  </a:cubicBezTo>
                  <a:cubicBezTo>
                    <a:pt x="6400" y="12793"/>
                    <a:pt x="1" y="13160"/>
                    <a:pt x="1" y="13160"/>
                  </a:cubicBezTo>
                  <a:lnTo>
                    <a:pt x="17749" y="13661"/>
                  </a:lnTo>
                  <a:lnTo>
                    <a:pt x="215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-86850" y="3673826"/>
              <a:ext cx="3853403" cy="887280"/>
            </a:xfrm>
            <a:custGeom>
              <a:rect b="b" l="l" r="r" t="t"/>
              <a:pathLst>
                <a:path extrusionOk="0" h="7392" w="32103">
                  <a:moveTo>
                    <a:pt x="1" y="0"/>
                  </a:moveTo>
                  <a:lnTo>
                    <a:pt x="1" y="0"/>
                  </a:lnTo>
                  <a:cubicBezTo>
                    <a:pt x="125" y="2475"/>
                    <a:pt x="75" y="4932"/>
                    <a:pt x="33" y="7380"/>
                  </a:cubicBezTo>
                  <a:cubicBezTo>
                    <a:pt x="1909" y="7387"/>
                    <a:pt x="3741" y="7391"/>
                    <a:pt x="5427" y="7391"/>
                  </a:cubicBezTo>
                  <a:cubicBezTo>
                    <a:pt x="9739" y="7391"/>
                    <a:pt x="13103" y="7363"/>
                    <a:pt x="13854" y="7280"/>
                  </a:cubicBezTo>
                  <a:cubicBezTo>
                    <a:pt x="16102" y="7019"/>
                    <a:pt x="31150" y="2784"/>
                    <a:pt x="31150" y="2784"/>
                  </a:cubicBezTo>
                  <a:lnTo>
                    <a:pt x="32103" y="536"/>
                  </a:lnTo>
                  <a:cubicBezTo>
                    <a:pt x="32103" y="536"/>
                    <a:pt x="13988" y="1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-86850" y="3673826"/>
              <a:ext cx="3853403" cy="509658"/>
            </a:xfrm>
            <a:custGeom>
              <a:rect b="b" l="l" r="r" t="t"/>
              <a:pathLst>
                <a:path extrusionOk="0" h="4246" w="32103">
                  <a:moveTo>
                    <a:pt x="1" y="0"/>
                  </a:moveTo>
                  <a:cubicBezTo>
                    <a:pt x="75" y="1422"/>
                    <a:pt x="83" y="2834"/>
                    <a:pt x="75" y="4246"/>
                  </a:cubicBezTo>
                  <a:lnTo>
                    <a:pt x="25870" y="4246"/>
                  </a:lnTo>
                  <a:cubicBezTo>
                    <a:pt x="28828" y="3436"/>
                    <a:pt x="31150" y="2784"/>
                    <a:pt x="31150" y="2784"/>
                  </a:cubicBezTo>
                  <a:lnTo>
                    <a:pt x="32103" y="536"/>
                  </a:lnTo>
                  <a:cubicBezTo>
                    <a:pt x="32103" y="536"/>
                    <a:pt x="13988" y="16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-77968" y="4113144"/>
              <a:ext cx="3350107" cy="140678"/>
            </a:xfrm>
            <a:custGeom>
              <a:rect b="b" l="l" r="r" t="t"/>
              <a:pathLst>
                <a:path extrusionOk="0" h="1172" w="27910">
                  <a:moveTo>
                    <a:pt x="9" y="0"/>
                  </a:moveTo>
                  <a:cubicBezTo>
                    <a:pt x="9" y="393"/>
                    <a:pt x="1" y="778"/>
                    <a:pt x="1" y="1171"/>
                  </a:cubicBezTo>
                  <a:lnTo>
                    <a:pt x="23656" y="1171"/>
                  </a:lnTo>
                  <a:cubicBezTo>
                    <a:pt x="25194" y="752"/>
                    <a:pt x="26680" y="343"/>
                    <a:pt x="27910" y="0"/>
                  </a:cubicBez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" name="Google Shape;156;p16"/>
            <p:cNvGrpSpPr/>
            <p:nvPr/>
          </p:nvGrpSpPr>
          <p:grpSpPr>
            <a:xfrm>
              <a:off x="140611" y="3924573"/>
              <a:ext cx="2223837" cy="134436"/>
              <a:chOff x="140611" y="3924573"/>
              <a:chExt cx="2223837" cy="134436"/>
            </a:xfrm>
          </p:grpSpPr>
          <p:sp>
            <p:nvSpPr>
              <p:cNvPr id="157" name="Google Shape;157;p16"/>
              <p:cNvSpPr/>
              <p:nvPr/>
            </p:nvSpPr>
            <p:spPr>
              <a:xfrm>
                <a:off x="140611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5" y="1"/>
                    </a:moveTo>
                    <a:cubicBezTo>
                      <a:pt x="35" y="1"/>
                      <a:pt x="1" y="35"/>
                      <a:pt x="1" y="85"/>
                    </a:cubicBezTo>
                    <a:lnTo>
                      <a:pt x="1" y="1046"/>
                    </a:lnTo>
                    <a:cubicBezTo>
                      <a:pt x="1" y="1088"/>
                      <a:pt x="35" y="1120"/>
                      <a:pt x="85" y="1120"/>
                    </a:cubicBezTo>
                    <a:lnTo>
                      <a:pt x="686" y="1120"/>
                    </a:lnTo>
                    <a:cubicBezTo>
                      <a:pt x="729" y="1120"/>
                      <a:pt x="771" y="1088"/>
                      <a:pt x="771" y="1046"/>
                    </a:cubicBezTo>
                    <a:lnTo>
                      <a:pt x="771" y="85"/>
                    </a:lnTo>
                    <a:cubicBezTo>
                      <a:pt x="771" y="35"/>
                      <a:pt x="729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375274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5" y="1"/>
                    </a:moveTo>
                    <a:cubicBezTo>
                      <a:pt x="43" y="1"/>
                      <a:pt x="1" y="35"/>
                      <a:pt x="1" y="85"/>
                    </a:cubicBezTo>
                    <a:lnTo>
                      <a:pt x="1" y="1046"/>
                    </a:lnTo>
                    <a:cubicBezTo>
                      <a:pt x="1" y="1088"/>
                      <a:pt x="43" y="1120"/>
                      <a:pt x="85" y="1120"/>
                    </a:cubicBezTo>
                    <a:lnTo>
                      <a:pt x="687" y="1120"/>
                    </a:lnTo>
                    <a:cubicBezTo>
                      <a:pt x="737" y="1120"/>
                      <a:pt x="771" y="1088"/>
                      <a:pt x="771" y="1046"/>
                    </a:cubicBezTo>
                    <a:lnTo>
                      <a:pt x="771" y="85"/>
                    </a:lnTo>
                    <a:cubicBezTo>
                      <a:pt x="771" y="35"/>
                      <a:pt x="737" y="1"/>
                      <a:pt x="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611257" y="3924573"/>
                <a:ext cx="92305" cy="134436"/>
              </a:xfrm>
              <a:custGeom>
                <a:rect b="b" l="l" r="r" t="t"/>
                <a:pathLst>
                  <a:path extrusionOk="0" h="1120" w="769">
                    <a:moveTo>
                      <a:pt x="82" y="1"/>
                    </a:moveTo>
                    <a:cubicBezTo>
                      <a:pt x="32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32" y="1120"/>
                      <a:pt x="82" y="1120"/>
                    </a:cubicBezTo>
                    <a:lnTo>
                      <a:pt x="684" y="1120"/>
                    </a:lnTo>
                    <a:cubicBezTo>
                      <a:pt x="726" y="1120"/>
                      <a:pt x="768" y="1088"/>
                      <a:pt x="768" y="1046"/>
                    </a:cubicBezTo>
                    <a:lnTo>
                      <a:pt x="768" y="85"/>
                    </a:lnTo>
                    <a:cubicBezTo>
                      <a:pt x="768" y="35"/>
                      <a:pt x="726" y="1"/>
                      <a:pt x="6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845920" y="3924573"/>
                <a:ext cx="92305" cy="134436"/>
              </a:xfrm>
              <a:custGeom>
                <a:rect b="b" l="l" r="r" t="t"/>
                <a:pathLst>
                  <a:path extrusionOk="0" h="1120" w="769">
                    <a:moveTo>
                      <a:pt x="83" y="1"/>
                    </a:moveTo>
                    <a:cubicBezTo>
                      <a:pt x="41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41" y="1120"/>
                      <a:pt x="83" y="1120"/>
                    </a:cubicBezTo>
                    <a:lnTo>
                      <a:pt x="684" y="1120"/>
                    </a:lnTo>
                    <a:cubicBezTo>
                      <a:pt x="734" y="1120"/>
                      <a:pt x="768" y="1088"/>
                      <a:pt x="768" y="1046"/>
                    </a:cubicBezTo>
                    <a:lnTo>
                      <a:pt x="768" y="85"/>
                    </a:lnTo>
                    <a:cubicBezTo>
                      <a:pt x="768" y="35"/>
                      <a:pt x="734" y="1"/>
                      <a:pt x="6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1095587" y="3924573"/>
                <a:ext cx="92305" cy="134436"/>
              </a:xfrm>
              <a:custGeom>
                <a:rect b="b" l="l" r="r" t="t"/>
                <a:pathLst>
                  <a:path extrusionOk="0" h="1120" w="769">
                    <a:moveTo>
                      <a:pt x="84" y="1"/>
                    </a:moveTo>
                    <a:cubicBezTo>
                      <a:pt x="34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34" y="1120"/>
                      <a:pt x="84" y="1120"/>
                    </a:cubicBezTo>
                    <a:lnTo>
                      <a:pt x="686" y="1120"/>
                    </a:lnTo>
                    <a:cubicBezTo>
                      <a:pt x="736" y="1120"/>
                      <a:pt x="768" y="1088"/>
                      <a:pt x="768" y="1046"/>
                    </a:cubicBezTo>
                    <a:lnTo>
                      <a:pt x="768" y="85"/>
                    </a:lnTo>
                    <a:cubicBezTo>
                      <a:pt x="768" y="35"/>
                      <a:pt x="736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1331210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5" y="1"/>
                    </a:moveTo>
                    <a:cubicBezTo>
                      <a:pt x="34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34" y="1120"/>
                      <a:pt x="85" y="1120"/>
                    </a:cubicBezTo>
                    <a:lnTo>
                      <a:pt x="686" y="1120"/>
                    </a:lnTo>
                    <a:cubicBezTo>
                      <a:pt x="728" y="1120"/>
                      <a:pt x="770" y="1088"/>
                      <a:pt x="770" y="1046"/>
                    </a:cubicBezTo>
                    <a:lnTo>
                      <a:pt x="770" y="85"/>
                    </a:lnTo>
                    <a:cubicBezTo>
                      <a:pt x="770" y="35"/>
                      <a:pt x="728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1565873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5" y="1"/>
                    </a:moveTo>
                    <a:cubicBezTo>
                      <a:pt x="43" y="1"/>
                      <a:pt x="1" y="35"/>
                      <a:pt x="1" y="85"/>
                    </a:cubicBezTo>
                    <a:lnTo>
                      <a:pt x="1" y="1046"/>
                    </a:lnTo>
                    <a:cubicBezTo>
                      <a:pt x="1" y="1088"/>
                      <a:pt x="43" y="1120"/>
                      <a:pt x="85" y="1120"/>
                    </a:cubicBezTo>
                    <a:lnTo>
                      <a:pt x="686" y="1120"/>
                    </a:lnTo>
                    <a:cubicBezTo>
                      <a:pt x="737" y="1120"/>
                      <a:pt x="771" y="1088"/>
                      <a:pt x="771" y="1046"/>
                    </a:cubicBezTo>
                    <a:lnTo>
                      <a:pt x="771" y="85"/>
                    </a:lnTo>
                    <a:cubicBezTo>
                      <a:pt x="771" y="35"/>
                      <a:pt x="737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1801497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5" y="1"/>
                    </a:moveTo>
                    <a:cubicBezTo>
                      <a:pt x="35" y="1"/>
                      <a:pt x="1" y="35"/>
                      <a:pt x="1" y="85"/>
                    </a:cubicBezTo>
                    <a:lnTo>
                      <a:pt x="1" y="1046"/>
                    </a:lnTo>
                    <a:cubicBezTo>
                      <a:pt x="1" y="1088"/>
                      <a:pt x="35" y="1120"/>
                      <a:pt x="85" y="1120"/>
                    </a:cubicBezTo>
                    <a:lnTo>
                      <a:pt x="687" y="1120"/>
                    </a:lnTo>
                    <a:cubicBezTo>
                      <a:pt x="729" y="1120"/>
                      <a:pt x="771" y="1088"/>
                      <a:pt x="771" y="1046"/>
                    </a:cubicBezTo>
                    <a:lnTo>
                      <a:pt x="771" y="85"/>
                    </a:lnTo>
                    <a:cubicBezTo>
                      <a:pt x="771" y="35"/>
                      <a:pt x="729" y="1"/>
                      <a:pt x="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2036280" y="3924573"/>
                <a:ext cx="92545" cy="134436"/>
              </a:xfrm>
              <a:custGeom>
                <a:rect b="b" l="l" r="r" t="t"/>
                <a:pathLst>
                  <a:path extrusionOk="0" h="1120" w="771">
                    <a:moveTo>
                      <a:pt x="84" y="1"/>
                    </a:moveTo>
                    <a:cubicBezTo>
                      <a:pt x="42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42" y="1120"/>
                      <a:pt x="84" y="1120"/>
                    </a:cubicBezTo>
                    <a:lnTo>
                      <a:pt x="686" y="1120"/>
                    </a:lnTo>
                    <a:cubicBezTo>
                      <a:pt x="736" y="1120"/>
                      <a:pt x="770" y="1088"/>
                      <a:pt x="770" y="1046"/>
                    </a:cubicBezTo>
                    <a:lnTo>
                      <a:pt x="770" y="85"/>
                    </a:lnTo>
                    <a:cubicBezTo>
                      <a:pt x="770" y="35"/>
                      <a:pt x="736" y="1"/>
                      <a:pt x="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2272143" y="3924573"/>
                <a:ext cx="92305" cy="134436"/>
              </a:xfrm>
              <a:custGeom>
                <a:rect b="b" l="l" r="r" t="t"/>
                <a:pathLst>
                  <a:path extrusionOk="0" h="1120" w="769">
                    <a:moveTo>
                      <a:pt x="83" y="1"/>
                    </a:moveTo>
                    <a:cubicBezTo>
                      <a:pt x="32" y="1"/>
                      <a:pt x="0" y="35"/>
                      <a:pt x="0" y="85"/>
                    </a:cubicBezTo>
                    <a:lnTo>
                      <a:pt x="0" y="1046"/>
                    </a:lnTo>
                    <a:cubicBezTo>
                      <a:pt x="0" y="1088"/>
                      <a:pt x="32" y="1120"/>
                      <a:pt x="83" y="1120"/>
                    </a:cubicBezTo>
                    <a:lnTo>
                      <a:pt x="684" y="1120"/>
                    </a:lnTo>
                    <a:cubicBezTo>
                      <a:pt x="726" y="1120"/>
                      <a:pt x="768" y="1088"/>
                      <a:pt x="768" y="1046"/>
                    </a:cubicBezTo>
                    <a:lnTo>
                      <a:pt x="768" y="85"/>
                    </a:lnTo>
                    <a:cubicBezTo>
                      <a:pt x="768" y="35"/>
                      <a:pt x="726" y="1"/>
                      <a:pt x="6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7" name="Google Shape;167;p16"/>
          <p:cNvSpPr/>
          <p:nvPr/>
        </p:nvSpPr>
        <p:spPr>
          <a:xfrm>
            <a:off x="0" y="4696325"/>
            <a:ext cx="9143948" cy="460550"/>
          </a:xfrm>
          <a:custGeom>
            <a:rect b="b" l="l" r="r" t="t"/>
            <a:pathLst>
              <a:path extrusionOk="0" h="1946" w="54898">
                <a:moveTo>
                  <a:pt x="0" y="0"/>
                </a:moveTo>
                <a:lnTo>
                  <a:pt x="0" y="1945"/>
                </a:lnTo>
                <a:lnTo>
                  <a:pt x="54898" y="1945"/>
                </a:lnTo>
                <a:lnTo>
                  <a:pt x="548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16"/>
          <p:cNvGrpSpPr/>
          <p:nvPr/>
        </p:nvGrpSpPr>
        <p:grpSpPr>
          <a:xfrm>
            <a:off x="0" y="1"/>
            <a:ext cx="6692203" cy="4745121"/>
            <a:chOff x="0" y="1"/>
            <a:chExt cx="6692203" cy="4745121"/>
          </a:xfrm>
        </p:grpSpPr>
        <p:sp>
          <p:nvSpPr>
            <p:cNvPr id="169" name="Google Shape;169;p16"/>
            <p:cNvSpPr/>
            <p:nvPr/>
          </p:nvSpPr>
          <p:spPr>
            <a:xfrm>
              <a:off x="0" y="4511525"/>
              <a:ext cx="6692203" cy="233598"/>
            </a:xfrm>
            <a:custGeom>
              <a:rect b="b" l="l" r="r" t="t"/>
              <a:pathLst>
                <a:path extrusionOk="0" h="1946" w="54898">
                  <a:moveTo>
                    <a:pt x="0" y="0"/>
                  </a:moveTo>
                  <a:lnTo>
                    <a:pt x="0" y="1945"/>
                  </a:lnTo>
                  <a:lnTo>
                    <a:pt x="54898" y="1945"/>
                  </a:lnTo>
                  <a:lnTo>
                    <a:pt x="548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4420477" y="1"/>
              <a:ext cx="88224" cy="4745102"/>
            </a:xfrm>
            <a:custGeom>
              <a:rect b="b" l="l" r="r" t="t"/>
              <a:pathLst>
                <a:path extrusionOk="0" h="27958" w="735">
                  <a:moveTo>
                    <a:pt x="0" y="0"/>
                  </a:moveTo>
                  <a:lnTo>
                    <a:pt x="0" y="27957"/>
                  </a:lnTo>
                  <a:lnTo>
                    <a:pt x="734" y="2795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2091625" y="1"/>
              <a:ext cx="88224" cy="4745102"/>
            </a:xfrm>
            <a:custGeom>
              <a:rect b="b" l="l" r="r" t="t"/>
              <a:pathLst>
                <a:path extrusionOk="0" h="27958" w="735">
                  <a:moveTo>
                    <a:pt x="0" y="0"/>
                  </a:moveTo>
                  <a:lnTo>
                    <a:pt x="0" y="27957"/>
                  </a:lnTo>
                  <a:lnTo>
                    <a:pt x="734" y="2795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" name="Google Shape;172;p16"/>
          <p:cNvSpPr/>
          <p:nvPr/>
        </p:nvSpPr>
        <p:spPr>
          <a:xfrm>
            <a:off x="5229209" y="3349674"/>
            <a:ext cx="1976885" cy="500997"/>
          </a:xfrm>
          <a:custGeom>
            <a:rect b="b" l="l" r="r" t="t"/>
            <a:pathLst>
              <a:path extrusionOk="0" h="5203" w="20530">
                <a:moveTo>
                  <a:pt x="14340" y="0"/>
                </a:moveTo>
                <a:cubicBezTo>
                  <a:pt x="14288" y="0"/>
                  <a:pt x="14235" y="2"/>
                  <a:pt x="14180" y="5"/>
                </a:cubicBezTo>
                <a:cubicBezTo>
                  <a:pt x="11431" y="155"/>
                  <a:pt x="11405" y="2604"/>
                  <a:pt x="11405" y="2604"/>
                </a:cubicBezTo>
                <a:cubicBezTo>
                  <a:pt x="11405" y="2604"/>
                  <a:pt x="10633" y="1487"/>
                  <a:pt x="9737" y="1487"/>
                </a:cubicBezTo>
                <a:cubicBezTo>
                  <a:pt x="9534" y="1487"/>
                  <a:pt x="9325" y="1544"/>
                  <a:pt x="9117" y="1685"/>
                </a:cubicBezTo>
                <a:cubicBezTo>
                  <a:pt x="7988" y="2453"/>
                  <a:pt x="8238" y="4443"/>
                  <a:pt x="8238" y="4443"/>
                </a:cubicBezTo>
                <a:cubicBezTo>
                  <a:pt x="8238" y="4443"/>
                  <a:pt x="7541" y="3500"/>
                  <a:pt x="6519" y="3500"/>
                </a:cubicBezTo>
                <a:cubicBezTo>
                  <a:pt x="5963" y="3500"/>
                  <a:pt x="5310" y="3780"/>
                  <a:pt x="4621" y="4643"/>
                </a:cubicBezTo>
                <a:cubicBezTo>
                  <a:pt x="4621" y="4643"/>
                  <a:pt x="1111" y="4643"/>
                  <a:pt x="0" y="5203"/>
                </a:cubicBezTo>
                <a:lnTo>
                  <a:pt x="20529" y="5203"/>
                </a:lnTo>
                <a:cubicBezTo>
                  <a:pt x="20529" y="5203"/>
                  <a:pt x="19257" y="3149"/>
                  <a:pt x="17807" y="3149"/>
                </a:cubicBezTo>
                <a:cubicBezTo>
                  <a:pt x="17445" y="3149"/>
                  <a:pt x="17071" y="3277"/>
                  <a:pt x="16703" y="3598"/>
                </a:cubicBezTo>
                <a:cubicBezTo>
                  <a:pt x="16703" y="3598"/>
                  <a:pt x="16928" y="0"/>
                  <a:pt x="143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-242962" y="2392322"/>
            <a:ext cx="1387357" cy="417248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"/>
          <p:cNvSpPr txBox="1"/>
          <p:nvPr>
            <p:ph type="title"/>
          </p:nvPr>
        </p:nvSpPr>
        <p:spPr>
          <a:xfrm>
            <a:off x="2816825" y="516850"/>
            <a:ext cx="5612100" cy="25293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180000" dist="1333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8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_1">
    <p:bg>
      <p:bgPr>
        <a:solidFill>
          <a:schemeClr val="dk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/>
          <p:nvPr/>
        </p:nvSpPr>
        <p:spPr>
          <a:xfrm>
            <a:off x="2454200" y="1631275"/>
            <a:ext cx="4048200" cy="404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5168475" y="3643450"/>
            <a:ext cx="4374003" cy="1706364"/>
          </a:xfrm>
          <a:custGeom>
            <a:rect b="b" l="l" r="r" t="t"/>
            <a:pathLst>
              <a:path extrusionOk="0" h="8800" w="24459">
                <a:moveTo>
                  <a:pt x="23020" y="0"/>
                </a:moveTo>
                <a:cubicBezTo>
                  <a:pt x="22226" y="0"/>
                  <a:pt x="21582" y="644"/>
                  <a:pt x="21582" y="1438"/>
                </a:cubicBezTo>
                <a:cubicBezTo>
                  <a:pt x="21582" y="1522"/>
                  <a:pt x="21592" y="1597"/>
                  <a:pt x="21608" y="1681"/>
                </a:cubicBezTo>
                <a:cubicBezTo>
                  <a:pt x="21492" y="1663"/>
                  <a:pt x="21366" y="1655"/>
                  <a:pt x="21241" y="1655"/>
                </a:cubicBezTo>
                <a:cubicBezTo>
                  <a:pt x="20163" y="1655"/>
                  <a:pt x="19226" y="2298"/>
                  <a:pt x="18809" y="3217"/>
                </a:cubicBezTo>
                <a:cubicBezTo>
                  <a:pt x="18642" y="3167"/>
                  <a:pt x="18466" y="3143"/>
                  <a:pt x="18292" y="3143"/>
                </a:cubicBezTo>
                <a:cubicBezTo>
                  <a:pt x="18115" y="3143"/>
                  <a:pt x="17957" y="3167"/>
                  <a:pt x="17798" y="3209"/>
                </a:cubicBezTo>
                <a:cubicBezTo>
                  <a:pt x="17798" y="2214"/>
                  <a:pt x="16996" y="1412"/>
                  <a:pt x="16001" y="1412"/>
                </a:cubicBezTo>
                <a:cubicBezTo>
                  <a:pt x="15165" y="1412"/>
                  <a:pt x="14463" y="1982"/>
                  <a:pt x="14263" y="2758"/>
                </a:cubicBezTo>
                <a:cubicBezTo>
                  <a:pt x="13587" y="2826"/>
                  <a:pt x="13043" y="3377"/>
                  <a:pt x="12985" y="4069"/>
                </a:cubicBezTo>
                <a:cubicBezTo>
                  <a:pt x="12500" y="3444"/>
                  <a:pt x="11740" y="3042"/>
                  <a:pt x="10888" y="3042"/>
                </a:cubicBezTo>
                <a:cubicBezTo>
                  <a:pt x="9743" y="3042"/>
                  <a:pt x="8766" y="3760"/>
                  <a:pt x="8389" y="4771"/>
                </a:cubicBezTo>
                <a:cubicBezTo>
                  <a:pt x="8130" y="4621"/>
                  <a:pt x="7821" y="4530"/>
                  <a:pt x="7495" y="4530"/>
                </a:cubicBezTo>
                <a:cubicBezTo>
                  <a:pt x="7103" y="4530"/>
                  <a:pt x="6743" y="4663"/>
                  <a:pt x="6452" y="4871"/>
                </a:cubicBezTo>
                <a:cubicBezTo>
                  <a:pt x="6151" y="4111"/>
                  <a:pt x="5407" y="3578"/>
                  <a:pt x="4537" y="3578"/>
                </a:cubicBezTo>
                <a:cubicBezTo>
                  <a:pt x="3410" y="3578"/>
                  <a:pt x="2491" y="4488"/>
                  <a:pt x="2491" y="5623"/>
                </a:cubicBezTo>
                <a:cubicBezTo>
                  <a:pt x="2491" y="5766"/>
                  <a:pt x="2507" y="5916"/>
                  <a:pt x="2531" y="6051"/>
                </a:cubicBezTo>
                <a:cubicBezTo>
                  <a:pt x="2465" y="6043"/>
                  <a:pt x="2391" y="6034"/>
                  <a:pt x="2315" y="6034"/>
                </a:cubicBezTo>
                <a:cubicBezTo>
                  <a:pt x="1863" y="6034"/>
                  <a:pt x="1462" y="6259"/>
                  <a:pt x="1204" y="6602"/>
                </a:cubicBezTo>
                <a:cubicBezTo>
                  <a:pt x="1170" y="6594"/>
                  <a:pt x="1137" y="6594"/>
                  <a:pt x="1103" y="6594"/>
                </a:cubicBezTo>
                <a:cubicBezTo>
                  <a:pt x="494" y="6594"/>
                  <a:pt x="0" y="7087"/>
                  <a:pt x="0" y="7697"/>
                </a:cubicBezTo>
                <a:cubicBezTo>
                  <a:pt x="0" y="8248"/>
                  <a:pt x="409" y="8708"/>
                  <a:pt x="937" y="8782"/>
                </a:cubicBezTo>
                <a:lnTo>
                  <a:pt x="937" y="8800"/>
                </a:lnTo>
                <a:lnTo>
                  <a:pt x="24458" y="8800"/>
                </a:lnTo>
                <a:lnTo>
                  <a:pt x="24458" y="1731"/>
                </a:lnTo>
                <a:lnTo>
                  <a:pt x="24432" y="1731"/>
                </a:lnTo>
                <a:cubicBezTo>
                  <a:pt x="24450" y="1639"/>
                  <a:pt x="24458" y="1538"/>
                  <a:pt x="24458" y="1438"/>
                </a:cubicBezTo>
                <a:cubicBezTo>
                  <a:pt x="24458" y="644"/>
                  <a:pt x="23814" y="0"/>
                  <a:pt x="23020" y="0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0" y="3261675"/>
            <a:ext cx="3801252" cy="2088151"/>
          </a:xfrm>
          <a:custGeom>
            <a:rect b="b" l="l" r="r" t="t"/>
            <a:pathLst>
              <a:path extrusionOk="0" h="8582" w="16327">
                <a:moveTo>
                  <a:pt x="1697" y="1"/>
                </a:moveTo>
                <a:cubicBezTo>
                  <a:pt x="760" y="1"/>
                  <a:pt x="0" y="761"/>
                  <a:pt x="0" y="1695"/>
                </a:cubicBezTo>
                <a:lnTo>
                  <a:pt x="0" y="8582"/>
                </a:lnTo>
                <a:lnTo>
                  <a:pt x="15283" y="8582"/>
                </a:lnTo>
                <a:cubicBezTo>
                  <a:pt x="15859" y="8582"/>
                  <a:pt x="16326" y="8113"/>
                  <a:pt x="16326" y="7545"/>
                </a:cubicBezTo>
                <a:cubicBezTo>
                  <a:pt x="16326" y="6970"/>
                  <a:pt x="15859" y="6500"/>
                  <a:pt x="15283" y="6500"/>
                </a:cubicBezTo>
                <a:cubicBezTo>
                  <a:pt x="15265" y="6500"/>
                  <a:pt x="15241" y="6500"/>
                  <a:pt x="15223" y="6508"/>
                </a:cubicBezTo>
                <a:cubicBezTo>
                  <a:pt x="15057" y="5957"/>
                  <a:pt x="14598" y="5540"/>
                  <a:pt x="14020" y="5439"/>
                </a:cubicBezTo>
                <a:cubicBezTo>
                  <a:pt x="13888" y="4980"/>
                  <a:pt x="13468" y="4645"/>
                  <a:pt x="12967" y="4645"/>
                </a:cubicBezTo>
                <a:cubicBezTo>
                  <a:pt x="12716" y="4645"/>
                  <a:pt x="12492" y="4730"/>
                  <a:pt x="12307" y="4864"/>
                </a:cubicBezTo>
                <a:cubicBezTo>
                  <a:pt x="12249" y="4822"/>
                  <a:pt x="12183" y="4788"/>
                  <a:pt x="12115" y="4754"/>
                </a:cubicBezTo>
                <a:cubicBezTo>
                  <a:pt x="11874" y="4495"/>
                  <a:pt x="11539" y="4320"/>
                  <a:pt x="11154" y="4294"/>
                </a:cubicBezTo>
                <a:cubicBezTo>
                  <a:pt x="11172" y="4236"/>
                  <a:pt x="11180" y="4170"/>
                  <a:pt x="11180" y="4112"/>
                </a:cubicBezTo>
                <a:cubicBezTo>
                  <a:pt x="11188" y="4078"/>
                  <a:pt x="11188" y="4044"/>
                  <a:pt x="11188" y="4012"/>
                </a:cubicBezTo>
                <a:cubicBezTo>
                  <a:pt x="11188" y="3476"/>
                  <a:pt x="10904" y="3009"/>
                  <a:pt x="10478" y="2748"/>
                </a:cubicBezTo>
                <a:cubicBezTo>
                  <a:pt x="10370" y="2682"/>
                  <a:pt x="10252" y="2632"/>
                  <a:pt x="10127" y="2598"/>
                </a:cubicBezTo>
                <a:cubicBezTo>
                  <a:pt x="9993" y="2558"/>
                  <a:pt x="9859" y="2532"/>
                  <a:pt x="9708" y="2532"/>
                </a:cubicBezTo>
                <a:cubicBezTo>
                  <a:pt x="9317" y="2532"/>
                  <a:pt x="8956" y="2690"/>
                  <a:pt x="8698" y="2941"/>
                </a:cubicBezTo>
                <a:cubicBezTo>
                  <a:pt x="8648" y="2991"/>
                  <a:pt x="8597" y="3041"/>
                  <a:pt x="8555" y="3091"/>
                </a:cubicBezTo>
                <a:cubicBezTo>
                  <a:pt x="8531" y="3059"/>
                  <a:pt x="8505" y="3025"/>
                  <a:pt x="8481" y="2991"/>
                </a:cubicBezTo>
                <a:cubicBezTo>
                  <a:pt x="8423" y="2909"/>
                  <a:pt x="8347" y="2832"/>
                  <a:pt x="8273" y="2774"/>
                </a:cubicBezTo>
                <a:cubicBezTo>
                  <a:pt x="8180" y="2690"/>
                  <a:pt x="8072" y="2632"/>
                  <a:pt x="7964" y="2582"/>
                </a:cubicBezTo>
                <a:cubicBezTo>
                  <a:pt x="7863" y="2540"/>
                  <a:pt x="7753" y="2516"/>
                  <a:pt x="7645" y="2498"/>
                </a:cubicBezTo>
                <a:cubicBezTo>
                  <a:pt x="7587" y="2490"/>
                  <a:pt x="7537" y="2490"/>
                  <a:pt x="7478" y="2490"/>
                </a:cubicBezTo>
                <a:cubicBezTo>
                  <a:pt x="7294" y="2490"/>
                  <a:pt x="7111" y="2532"/>
                  <a:pt x="6951" y="2608"/>
                </a:cubicBezTo>
                <a:cubicBezTo>
                  <a:pt x="6877" y="2540"/>
                  <a:pt x="6801" y="2482"/>
                  <a:pt x="6718" y="2423"/>
                </a:cubicBezTo>
                <a:cubicBezTo>
                  <a:pt x="6634" y="2381"/>
                  <a:pt x="6550" y="2339"/>
                  <a:pt x="6460" y="2297"/>
                </a:cubicBezTo>
                <a:cubicBezTo>
                  <a:pt x="6267" y="2223"/>
                  <a:pt x="6049" y="2181"/>
                  <a:pt x="5816" y="2181"/>
                </a:cubicBezTo>
                <a:cubicBezTo>
                  <a:pt x="5465" y="2181"/>
                  <a:pt x="5138" y="2281"/>
                  <a:pt x="4863" y="2465"/>
                </a:cubicBezTo>
                <a:cubicBezTo>
                  <a:pt x="4863" y="1880"/>
                  <a:pt x="4386" y="1413"/>
                  <a:pt x="3802" y="1413"/>
                </a:cubicBezTo>
                <a:cubicBezTo>
                  <a:pt x="3652" y="1413"/>
                  <a:pt x="3510" y="1445"/>
                  <a:pt x="3383" y="1505"/>
                </a:cubicBezTo>
                <a:cubicBezTo>
                  <a:pt x="3283" y="661"/>
                  <a:pt x="2565" y="1"/>
                  <a:pt x="1697" y="1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17"/>
          <p:cNvGrpSpPr/>
          <p:nvPr/>
        </p:nvGrpSpPr>
        <p:grpSpPr>
          <a:xfrm>
            <a:off x="445004" y="1705727"/>
            <a:ext cx="8307820" cy="1852244"/>
            <a:chOff x="445004" y="1705727"/>
            <a:chExt cx="8307820" cy="1852244"/>
          </a:xfrm>
        </p:grpSpPr>
        <p:sp>
          <p:nvSpPr>
            <p:cNvPr id="180" name="Google Shape;180;p17"/>
            <p:cNvSpPr/>
            <p:nvPr/>
          </p:nvSpPr>
          <p:spPr>
            <a:xfrm>
              <a:off x="445004" y="1705727"/>
              <a:ext cx="732390" cy="329790"/>
            </a:xfrm>
            <a:custGeom>
              <a:rect b="b" l="l" r="r" t="t"/>
              <a:pathLst>
                <a:path extrusionOk="0" h="4395" w="9760">
                  <a:moveTo>
                    <a:pt x="7780" y="0"/>
                  </a:moveTo>
                  <a:cubicBezTo>
                    <a:pt x="7637" y="0"/>
                    <a:pt x="7487" y="0"/>
                    <a:pt x="7337" y="16"/>
                  </a:cubicBezTo>
                  <a:cubicBezTo>
                    <a:pt x="7186" y="32"/>
                    <a:pt x="7036" y="58"/>
                    <a:pt x="6893" y="90"/>
                  </a:cubicBezTo>
                  <a:cubicBezTo>
                    <a:pt x="6743" y="125"/>
                    <a:pt x="6601" y="167"/>
                    <a:pt x="6458" y="225"/>
                  </a:cubicBezTo>
                  <a:cubicBezTo>
                    <a:pt x="5891" y="433"/>
                    <a:pt x="5373" y="802"/>
                    <a:pt x="4972" y="1278"/>
                  </a:cubicBezTo>
                  <a:cubicBezTo>
                    <a:pt x="4772" y="1512"/>
                    <a:pt x="4603" y="1771"/>
                    <a:pt x="4471" y="2056"/>
                  </a:cubicBezTo>
                  <a:lnTo>
                    <a:pt x="4463" y="2064"/>
                  </a:lnTo>
                  <a:cubicBezTo>
                    <a:pt x="4294" y="1895"/>
                    <a:pt x="4112" y="1755"/>
                    <a:pt x="3911" y="1637"/>
                  </a:cubicBezTo>
                  <a:cubicBezTo>
                    <a:pt x="3467" y="1377"/>
                    <a:pt x="2957" y="1242"/>
                    <a:pt x="2451" y="1242"/>
                  </a:cubicBezTo>
                  <a:cubicBezTo>
                    <a:pt x="2422" y="1242"/>
                    <a:pt x="2394" y="1243"/>
                    <a:pt x="2365" y="1244"/>
                  </a:cubicBezTo>
                  <a:cubicBezTo>
                    <a:pt x="2097" y="1254"/>
                    <a:pt x="1838" y="1304"/>
                    <a:pt x="1587" y="1386"/>
                  </a:cubicBezTo>
                  <a:cubicBezTo>
                    <a:pt x="1563" y="1386"/>
                    <a:pt x="1529" y="1404"/>
                    <a:pt x="1495" y="1412"/>
                  </a:cubicBezTo>
                  <a:lnTo>
                    <a:pt x="1405" y="1454"/>
                  </a:lnTo>
                  <a:cubicBezTo>
                    <a:pt x="1345" y="1478"/>
                    <a:pt x="1286" y="1494"/>
                    <a:pt x="1228" y="1528"/>
                  </a:cubicBezTo>
                  <a:lnTo>
                    <a:pt x="1062" y="1621"/>
                  </a:lnTo>
                  <a:cubicBezTo>
                    <a:pt x="1004" y="1655"/>
                    <a:pt x="953" y="1695"/>
                    <a:pt x="903" y="1729"/>
                  </a:cubicBezTo>
                  <a:lnTo>
                    <a:pt x="819" y="1779"/>
                  </a:lnTo>
                  <a:cubicBezTo>
                    <a:pt x="793" y="1805"/>
                    <a:pt x="769" y="1821"/>
                    <a:pt x="753" y="1845"/>
                  </a:cubicBezTo>
                  <a:cubicBezTo>
                    <a:pt x="703" y="1879"/>
                    <a:pt x="653" y="1921"/>
                    <a:pt x="603" y="1963"/>
                  </a:cubicBezTo>
                  <a:lnTo>
                    <a:pt x="476" y="2106"/>
                  </a:lnTo>
                  <a:cubicBezTo>
                    <a:pt x="452" y="2122"/>
                    <a:pt x="434" y="2146"/>
                    <a:pt x="410" y="2172"/>
                  </a:cubicBezTo>
                  <a:lnTo>
                    <a:pt x="352" y="2246"/>
                  </a:lnTo>
                  <a:cubicBezTo>
                    <a:pt x="318" y="2296"/>
                    <a:pt x="276" y="2339"/>
                    <a:pt x="242" y="2389"/>
                  </a:cubicBezTo>
                  <a:cubicBezTo>
                    <a:pt x="209" y="2447"/>
                    <a:pt x="183" y="2497"/>
                    <a:pt x="151" y="2547"/>
                  </a:cubicBezTo>
                  <a:cubicBezTo>
                    <a:pt x="133" y="2581"/>
                    <a:pt x="117" y="2607"/>
                    <a:pt x="109" y="2631"/>
                  </a:cubicBezTo>
                  <a:lnTo>
                    <a:pt x="67" y="2716"/>
                  </a:lnTo>
                  <a:cubicBezTo>
                    <a:pt x="41" y="2766"/>
                    <a:pt x="25" y="2824"/>
                    <a:pt x="1" y="2882"/>
                  </a:cubicBezTo>
                  <a:lnTo>
                    <a:pt x="125" y="2748"/>
                  </a:lnTo>
                  <a:lnTo>
                    <a:pt x="183" y="2689"/>
                  </a:lnTo>
                  <a:cubicBezTo>
                    <a:pt x="209" y="2665"/>
                    <a:pt x="234" y="2647"/>
                    <a:pt x="252" y="2631"/>
                  </a:cubicBezTo>
                  <a:lnTo>
                    <a:pt x="384" y="2515"/>
                  </a:lnTo>
                  <a:lnTo>
                    <a:pt x="518" y="2415"/>
                  </a:lnTo>
                  <a:lnTo>
                    <a:pt x="585" y="2365"/>
                  </a:lnTo>
                  <a:cubicBezTo>
                    <a:pt x="611" y="2347"/>
                    <a:pt x="635" y="2339"/>
                    <a:pt x="661" y="2322"/>
                  </a:cubicBezTo>
                  <a:lnTo>
                    <a:pt x="803" y="2238"/>
                  </a:lnTo>
                  <a:lnTo>
                    <a:pt x="953" y="2164"/>
                  </a:lnTo>
                  <a:cubicBezTo>
                    <a:pt x="978" y="2156"/>
                    <a:pt x="1004" y="2138"/>
                    <a:pt x="1028" y="2130"/>
                  </a:cubicBezTo>
                  <a:lnTo>
                    <a:pt x="1104" y="2096"/>
                  </a:lnTo>
                  <a:cubicBezTo>
                    <a:pt x="1304" y="2014"/>
                    <a:pt x="1521" y="1972"/>
                    <a:pt x="1722" y="1937"/>
                  </a:cubicBezTo>
                  <a:lnTo>
                    <a:pt x="1880" y="1921"/>
                  </a:lnTo>
                  <a:lnTo>
                    <a:pt x="2038" y="1921"/>
                  </a:lnTo>
                  <a:cubicBezTo>
                    <a:pt x="2058" y="1920"/>
                    <a:pt x="2079" y="1919"/>
                    <a:pt x="2099" y="1919"/>
                  </a:cubicBezTo>
                  <a:cubicBezTo>
                    <a:pt x="2179" y="1919"/>
                    <a:pt x="2261" y="1929"/>
                    <a:pt x="2347" y="1929"/>
                  </a:cubicBezTo>
                  <a:cubicBezTo>
                    <a:pt x="2397" y="1937"/>
                    <a:pt x="2448" y="1955"/>
                    <a:pt x="2498" y="1955"/>
                  </a:cubicBezTo>
                  <a:lnTo>
                    <a:pt x="2574" y="1972"/>
                  </a:lnTo>
                  <a:cubicBezTo>
                    <a:pt x="2598" y="1972"/>
                    <a:pt x="2624" y="1980"/>
                    <a:pt x="2648" y="1988"/>
                  </a:cubicBezTo>
                  <a:lnTo>
                    <a:pt x="2790" y="2030"/>
                  </a:lnTo>
                  <a:cubicBezTo>
                    <a:pt x="2841" y="2046"/>
                    <a:pt x="2883" y="2064"/>
                    <a:pt x="2933" y="2080"/>
                  </a:cubicBezTo>
                  <a:lnTo>
                    <a:pt x="2999" y="2106"/>
                  </a:lnTo>
                  <a:lnTo>
                    <a:pt x="3067" y="2138"/>
                  </a:lnTo>
                  <a:lnTo>
                    <a:pt x="3210" y="2196"/>
                  </a:lnTo>
                  <a:lnTo>
                    <a:pt x="3334" y="2280"/>
                  </a:lnTo>
                  <a:lnTo>
                    <a:pt x="3400" y="2314"/>
                  </a:lnTo>
                  <a:cubicBezTo>
                    <a:pt x="3418" y="2330"/>
                    <a:pt x="3442" y="2339"/>
                    <a:pt x="3460" y="2357"/>
                  </a:cubicBezTo>
                  <a:cubicBezTo>
                    <a:pt x="3785" y="2581"/>
                    <a:pt x="4044" y="2882"/>
                    <a:pt x="4220" y="3233"/>
                  </a:cubicBezTo>
                  <a:lnTo>
                    <a:pt x="4796" y="4394"/>
                  </a:lnTo>
                  <a:lnTo>
                    <a:pt x="5073" y="3117"/>
                  </a:lnTo>
                  <a:cubicBezTo>
                    <a:pt x="5123" y="2882"/>
                    <a:pt x="5197" y="2657"/>
                    <a:pt x="5297" y="2447"/>
                  </a:cubicBezTo>
                  <a:cubicBezTo>
                    <a:pt x="5347" y="2339"/>
                    <a:pt x="5405" y="2230"/>
                    <a:pt x="5466" y="2130"/>
                  </a:cubicBezTo>
                  <a:lnTo>
                    <a:pt x="5516" y="2056"/>
                  </a:lnTo>
                  <a:lnTo>
                    <a:pt x="5566" y="1980"/>
                  </a:lnTo>
                  <a:cubicBezTo>
                    <a:pt x="5590" y="1929"/>
                    <a:pt x="5632" y="1879"/>
                    <a:pt x="5666" y="1837"/>
                  </a:cubicBezTo>
                  <a:cubicBezTo>
                    <a:pt x="5807" y="1645"/>
                    <a:pt x="5975" y="1470"/>
                    <a:pt x="6157" y="1312"/>
                  </a:cubicBezTo>
                  <a:cubicBezTo>
                    <a:pt x="6250" y="1236"/>
                    <a:pt x="6342" y="1161"/>
                    <a:pt x="6442" y="1093"/>
                  </a:cubicBezTo>
                  <a:cubicBezTo>
                    <a:pt x="6500" y="1061"/>
                    <a:pt x="6551" y="1027"/>
                    <a:pt x="6601" y="1003"/>
                  </a:cubicBezTo>
                  <a:cubicBezTo>
                    <a:pt x="6651" y="969"/>
                    <a:pt x="6701" y="935"/>
                    <a:pt x="6759" y="911"/>
                  </a:cubicBezTo>
                  <a:cubicBezTo>
                    <a:pt x="6978" y="792"/>
                    <a:pt x="7202" y="702"/>
                    <a:pt x="7445" y="634"/>
                  </a:cubicBezTo>
                  <a:cubicBezTo>
                    <a:pt x="7688" y="568"/>
                    <a:pt x="7938" y="526"/>
                    <a:pt x="8197" y="518"/>
                  </a:cubicBezTo>
                  <a:cubicBezTo>
                    <a:pt x="8275" y="513"/>
                    <a:pt x="8355" y="510"/>
                    <a:pt x="8436" y="510"/>
                  </a:cubicBezTo>
                  <a:cubicBezTo>
                    <a:pt x="8614" y="510"/>
                    <a:pt x="8796" y="523"/>
                    <a:pt x="8975" y="552"/>
                  </a:cubicBezTo>
                  <a:cubicBezTo>
                    <a:pt x="9234" y="592"/>
                    <a:pt x="9500" y="660"/>
                    <a:pt x="9759" y="752"/>
                  </a:cubicBezTo>
                  <a:cubicBezTo>
                    <a:pt x="9350" y="383"/>
                    <a:pt x="8807" y="133"/>
                    <a:pt x="8223" y="40"/>
                  </a:cubicBezTo>
                  <a:cubicBezTo>
                    <a:pt x="8081" y="16"/>
                    <a:pt x="7930" y="8"/>
                    <a:pt x="7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 rot="-761502">
              <a:off x="939615" y="2828528"/>
              <a:ext cx="380806" cy="275286"/>
            </a:xfrm>
            <a:custGeom>
              <a:rect b="b" l="l" r="r" t="t"/>
              <a:pathLst>
                <a:path extrusionOk="0" h="6650" w="9199">
                  <a:moveTo>
                    <a:pt x="2291" y="1"/>
                  </a:moveTo>
                  <a:cubicBezTo>
                    <a:pt x="2159" y="1"/>
                    <a:pt x="2028" y="8"/>
                    <a:pt x="1897" y="24"/>
                  </a:cubicBezTo>
                  <a:cubicBezTo>
                    <a:pt x="1169" y="100"/>
                    <a:pt x="486" y="409"/>
                    <a:pt x="0" y="884"/>
                  </a:cubicBezTo>
                  <a:cubicBezTo>
                    <a:pt x="532" y="650"/>
                    <a:pt x="1083" y="530"/>
                    <a:pt x="1622" y="530"/>
                  </a:cubicBezTo>
                  <a:cubicBezTo>
                    <a:pt x="1717" y="530"/>
                    <a:pt x="1811" y="533"/>
                    <a:pt x="1905" y="541"/>
                  </a:cubicBezTo>
                  <a:cubicBezTo>
                    <a:pt x="2531" y="591"/>
                    <a:pt x="3125" y="802"/>
                    <a:pt x="3618" y="1143"/>
                  </a:cubicBezTo>
                  <a:cubicBezTo>
                    <a:pt x="3744" y="1227"/>
                    <a:pt x="3861" y="1319"/>
                    <a:pt x="3969" y="1419"/>
                  </a:cubicBezTo>
                  <a:cubicBezTo>
                    <a:pt x="4085" y="1520"/>
                    <a:pt x="4186" y="1620"/>
                    <a:pt x="4286" y="1736"/>
                  </a:cubicBezTo>
                  <a:cubicBezTo>
                    <a:pt x="4378" y="1844"/>
                    <a:pt x="4470" y="1963"/>
                    <a:pt x="4555" y="2087"/>
                  </a:cubicBezTo>
                  <a:cubicBezTo>
                    <a:pt x="4571" y="2121"/>
                    <a:pt x="4587" y="2145"/>
                    <a:pt x="4613" y="2179"/>
                  </a:cubicBezTo>
                  <a:lnTo>
                    <a:pt x="4637" y="2229"/>
                  </a:lnTo>
                  <a:lnTo>
                    <a:pt x="4663" y="2280"/>
                  </a:lnTo>
                  <a:cubicBezTo>
                    <a:pt x="4679" y="2306"/>
                    <a:pt x="4705" y="2338"/>
                    <a:pt x="4721" y="2372"/>
                  </a:cubicBezTo>
                  <a:lnTo>
                    <a:pt x="4763" y="2472"/>
                  </a:lnTo>
                  <a:cubicBezTo>
                    <a:pt x="4829" y="2606"/>
                    <a:pt x="4887" y="2739"/>
                    <a:pt x="4930" y="2881"/>
                  </a:cubicBezTo>
                  <a:cubicBezTo>
                    <a:pt x="4972" y="3024"/>
                    <a:pt x="5014" y="3166"/>
                    <a:pt x="5038" y="3308"/>
                  </a:cubicBezTo>
                  <a:cubicBezTo>
                    <a:pt x="5064" y="3449"/>
                    <a:pt x="5080" y="3599"/>
                    <a:pt x="5088" y="3742"/>
                  </a:cubicBezTo>
                  <a:cubicBezTo>
                    <a:pt x="5098" y="3892"/>
                    <a:pt x="5088" y="4042"/>
                    <a:pt x="5080" y="4185"/>
                  </a:cubicBezTo>
                  <a:lnTo>
                    <a:pt x="5014" y="4953"/>
                  </a:lnTo>
                  <a:lnTo>
                    <a:pt x="5682" y="4644"/>
                  </a:lnTo>
                  <a:cubicBezTo>
                    <a:pt x="5850" y="4570"/>
                    <a:pt x="6016" y="4520"/>
                    <a:pt x="6191" y="4486"/>
                  </a:cubicBezTo>
                  <a:cubicBezTo>
                    <a:pt x="6283" y="4469"/>
                    <a:pt x="6367" y="4451"/>
                    <a:pt x="6460" y="4443"/>
                  </a:cubicBezTo>
                  <a:lnTo>
                    <a:pt x="6734" y="4443"/>
                  </a:lnTo>
                  <a:cubicBezTo>
                    <a:pt x="6776" y="4443"/>
                    <a:pt x="6827" y="4451"/>
                    <a:pt x="6869" y="4451"/>
                  </a:cubicBezTo>
                  <a:cubicBezTo>
                    <a:pt x="6919" y="4461"/>
                    <a:pt x="6961" y="4451"/>
                    <a:pt x="7003" y="4469"/>
                  </a:cubicBezTo>
                  <a:cubicBezTo>
                    <a:pt x="7093" y="4486"/>
                    <a:pt x="7186" y="4494"/>
                    <a:pt x="7278" y="4528"/>
                  </a:cubicBezTo>
                  <a:cubicBezTo>
                    <a:pt x="7320" y="4536"/>
                    <a:pt x="7362" y="4552"/>
                    <a:pt x="7412" y="4562"/>
                  </a:cubicBezTo>
                  <a:lnTo>
                    <a:pt x="7537" y="4612"/>
                  </a:lnTo>
                  <a:lnTo>
                    <a:pt x="7605" y="4636"/>
                  </a:lnTo>
                  <a:lnTo>
                    <a:pt x="7671" y="4670"/>
                  </a:lnTo>
                  <a:cubicBezTo>
                    <a:pt x="7713" y="4694"/>
                    <a:pt x="7755" y="4712"/>
                    <a:pt x="7795" y="4736"/>
                  </a:cubicBezTo>
                  <a:cubicBezTo>
                    <a:pt x="8122" y="4913"/>
                    <a:pt x="8423" y="5179"/>
                    <a:pt x="8658" y="5504"/>
                  </a:cubicBezTo>
                  <a:cubicBezTo>
                    <a:pt x="8882" y="5831"/>
                    <a:pt x="9049" y="6216"/>
                    <a:pt x="9125" y="6649"/>
                  </a:cubicBezTo>
                  <a:cubicBezTo>
                    <a:pt x="9199" y="6216"/>
                    <a:pt x="9149" y="5755"/>
                    <a:pt x="8982" y="5330"/>
                  </a:cubicBezTo>
                  <a:cubicBezTo>
                    <a:pt x="8808" y="4903"/>
                    <a:pt x="8515" y="4520"/>
                    <a:pt x="8138" y="4219"/>
                  </a:cubicBezTo>
                  <a:cubicBezTo>
                    <a:pt x="8088" y="4185"/>
                    <a:pt x="8038" y="4151"/>
                    <a:pt x="7988" y="4119"/>
                  </a:cubicBezTo>
                  <a:lnTo>
                    <a:pt x="7914" y="4068"/>
                  </a:lnTo>
                  <a:lnTo>
                    <a:pt x="7837" y="4018"/>
                  </a:lnTo>
                  <a:lnTo>
                    <a:pt x="7679" y="3934"/>
                  </a:lnTo>
                  <a:cubicBezTo>
                    <a:pt x="7621" y="3910"/>
                    <a:pt x="7571" y="3884"/>
                    <a:pt x="7512" y="3860"/>
                  </a:cubicBezTo>
                  <a:cubicBezTo>
                    <a:pt x="7404" y="3810"/>
                    <a:pt x="7286" y="3776"/>
                    <a:pt x="7170" y="3742"/>
                  </a:cubicBezTo>
                  <a:cubicBezTo>
                    <a:pt x="7111" y="3717"/>
                    <a:pt x="7053" y="3709"/>
                    <a:pt x="6985" y="3691"/>
                  </a:cubicBezTo>
                  <a:cubicBezTo>
                    <a:pt x="6927" y="3683"/>
                    <a:pt x="6869" y="3667"/>
                    <a:pt x="6811" y="3659"/>
                  </a:cubicBezTo>
                  <a:lnTo>
                    <a:pt x="6626" y="3641"/>
                  </a:lnTo>
                  <a:cubicBezTo>
                    <a:pt x="6560" y="3641"/>
                    <a:pt x="6502" y="3633"/>
                    <a:pt x="6442" y="3633"/>
                  </a:cubicBezTo>
                  <a:cubicBezTo>
                    <a:pt x="6317" y="3633"/>
                    <a:pt x="6191" y="3633"/>
                    <a:pt x="6067" y="3649"/>
                  </a:cubicBezTo>
                  <a:cubicBezTo>
                    <a:pt x="6041" y="3659"/>
                    <a:pt x="6016" y="3659"/>
                    <a:pt x="5982" y="3667"/>
                  </a:cubicBezTo>
                  <a:cubicBezTo>
                    <a:pt x="5966" y="3116"/>
                    <a:pt x="5840" y="2564"/>
                    <a:pt x="5589" y="2071"/>
                  </a:cubicBezTo>
                  <a:cubicBezTo>
                    <a:pt x="5415" y="1728"/>
                    <a:pt x="5188" y="1419"/>
                    <a:pt x="4930" y="1143"/>
                  </a:cubicBezTo>
                  <a:cubicBezTo>
                    <a:pt x="4797" y="1002"/>
                    <a:pt x="4655" y="876"/>
                    <a:pt x="4512" y="760"/>
                  </a:cubicBezTo>
                  <a:cubicBezTo>
                    <a:pt x="4362" y="651"/>
                    <a:pt x="4204" y="541"/>
                    <a:pt x="4035" y="451"/>
                  </a:cubicBezTo>
                  <a:cubicBezTo>
                    <a:pt x="3710" y="274"/>
                    <a:pt x="3351" y="140"/>
                    <a:pt x="2992" y="66"/>
                  </a:cubicBezTo>
                  <a:cubicBezTo>
                    <a:pt x="2757" y="24"/>
                    <a:pt x="252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7876912" y="1749914"/>
              <a:ext cx="875911" cy="394429"/>
            </a:xfrm>
            <a:custGeom>
              <a:rect b="b" l="l" r="r" t="t"/>
              <a:pathLst>
                <a:path extrusionOk="0" h="4395" w="9760">
                  <a:moveTo>
                    <a:pt x="7780" y="0"/>
                  </a:moveTo>
                  <a:cubicBezTo>
                    <a:pt x="7637" y="0"/>
                    <a:pt x="7487" y="0"/>
                    <a:pt x="7337" y="16"/>
                  </a:cubicBezTo>
                  <a:cubicBezTo>
                    <a:pt x="7186" y="32"/>
                    <a:pt x="7036" y="58"/>
                    <a:pt x="6893" y="90"/>
                  </a:cubicBezTo>
                  <a:cubicBezTo>
                    <a:pt x="6743" y="125"/>
                    <a:pt x="6601" y="167"/>
                    <a:pt x="6458" y="225"/>
                  </a:cubicBezTo>
                  <a:cubicBezTo>
                    <a:pt x="5891" y="433"/>
                    <a:pt x="5373" y="802"/>
                    <a:pt x="4972" y="1278"/>
                  </a:cubicBezTo>
                  <a:cubicBezTo>
                    <a:pt x="4772" y="1512"/>
                    <a:pt x="4603" y="1771"/>
                    <a:pt x="4471" y="2056"/>
                  </a:cubicBezTo>
                  <a:lnTo>
                    <a:pt x="4463" y="2064"/>
                  </a:lnTo>
                  <a:cubicBezTo>
                    <a:pt x="4294" y="1895"/>
                    <a:pt x="4112" y="1755"/>
                    <a:pt x="3911" y="1637"/>
                  </a:cubicBezTo>
                  <a:cubicBezTo>
                    <a:pt x="3467" y="1377"/>
                    <a:pt x="2957" y="1242"/>
                    <a:pt x="2451" y="1242"/>
                  </a:cubicBezTo>
                  <a:cubicBezTo>
                    <a:pt x="2422" y="1242"/>
                    <a:pt x="2394" y="1243"/>
                    <a:pt x="2365" y="1244"/>
                  </a:cubicBezTo>
                  <a:cubicBezTo>
                    <a:pt x="2097" y="1254"/>
                    <a:pt x="1838" y="1304"/>
                    <a:pt x="1587" y="1386"/>
                  </a:cubicBezTo>
                  <a:cubicBezTo>
                    <a:pt x="1563" y="1386"/>
                    <a:pt x="1529" y="1404"/>
                    <a:pt x="1495" y="1412"/>
                  </a:cubicBezTo>
                  <a:lnTo>
                    <a:pt x="1405" y="1454"/>
                  </a:lnTo>
                  <a:cubicBezTo>
                    <a:pt x="1345" y="1478"/>
                    <a:pt x="1286" y="1494"/>
                    <a:pt x="1228" y="1528"/>
                  </a:cubicBezTo>
                  <a:lnTo>
                    <a:pt x="1062" y="1621"/>
                  </a:lnTo>
                  <a:cubicBezTo>
                    <a:pt x="1004" y="1655"/>
                    <a:pt x="953" y="1695"/>
                    <a:pt x="903" y="1729"/>
                  </a:cubicBezTo>
                  <a:lnTo>
                    <a:pt x="819" y="1779"/>
                  </a:lnTo>
                  <a:cubicBezTo>
                    <a:pt x="793" y="1805"/>
                    <a:pt x="769" y="1821"/>
                    <a:pt x="753" y="1845"/>
                  </a:cubicBezTo>
                  <a:cubicBezTo>
                    <a:pt x="703" y="1879"/>
                    <a:pt x="653" y="1921"/>
                    <a:pt x="603" y="1963"/>
                  </a:cubicBezTo>
                  <a:lnTo>
                    <a:pt x="476" y="2106"/>
                  </a:lnTo>
                  <a:cubicBezTo>
                    <a:pt x="452" y="2122"/>
                    <a:pt x="434" y="2146"/>
                    <a:pt x="410" y="2172"/>
                  </a:cubicBezTo>
                  <a:lnTo>
                    <a:pt x="352" y="2246"/>
                  </a:lnTo>
                  <a:cubicBezTo>
                    <a:pt x="318" y="2296"/>
                    <a:pt x="276" y="2339"/>
                    <a:pt x="242" y="2389"/>
                  </a:cubicBezTo>
                  <a:cubicBezTo>
                    <a:pt x="209" y="2447"/>
                    <a:pt x="183" y="2497"/>
                    <a:pt x="151" y="2547"/>
                  </a:cubicBezTo>
                  <a:cubicBezTo>
                    <a:pt x="133" y="2581"/>
                    <a:pt x="117" y="2607"/>
                    <a:pt x="109" y="2631"/>
                  </a:cubicBezTo>
                  <a:lnTo>
                    <a:pt x="67" y="2716"/>
                  </a:lnTo>
                  <a:cubicBezTo>
                    <a:pt x="41" y="2766"/>
                    <a:pt x="25" y="2824"/>
                    <a:pt x="1" y="2882"/>
                  </a:cubicBezTo>
                  <a:lnTo>
                    <a:pt x="125" y="2748"/>
                  </a:lnTo>
                  <a:lnTo>
                    <a:pt x="183" y="2689"/>
                  </a:lnTo>
                  <a:cubicBezTo>
                    <a:pt x="209" y="2665"/>
                    <a:pt x="234" y="2647"/>
                    <a:pt x="252" y="2631"/>
                  </a:cubicBezTo>
                  <a:lnTo>
                    <a:pt x="384" y="2515"/>
                  </a:lnTo>
                  <a:lnTo>
                    <a:pt x="518" y="2415"/>
                  </a:lnTo>
                  <a:lnTo>
                    <a:pt x="585" y="2365"/>
                  </a:lnTo>
                  <a:cubicBezTo>
                    <a:pt x="611" y="2347"/>
                    <a:pt x="635" y="2339"/>
                    <a:pt x="661" y="2322"/>
                  </a:cubicBezTo>
                  <a:lnTo>
                    <a:pt x="803" y="2238"/>
                  </a:lnTo>
                  <a:lnTo>
                    <a:pt x="953" y="2164"/>
                  </a:lnTo>
                  <a:cubicBezTo>
                    <a:pt x="978" y="2156"/>
                    <a:pt x="1004" y="2138"/>
                    <a:pt x="1028" y="2130"/>
                  </a:cubicBezTo>
                  <a:lnTo>
                    <a:pt x="1104" y="2096"/>
                  </a:lnTo>
                  <a:cubicBezTo>
                    <a:pt x="1304" y="2014"/>
                    <a:pt x="1521" y="1972"/>
                    <a:pt x="1722" y="1937"/>
                  </a:cubicBezTo>
                  <a:lnTo>
                    <a:pt x="1880" y="1921"/>
                  </a:lnTo>
                  <a:lnTo>
                    <a:pt x="2038" y="1921"/>
                  </a:lnTo>
                  <a:cubicBezTo>
                    <a:pt x="2058" y="1920"/>
                    <a:pt x="2079" y="1919"/>
                    <a:pt x="2099" y="1919"/>
                  </a:cubicBezTo>
                  <a:cubicBezTo>
                    <a:pt x="2179" y="1919"/>
                    <a:pt x="2261" y="1929"/>
                    <a:pt x="2347" y="1929"/>
                  </a:cubicBezTo>
                  <a:cubicBezTo>
                    <a:pt x="2397" y="1937"/>
                    <a:pt x="2448" y="1955"/>
                    <a:pt x="2498" y="1955"/>
                  </a:cubicBezTo>
                  <a:lnTo>
                    <a:pt x="2574" y="1972"/>
                  </a:lnTo>
                  <a:cubicBezTo>
                    <a:pt x="2598" y="1972"/>
                    <a:pt x="2624" y="1980"/>
                    <a:pt x="2648" y="1988"/>
                  </a:cubicBezTo>
                  <a:lnTo>
                    <a:pt x="2790" y="2030"/>
                  </a:lnTo>
                  <a:cubicBezTo>
                    <a:pt x="2841" y="2046"/>
                    <a:pt x="2883" y="2064"/>
                    <a:pt x="2933" y="2080"/>
                  </a:cubicBezTo>
                  <a:lnTo>
                    <a:pt x="2999" y="2106"/>
                  </a:lnTo>
                  <a:lnTo>
                    <a:pt x="3067" y="2138"/>
                  </a:lnTo>
                  <a:lnTo>
                    <a:pt x="3210" y="2196"/>
                  </a:lnTo>
                  <a:lnTo>
                    <a:pt x="3334" y="2280"/>
                  </a:lnTo>
                  <a:lnTo>
                    <a:pt x="3400" y="2314"/>
                  </a:lnTo>
                  <a:cubicBezTo>
                    <a:pt x="3418" y="2330"/>
                    <a:pt x="3442" y="2339"/>
                    <a:pt x="3460" y="2357"/>
                  </a:cubicBezTo>
                  <a:cubicBezTo>
                    <a:pt x="3785" y="2581"/>
                    <a:pt x="4044" y="2882"/>
                    <a:pt x="4220" y="3233"/>
                  </a:cubicBezTo>
                  <a:lnTo>
                    <a:pt x="4796" y="4394"/>
                  </a:lnTo>
                  <a:lnTo>
                    <a:pt x="5073" y="3117"/>
                  </a:lnTo>
                  <a:cubicBezTo>
                    <a:pt x="5123" y="2882"/>
                    <a:pt x="5197" y="2657"/>
                    <a:pt x="5297" y="2447"/>
                  </a:cubicBezTo>
                  <a:cubicBezTo>
                    <a:pt x="5347" y="2339"/>
                    <a:pt x="5405" y="2230"/>
                    <a:pt x="5466" y="2130"/>
                  </a:cubicBezTo>
                  <a:lnTo>
                    <a:pt x="5516" y="2056"/>
                  </a:lnTo>
                  <a:lnTo>
                    <a:pt x="5566" y="1980"/>
                  </a:lnTo>
                  <a:cubicBezTo>
                    <a:pt x="5590" y="1929"/>
                    <a:pt x="5632" y="1879"/>
                    <a:pt x="5666" y="1837"/>
                  </a:cubicBezTo>
                  <a:cubicBezTo>
                    <a:pt x="5807" y="1645"/>
                    <a:pt x="5975" y="1470"/>
                    <a:pt x="6157" y="1312"/>
                  </a:cubicBezTo>
                  <a:cubicBezTo>
                    <a:pt x="6250" y="1236"/>
                    <a:pt x="6342" y="1161"/>
                    <a:pt x="6442" y="1093"/>
                  </a:cubicBezTo>
                  <a:cubicBezTo>
                    <a:pt x="6500" y="1061"/>
                    <a:pt x="6551" y="1027"/>
                    <a:pt x="6601" y="1003"/>
                  </a:cubicBezTo>
                  <a:cubicBezTo>
                    <a:pt x="6651" y="969"/>
                    <a:pt x="6701" y="935"/>
                    <a:pt x="6759" y="911"/>
                  </a:cubicBezTo>
                  <a:cubicBezTo>
                    <a:pt x="6978" y="792"/>
                    <a:pt x="7202" y="702"/>
                    <a:pt x="7445" y="634"/>
                  </a:cubicBezTo>
                  <a:cubicBezTo>
                    <a:pt x="7688" y="568"/>
                    <a:pt x="7938" y="526"/>
                    <a:pt x="8197" y="518"/>
                  </a:cubicBezTo>
                  <a:cubicBezTo>
                    <a:pt x="8275" y="513"/>
                    <a:pt x="8355" y="510"/>
                    <a:pt x="8436" y="510"/>
                  </a:cubicBezTo>
                  <a:cubicBezTo>
                    <a:pt x="8614" y="510"/>
                    <a:pt x="8796" y="523"/>
                    <a:pt x="8975" y="552"/>
                  </a:cubicBezTo>
                  <a:cubicBezTo>
                    <a:pt x="9234" y="592"/>
                    <a:pt x="9500" y="660"/>
                    <a:pt x="9759" y="752"/>
                  </a:cubicBezTo>
                  <a:cubicBezTo>
                    <a:pt x="9350" y="383"/>
                    <a:pt x="8807" y="133"/>
                    <a:pt x="8223" y="40"/>
                  </a:cubicBezTo>
                  <a:cubicBezTo>
                    <a:pt x="8081" y="16"/>
                    <a:pt x="7930" y="8"/>
                    <a:pt x="7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 flipH="1" rot="761461">
              <a:off x="6996630" y="2343878"/>
              <a:ext cx="426467" cy="308279"/>
            </a:xfrm>
            <a:custGeom>
              <a:rect b="b" l="l" r="r" t="t"/>
              <a:pathLst>
                <a:path extrusionOk="0" h="6650" w="9199">
                  <a:moveTo>
                    <a:pt x="2291" y="1"/>
                  </a:moveTo>
                  <a:cubicBezTo>
                    <a:pt x="2159" y="1"/>
                    <a:pt x="2028" y="8"/>
                    <a:pt x="1897" y="24"/>
                  </a:cubicBezTo>
                  <a:cubicBezTo>
                    <a:pt x="1169" y="100"/>
                    <a:pt x="486" y="409"/>
                    <a:pt x="0" y="884"/>
                  </a:cubicBezTo>
                  <a:cubicBezTo>
                    <a:pt x="532" y="650"/>
                    <a:pt x="1083" y="530"/>
                    <a:pt x="1622" y="530"/>
                  </a:cubicBezTo>
                  <a:cubicBezTo>
                    <a:pt x="1717" y="530"/>
                    <a:pt x="1811" y="533"/>
                    <a:pt x="1905" y="541"/>
                  </a:cubicBezTo>
                  <a:cubicBezTo>
                    <a:pt x="2531" y="591"/>
                    <a:pt x="3125" y="802"/>
                    <a:pt x="3618" y="1143"/>
                  </a:cubicBezTo>
                  <a:cubicBezTo>
                    <a:pt x="3744" y="1227"/>
                    <a:pt x="3861" y="1319"/>
                    <a:pt x="3969" y="1419"/>
                  </a:cubicBezTo>
                  <a:cubicBezTo>
                    <a:pt x="4085" y="1520"/>
                    <a:pt x="4186" y="1620"/>
                    <a:pt x="4286" y="1736"/>
                  </a:cubicBezTo>
                  <a:cubicBezTo>
                    <a:pt x="4378" y="1844"/>
                    <a:pt x="4470" y="1963"/>
                    <a:pt x="4555" y="2087"/>
                  </a:cubicBezTo>
                  <a:cubicBezTo>
                    <a:pt x="4571" y="2121"/>
                    <a:pt x="4587" y="2145"/>
                    <a:pt x="4613" y="2179"/>
                  </a:cubicBezTo>
                  <a:lnTo>
                    <a:pt x="4637" y="2229"/>
                  </a:lnTo>
                  <a:lnTo>
                    <a:pt x="4663" y="2280"/>
                  </a:lnTo>
                  <a:cubicBezTo>
                    <a:pt x="4679" y="2306"/>
                    <a:pt x="4705" y="2338"/>
                    <a:pt x="4721" y="2372"/>
                  </a:cubicBezTo>
                  <a:lnTo>
                    <a:pt x="4763" y="2472"/>
                  </a:lnTo>
                  <a:cubicBezTo>
                    <a:pt x="4829" y="2606"/>
                    <a:pt x="4887" y="2739"/>
                    <a:pt x="4930" y="2881"/>
                  </a:cubicBezTo>
                  <a:cubicBezTo>
                    <a:pt x="4972" y="3024"/>
                    <a:pt x="5014" y="3166"/>
                    <a:pt x="5038" y="3308"/>
                  </a:cubicBezTo>
                  <a:cubicBezTo>
                    <a:pt x="5064" y="3449"/>
                    <a:pt x="5080" y="3599"/>
                    <a:pt x="5088" y="3742"/>
                  </a:cubicBezTo>
                  <a:cubicBezTo>
                    <a:pt x="5098" y="3892"/>
                    <a:pt x="5088" y="4042"/>
                    <a:pt x="5080" y="4185"/>
                  </a:cubicBezTo>
                  <a:lnTo>
                    <a:pt x="5014" y="4953"/>
                  </a:lnTo>
                  <a:lnTo>
                    <a:pt x="5682" y="4644"/>
                  </a:lnTo>
                  <a:cubicBezTo>
                    <a:pt x="5850" y="4570"/>
                    <a:pt x="6016" y="4520"/>
                    <a:pt x="6191" y="4486"/>
                  </a:cubicBezTo>
                  <a:cubicBezTo>
                    <a:pt x="6283" y="4469"/>
                    <a:pt x="6367" y="4451"/>
                    <a:pt x="6460" y="4443"/>
                  </a:cubicBezTo>
                  <a:lnTo>
                    <a:pt x="6734" y="4443"/>
                  </a:lnTo>
                  <a:cubicBezTo>
                    <a:pt x="6776" y="4443"/>
                    <a:pt x="6827" y="4451"/>
                    <a:pt x="6869" y="4451"/>
                  </a:cubicBezTo>
                  <a:cubicBezTo>
                    <a:pt x="6919" y="4461"/>
                    <a:pt x="6961" y="4451"/>
                    <a:pt x="7003" y="4469"/>
                  </a:cubicBezTo>
                  <a:cubicBezTo>
                    <a:pt x="7093" y="4486"/>
                    <a:pt x="7186" y="4494"/>
                    <a:pt x="7278" y="4528"/>
                  </a:cubicBezTo>
                  <a:cubicBezTo>
                    <a:pt x="7320" y="4536"/>
                    <a:pt x="7362" y="4552"/>
                    <a:pt x="7412" y="4562"/>
                  </a:cubicBezTo>
                  <a:lnTo>
                    <a:pt x="7537" y="4612"/>
                  </a:lnTo>
                  <a:lnTo>
                    <a:pt x="7605" y="4636"/>
                  </a:lnTo>
                  <a:lnTo>
                    <a:pt x="7671" y="4670"/>
                  </a:lnTo>
                  <a:cubicBezTo>
                    <a:pt x="7713" y="4694"/>
                    <a:pt x="7755" y="4712"/>
                    <a:pt x="7795" y="4736"/>
                  </a:cubicBezTo>
                  <a:cubicBezTo>
                    <a:pt x="8122" y="4913"/>
                    <a:pt x="8423" y="5179"/>
                    <a:pt x="8658" y="5504"/>
                  </a:cubicBezTo>
                  <a:cubicBezTo>
                    <a:pt x="8882" y="5831"/>
                    <a:pt x="9049" y="6216"/>
                    <a:pt x="9125" y="6649"/>
                  </a:cubicBezTo>
                  <a:cubicBezTo>
                    <a:pt x="9199" y="6216"/>
                    <a:pt x="9149" y="5755"/>
                    <a:pt x="8982" y="5330"/>
                  </a:cubicBezTo>
                  <a:cubicBezTo>
                    <a:pt x="8808" y="4903"/>
                    <a:pt x="8515" y="4520"/>
                    <a:pt x="8138" y="4219"/>
                  </a:cubicBezTo>
                  <a:cubicBezTo>
                    <a:pt x="8088" y="4185"/>
                    <a:pt x="8038" y="4151"/>
                    <a:pt x="7988" y="4119"/>
                  </a:cubicBezTo>
                  <a:lnTo>
                    <a:pt x="7914" y="4068"/>
                  </a:lnTo>
                  <a:lnTo>
                    <a:pt x="7837" y="4018"/>
                  </a:lnTo>
                  <a:lnTo>
                    <a:pt x="7679" y="3934"/>
                  </a:lnTo>
                  <a:cubicBezTo>
                    <a:pt x="7621" y="3910"/>
                    <a:pt x="7571" y="3884"/>
                    <a:pt x="7512" y="3860"/>
                  </a:cubicBezTo>
                  <a:cubicBezTo>
                    <a:pt x="7404" y="3810"/>
                    <a:pt x="7286" y="3776"/>
                    <a:pt x="7170" y="3742"/>
                  </a:cubicBezTo>
                  <a:cubicBezTo>
                    <a:pt x="7111" y="3717"/>
                    <a:pt x="7053" y="3709"/>
                    <a:pt x="6985" y="3691"/>
                  </a:cubicBezTo>
                  <a:cubicBezTo>
                    <a:pt x="6927" y="3683"/>
                    <a:pt x="6869" y="3667"/>
                    <a:pt x="6811" y="3659"/>
                  </a:cubicBezTo>
                  <a:lnTo>
                    <a:pt x="6626" y="3641"/>
                  </a:lnTo>
                  <a:cubicBezTo>
                    <a:pt x="6560" y="3641"/>
                    <a:pt x="6502" y="3633"/>
                    <a:pt x="6442" y="3633"/>
                  </a:cubicBezTo>
                  <a:cubicBezTo>
                    <a:pt x="6317" y="3633"/>
                    <a:pt x="6191" y="3633"/>
                    <a:pt x="6067" y="3649"/>
                  </a:cubicBezTo>
                  <a:cubicBezTo>
                    <a:pt x="6041" y="3659"/>
                    <a:pt x="6016" y="3659"/>
                    <a:pt x="5982" y="3667"/>
                  </a:cubicBezTo>
                  <a:cubicBezTo>
                    <a:pt x="5966" y="3116"/>
                    <a:pt x="5840" y="2564"/>
                    <a:pt x="5589" y="2071"/>
                  </a:cubicBezTo>
                  <a:cubicBezTo>
                    <a:pt x="5415" y="1728"/>
                    <a:pt x="5188" y="1419"/>
                    <a:pt x="4930" y="1143"/>
                  </a:cubicBezTo>
                  <a:cubicBezTo>
                    <a:pt x="4797" y="1002"/>
                    <a:pt x="4655" y="876"/>
                    <a:pt x="4512" y="760"/>
                  </a:cubicBezTo>
                  <a:cubicBezTo>
                    <a:pt x="4362" y="651"/>
                    <a:pt x="4204" y="541"/>
                    <a:pt x="4035" y="451"/>
                  </a:cubicBezTo>
                  <a:cubicBezTo>
                    <a:pt x="3710" y="274"/>
                    <a:pt x="3351" y="140"/>
                    <a:pt x="2992" y="66"/>
                  </a:cubicBezTo>
                  <a:cubicBezTo>
                    <a:pt x="2757" y="24"/>
                    <a:pt x="252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 flipH="1" rot="1864319">
              <a:off x="2007836" y="1776293"/>
              <a:ext cx="260981" cy="188665"/>
            </a:xfrm>
            <a:custGeom>
              <a:rect b="b" l="l" r="r" t="t"/>
              <a:pathLst>
                <a:path extrusionOk="0" h="6650" w="9199">
                  <a:moveTo>
                    <a:pt x="2291" y="1"/>
                  </a:moveTo>
                  <a:cubicBezTo>
                    <a:pt x="2159" y="1"/>
                    <a:pt x="2028" y="8"/>
                    <a:pt x="1897" y="24"/>
                  </a:cubicBezTo>
                  <a:cubicBezTo>
                    <a:pt x="1169" y="100"/>
                    <a:pt x="486" y="409"/>
                    <a:pt x="0" y="884"/>
                  </a:cubicBezTo>
                  <a:cubicBezTo>
                    <a:pt x="532" y="650"/>
                    <a:pt x="1083" y="530"/>
                    <a:pt x="1622" y="530"/>
                  </a:cubicBezTo>
                  <a:cubicBezTo>
                    <a:pt x="1717" y="530"/>
                    <a:pt x="1811" y="533"/>
                    <a:pt x="1905" y="541"/>
                  </a:cubicBezTo>
                  <a:cubicBezTo>
                    <a:pt x="2531" y="591"/>
                    <a:pt x="3125" y="802"/>
                    <a:pt x="3618" y="1143"/>
                  </a:cubicBezTo>
                  <a:cubicBezTo>
                    <a:pt x="3744" y="1227"/>
                    <a:pt x="3861" y="1319"/>
                    <a:pt x="3969" y="1419"/>
                  </a:cubicBezTo>
                  <a:cubicBezTo>
                    <a:pt x="4085" y="1520"/>
                    <a:pt x="4186" y="1620"/>
                    <a:pt x="4286" y="1736"/>
                  </a:cubicBezTo>
                  <a:cubicBezTo>
                    <a:pt x="4378" y="1844"/>
                    <a:pt x="4470" y="1963"/>
                    <a:pt x="4555" y="2087"/>
                  </a:cubicBezTo>
                  <a:cubicBezTo>
                    <a:pt x="4571" y="2121"/>
                    <a:pt x="4587" y="2145"/>
                    <a:pt x="4613" y="2179"/>
                  </a:cubicBezTo>
                  <a:lnTo>
                    <a:pt x="4637" y="2229"/>
                  </a:lnTo>
                  <a:lnTo>
                    <a:pt x="4663" y="2280"/>
                  </a:lnTo>
                  <a:cubicBezTo>
                    <a:pt x="4679" y="2306"/>
                    <a:pt x="4705" y="2338"/>
                    <a:pt x="4721" y="2372"/>
                  </a:cubicBezTo>
                  <a:lnTo>
                    <a:pt x="4763" y="2472"/>
                  </a:lnTo>
                  <a:cubicBezTo>
                    <a:pt x="4829" y="2606"/>
                    <a:pt x="4887" y="2739"/>
                    <a:pt x="4930" y="2881"/>
                  </a:cubicBezTo>
                  <a:cubicBezTo>
                    <a:pt x="4972" y="3024"/>
                    <a:pt x="5014" y="3166"/>
                    <a:pt x="5038" y="3308"/>
                  </a:cubicBezTo>
                  <a:cubicBezTo>
                    <a:pt x="5064" y="3449"/>
                    <a:pt x="5080" y="3599"/>
                    <a:pt x="5088" y="3742"/>
                  </a:cubicBezTo>
                  <a:cubicBezTo>
                    <a:pt x="5098" y="3892"/>
                    <a:pt x="5088" y="4042"/>
                    <a:pt x="5080" y="4185"/>
                  </a:cubicBezTo>
                  <a:lnTo>
                    <a:pt x="5014" y="4953"/>
                  </a:lnTo>
                  <a:lnTo>
                    <a:pt x="5682" y="4644"/>
                  </a:lnTo>
                  <a:cubicBezTo>
                    <a:pt x="5850" y="4570"/>
                    <a:pt x="6016" y="4520"/>
                    <a:pt x="6191" y="4486"/>
                  </a:cubicBezTo>
                  <a:cubicBezTo>
                    <a:pt x="6283" y="4469"/>
                    <a:pt x="6367" y="4451"/>
                    <a:pt x="6460" y="4443"/>
                  </a:cubicBezTo>
                  <a:lnTo>
                    <a:pt x="6734" y="4443"/>
                  </a:lnTo>
                  <a:cubicBezTo>
                    <a:pt x="6776" y="4443"/>
                    <a:pt x="6827" y="4451"/>
                    <a:pt x="6869" y="4451"/>
                  </a:cubicBezTo>
                  <a:cubicBezTo>
                    <a:pt x="6919" y="4461"/>
                    <a:pt x="6961" y="4451"/>
                    <a:pt x="7003" y="4469"/>
                  </a:cubicBezTo>
                  <a:cubicBezTo>
                    <a:pt x="7093" y="4486"/>
                    <a:pt x="7186" y="4494"/>
                    <a:pt x="7278" y="4528"/>
                  </a:cubicBezTo>
                  <a:cubicBezTo>
                    <a:pt x="7320" y="4536"/>
                    <a:pt x="7362" y="4552"/>
                    <a:pt x="7412" y="4562"/>
                  </a:cubicBezTo>
                  <a:lnTo>
                    <a:pt x="7537" y="4612"/>
                  </a:lnTo>
                  <a:lnTo>
                    <a:pt x="7605" y="4636"/>
                  </a:lnTo>
                  <a:lnTo>
                    <a:pt x="7671" y="4670"/>
                  </a:lnTo>
                  <a:cubicBezTo>
                    <a:pt x="7713" y="4694"/>
                    <a:pt x="7755" y="4712"/>
                    <a:pt x="7795" y="4736"/>
                  </a:cubicBezTo>
                  <a:cubicBezTo>
                    <a:pt x="8122" y="4913"/>
                    <a:pt x="8423" y="5179"/>
                    <a:pt x="8658" y="5504"/>
                  </a:cubicBezTo>
                  <a:cubicBezTo>
                    <a:pt x="8882" y="5831"/>
                    <a:pt x="9049" y="6216"/>
                    <a:pt x="9125" y="6649"/>
                  </a:cubicBezTo>
                  <a:cubicBezTo>
                    <a:pt x="9199" y="6216"/>
                    <a:pt x="9149" y="5755"/>
                    <a:pt x="8982" y="5330"/>
                  </a:cubicBezTo>
                  <a:cubicBezTo>
                    <a:pt x="8808" y="4903"/>
                    <a:pt x="8515" y="4520"/>
                    <a:pt x="8138" y="4219"/>
                  </a:cubicBezTo>
                  <a:cubicBezTo>
                    <a:pt x="8088" y="4185"/>
                    <a:pt x="8038" y="4151"/>
                    <a:pt x="7988" y="4119"/>
                  </a:cubicBezTo>
                  <a:lnTo>
                    <a:pt x="7914" y="4068"/>
                  </a:lnTo>
                  <a:lnTo>
                    <a:pt x="7837" y="4018"/>
                  </a:lnTo>
                  <a:lnTo>
                    <a:pt x="7679" y="3934"/>
                  </a:lnTo>
                  <a:cubicBezTo>
                    <a:pt x="7621" y="3910"/>
                    <a:pt x="7571" y="3884"/>
                    <a:pt x="7512" y="3860"/>
                  </a:cubicBezTo>
                  <a:cubicBezTo>
                    <a:pt x="7404" y="3810"/>
                    <a:pt x="7286" y="3776"/>
                    <a:pt x="7170" y="3742"/>
                  </a:cubicBezTo>
                  <a:cubicBezTo>
                    <a:pt x="7111" y="3717"/>
                    <a:pt x="7053" y="3709"/>
                    <a:pt x="6985" y="3691"/>
                  </a:cubicBezTo>
                  <a:cubicBezTo>
                    <a:pt x="6927" y="3683"/>
                    <a:pt x="6869" y="3667"/>
                    <a:pt x="6811" y="3659"/>
                  </a:cubicBezTo>
                  <a:lnTo>
                    <a:pt x="6626" y="3641"/>
                  </a:lnTo>
                  <a:cubicBezTo>
                    <a:pt x="6560" y="3641"/>
                    <a:pt x="6502" y="3633"/>
                    <a:pt x="6442" y="3633"/>
                  </a:cubicBezTo>
                  <a:cubicBezTo>
                    <a:pt x="6317" y="3633"/>
                    <a:pt x="6191" y="3633"/>
                    <a:pt x="6067" y="3649"/>
                  </a:cubicBezTo>
                  <a:cubicBezTo>
                    <a:pt x="6041" y="3659"/>
                    <a:pt x="6016" y="3659"/>
                    <a:pt x="5982" y="3667"/>
                  </a:cubicBezTo>
                  <a:cubicBezTo>
                    <a:pt x="5966" y="3116"/>
                    <a:pt x="5840" y="2564"/>
                    <a:pt x="5589" y="2071"/>
                  </a:cubicBezTo>
                  <a:cubicBezTo>
                    <a:pt x="5415" y="1728"/>
                    <a:pt x="5188" y="1419"/>
                    <a:pt x="4930" y="1143"/>
                  </a:cubicBezTo>
                  <a:cubicBezTo>
                    <a:pt x="4797" y="1002"/>
                    <a:pt x="4655" y="876"/>
                    <a:pt x="4512" y="760"/>
                  </a:cubicBezTo>
                  <a:cubicBezTo>
                    <a:pt x="4362" y="651"/>
                    <a:pt x="4204" y="541"/>
                    <a:pt x="4035" y="451"/>
                  </a:cubicBezTo>
                  <a:cubicBezTo>
                    <a:pt x="3710" y="274"/>
                    <a:pt x="3351" y="140"/>
                    <a:pt x="2992" y="66"/>
                  </a:cubicBezTo>
                  <a:cubicBezTo>
                    <a:pt x="2757" y="24"/>
                    <a:pt x="252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 flipH="1" rot="1864319">
              <a:off x="8184374" y="3315493"/>
              <a:ext cx="260981" cy="188665"/>
            </a:xfrm>
            <a:custGeom>
              <a:rect b="b" l="l" r="r" t="t"/>
              <a:pathLst>
                <a:path extrusionOk="0" h="6650" w="9199">
                  <a:moveTo>
                    <a:pt x="2291" y="1"/>
                  </a:moveTo>
                  <a:cubicBezTo>
                    <a:pt x="2159" y="1"/>
                    <a:pt x="2028" y="8"/>
                    <a:pt x="1897" y="24"/>
                  </a:cubicBezTo>
                  <a:cubicBezTo>
                    <a:pt x="1169" y="100"/>
                    <a:pt x="486" y="409"/>
                    <a:pt x="0" y="884"/>
                  </a:cubicBezTo>
                  <a:cubicBezTo>
                    <a:pt x="532" y="650"/>
                    <a:pt x="1083" y="530"/>
                    <a:pt x="1622" y="530"/>
                  </a:cubicBezTo>
                  <a:cubicBezTo>
                    <a:pt x="1717" y="530"/>
                    <a:pt x="1811" y="533"/>
                    <a:pt x="1905" y="541"/>
                  </a:cubicBezTo>
                  <a:cubicBezTo>
                    <a:pt x="2531" y="591"/>
                    <a:pt x="3125" y="802"/>
                    <a:pt x="3618" y="1143"/>
                  </a:cubicBezTo>
                  <a:cubicBezTo>
                    <a:pt x="3744" y="1227"/>
                    <a:pt x="3861" y="1319"/>
                    <a:pt x="3969" y="1419"/>
                  </a:cubicBezTo>
                  <a:cubicBezTo>
                    <a:pt x="4085" y="1520"/>
                    <a:pt x="4186" y="1620"/>
                    <a:pt x="4286" y="1736"/>
                  </a:cubicBezTo>
                  <a:cubicBezTo>
                    <a:pt x="4378" y="1844"/>
                    <a:pt x="4470" y="1963"/>
                    <a:pt x="4555" y="2087"/>
                  </a:cubicBezTo>
                  <a:cubicBezTo>
                    <a:pt x="4571" y="2121"/>
                    <a:pt x="4587" y="2145"/>
                    <a:pt x="4613" y="2179"/>
                  </a:cubicBezTo>
                  <a:lnTo>
                    <a:pt x="4637" y="2229"/>
                  </a:lnTo>
                  <a:lnTo>
                    <a:pt x="4663" y="2280"/>
                  </a:lnTo>
                  <a:cubicBezTo>
                    <a:pt x="4679" y="2306"/>
                    <a:pt x="4705" y="2338"/>
                    <a:pt x="4721" y="2372"/>
                  </a:cubicBezTo>
                  <a:lnTo>
                    <a:pt x="4763" y="2472"/>
                  </a:lnTo>
                  <a:cubicBezTo>
                    <a:pt x="4829" y="2606"/>
                    <a:pt x="4887" y="2739"/>
                    <a:pt x="4930" y="2881"/>
                  </a:cubicBezTo>
                  <a:cubicBezTo>
                    <a:pt x="4972" y="3024"/>
                    <a:pt x="5014" y="3166"/>
                    <a:pt x="5038" y="3308"/>
                  </a:cubicBezTo>
                  <a:cubicBezTo>
                    <a:pt x="5064" y="3449"/>
                    <a:pt x="5080" y="3599"/>
                    <a:pt x="5088" y="3742"/>
                  </a:cubicBezTo>
                  <a:cubicBezTo>
                    <a:pt x="5098" y="3892"/>
                    <a:pt x="5088" y="4042"/>
                    <a:pt x="5080" y="4185"/>
                  </a:cubicBezTo>
                  <a:lnTo>
                    <a:pt x="5014" y="4953"/>
                  </a:lnTo>
                  <a:lnTo>
                    <a:pt x="5682" y="4644"/>
                  </a:lnTo>
                  <a:cubicBezTo>
                    <a:pt x="5850" y="4570"/>
                    <a:pt x="6016" y="4520"/>
                    <a:pt x="6191" y="4486"/>
                  </a:cubicBezTo>
                  <a:cubicBezTo>
                    <a:pt x="6283" y="4469"/>
                    <a:pt x="6367" y="4451"/>
                    <a:pt x="6460" y="4443"/>
                  </a:cubicBezTo>
                  <a:lnTo>
                    <a:pt x="6734" y="4443"/>
                  </a:lnTo>
                  <a:cubicBezTo>
                    <a:pt x="6776" y="4443"/>
                    <a:pt x="6827" y="4451"/>
                    <a:pt x="6869" y="4451"/>
                  </a:cubicBezTo>
                  <a:cubicBezTo>
                    <a:pt x="6919" y="4461"/>
                    <a:pt x="6961" y="4451"/>
                    <a:pt x="7003" y="4469"/>
                  </a:cubicBezTo>
                  <a:cubicBezTo>
                    <a:pt x="7093" y="4486"/>
                    <a:pt x="7186" y="4494"/>
                    <a:pt x="7278" y="4528"/>
                  </a:cubicBezTo>
                  <a:cubicBezTo>
                    <a:pt x="7320" y="4536"/>
                    <a:pt x="7362" y="4552"/>
                    <a:pt x="7412" y="4562"/>
                  </a:cubicBezTo>
                  <a:lnTo>
                    <a:pt x="7537" y="4612"/>
                  </a:lnTo>
                  <a:lnTo>
                    <a:pt x="7605" y="4636"/>
                  </a:lnTo>
                  <a:lnTo>
                    <a:pt x="7671" y="4670"/>
                  </a:lnTo>
                  <a:cubicBezTo>
                    <a:pt x="7713" y="4694"/>
                    <a:pt x="7755" y="4712"/>
                    <a:pt x="7795" y="4736"/>
                  </a:cubicBezTo>
                  <a:cubicBezTo>
                    <a:pt x="8122" y="4913"/>
                    <a:pt x="8423" y="5179"/>
                    <a:pt x="8658" y="5504"/>
                  </a:cubicBezTo>
                  <a:cubicBezTo>
                    <a:pt x="8882" y="5831"/>
                    <a:pt x="9049" y="6216"/>
                    <a:pt x="9125" y="6649"/>
                  </a:cubicBezTo>
                  <a:cubicBezTo>
                    <a:pt x="9199" y="6216"/>
                    <a:pt x="9149" y="5755"/>
                    <a:pt x="8982" y="5330"/>
                  </a:cubicBezTo>
                  <a:cubicBezTo>
                    <a:pt x="8808" y="4903"/>
                    <a:pt x="8515" y="4520"/>
                    <a:pt x="8138" y="4219"/>
                  </a:cubicBezTo>
                  <a:cubicBezTo>
                    <a:pt x="8088" y="4185"/>
                    <a:pt x="8038" y="4151"/>
                    <a:pt x="7988" y="4119"/>
                  </a:cubicBezTo>
                  <a:lnTo>
                    <a:pt x="7914" y="4068"/>
                  </a:lnTo>
                  <a:lnTo>
                    <a:pt x="7837" y="4018"/>
                  </a:lnTo>
                  <a:lnTo>
                    <a:pt x="7679" y="3934"/>
                  </a:lnTo>
                  <a:cubicBezTo>
                    <a:pt x="7621" y="3910"/>
                    <a:pt x="7571" y="3884"/>
                    <a:pt x="7512" y="3860"/>
                  </a:cubicBezTo>
                  <a:cubicBezTo>
                    <a:pt x="7404" y="3810"/>
                    <a:pt x="7286" y="3776"/>
                    <a:pt x="7170" y="3742"/>
                  </a:cubicBezTo>
                  <a:cubicBezTo>
                    <a:pt x="7111" y="3717"/>
                    <a:pt x="7053" y="3709"/>
                    <a:pt x="6985" y="3691"/>
                  </a:cubicBezTo>
                  <a:cubicBezTo>
                    <a:pt x="6927" y="3683"/>
                    <a:pt x="6869" y="3667"/>
                    <a:pt x="6811" y="3659"/>
                  </a:cubicBezTo>
                  <a:lnTo>
                    <a:pt x="6626" y="3641"/>
                  </a:lnTo>
                  <a:cubicBezTo>
                    <a:pt x="6560" y="3641"/>
                    <a:pt x="6502" y="3633"/>
                    <a:pt x="6442" y="3633"/>
                  </a:cubicBezTo>
                  <a:cubicBezTo>
                    <a:pt x="6317" y="3633"/>
                    <a:pt x="6191" y="3633"/>
                    <a:pt x="6067" y="3649"/>
                  </a:cubicBezTo>
                  <a:cubicBezTo>
                    <a:pt x="6041" y="3659"/>
                    <a:pt x="6016" y="3659"/>
                    <a:pt x="5982" y="3667"/>
                  </a:cubicBezTo>
                  <a:cubicBezTo>
                    <a:pt x="5966" y="3116"/>
                    <a:pt x="5840" y="2564"/>
                    <a:pt x="5589" y="2071"/>
                  </a:cubicBezTo>
                  <a:cubicBezTo>
                    <a:pt x="5415" y="1728"/>
                    <a:pt x="5188" y="1419"/>
                    <a:pt x="4930" y="1143"/>
                  </a:cubicBezTo>
                  <a:cubicBezTo>
                    <a:pt x="4797" y="1002"/>
                    <a:pt x="4655" y="876"/>
                    <a:pt x="4512" y="760"/>
                  </a:cubicBezTo>
                  <a:cubicBezTo>
                    <a:pt x="4362" y="651"/>
                    <a:pt x="4204" y="541"/>
                    <a:pt x="4035" y="451"/>
                  </a:cubicBezTo>
                  <a:cubicBezTo>
                    <a:pt x="3710" y="274"/>
                    <a:pt x="3351" y="140"/>
                    <a:pt x="2992" y="66"/>
                  </a:cubicBezTo>
                  <a:cubicBezTo>
                    <a:pt x="2757" y="24"/>
                    <a:pt x="252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17"/>
          <p:cNvSpPr txBox="1"/>
          <p:nvPr>
            <p:ph type="title"/>
          </p:nvPr>
        </p:nvSpPr>
        <p:spPr>
          <a:xfrm>
            <a:off x="714975" y="405175"/>
            <a:ext cx="77163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59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bg>
      <p:bgPr>
        <a:solidFill>
          <a:schemeClr val="dk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/>
          <p:nvPr>
            <p:ph idx="1" type="subTitle"/>
          </p:nvPr>
        </p:nvSpPr>
        <p:spPr>
          <a:xfrm>
            <a:off x="1605500" y="3334400"/>
            <a:ext cx="3224700" cy="823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8"/>
          <p:cNvSpPr txBox="1"/>
          <p:nvPr>
            <p:ph hasCustomPrompt="1" type="title"/>
          </p:nvPr>
        </p:nvSpPr>
        <p:spPr>
          <a:xfrm>
            <a:off x="715100" y="1234100"/>
            <a:ext cx="50055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8"/>
          <p:cNvSpPr/>
          <p:nvPr/>
        </p:nvSpPr>
        <p:spPr>
          <a:xfrm>
            <a:off x="359500" y="3920850"/>
            <a:ext cx="1933382" cy="694351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4243850" y="404950"/>
            <a:ext cx="2064164" cy="620759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-318675" y="322451"/>
            <a:ext cx="1360983" cy="40931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6"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>
            <p:ph type="title"/>
          </p:nvPr>
        </p:nvSpPr>
        <p:spPr>
          <a:xfrm>
            <a:off x="1828178" y="1632875"/>
            <a:ext cx="2604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" name="Google Shape;195;p19"/>
          <p:cNvSpPr txBox="1"/>
          <p:nvPr>
            <p:ph idx="1" type="subTitle"/>
          </p:nvPr>
        </p:nvSpPr>
        <p:spPr>
          <a:xfrm>
            <a:off x="1828075" y="2143200"/>
            <a:ext cx="2604900" cy="484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6" name="Google Shape;196;p19"/>
          <p:cNvSpPr txBox="1"/>
          <p:nvPr>
            <p:ph idx="2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7" name="Google Shape;197;p19"/>
          <p:cNvSpPr txBox="1"/>
          <p:nvPr>
            <p:ph idx="3" type="title"/>
          </p:nvPr>
        </p:nvSpPr>
        <p:spPr>
          <a:xfrm>
            <a:off x="1828175" y="3336925"/>
            <a:ext cx="2604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" name="Google Shape;198;p19"/>
          <p:cNvSpPr txBox="1"/>
          <p:nvPr>
            <p:ph idx="4" type="subTitle"/>
          </p:nvPr>
        </p:nvSpPr>
        <p:spPr>
          <a:xfrm>
            <a:off x="1828075" y="3847250"/>
            <a:ext cx="2604900" cy="484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9" name="Google Shape;199;p19"/>
          <p:cNvSpPr txBox="1"/>
          <p:nvPr>
            <p:ph idx="5" type="title"/>
          </p:nvPr>
        </p:nvSpPr>
        <p:spPr>
          <a:xfrm>
            <a:off x="5958953" y="1632875"/>
            <a:ext cx="2604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" name="Google Shape;200;p19"/>
          <p:cNvSpPr txBox="1"/>
          <p:nvPr>
            <p:ph idx="6" type="subTitle"/>
          </p:nvPr>
        </p:nvSpPr>
        <p:spPr>
          <a:xfrm>
            <a:off x="5958850" y="2143200"/>
            <a:ext cx="2604900" cy="484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7" type="title"/>
          </p:nvPr>
        </p:nvSpPr>
        <p:spPr>
          <a:xfrm>
            <a:off x="5958950" y="3336925"/>
            <a:ext cx="2604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p19"/>
          <p:cNvSpPr txBox="1"/>
          <p:nvPr>
            <p:ph idx="8" type="subTitle"/>
          </p:nvPr>
        </p:nvSpPr>
        <p:spPr>
          <a:xfrm>
            <a:off x="5958850" y="3847250"/>
            <a:ext cx="2604900" cy="484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3" name="Google Shape;203;p19"/>
          <p:cNvSpPr/>
          <p:nvPr/>
        </p:nvSpPr>
        <p:spPr>
          <a:xfrm>
            <a:off x="6559550" y="293980"/>
            <a:ext cx="2421488" cy="779257"/>
          </a:xfrm>
          <a:custGeom>
            <a:rect b="b" l="l" r="r" t="t"/>
            <a:pathLst>
              <a:path extrusionOk="0" h="13432" w="41739">
                <a:moveTo>
                  <a:pt x="20879" y="0"/>
                </a:moveTo>
                <a:cubicBezTo>
                  <a:pt x="19060" y="0"/>
                  <a:pt x="17217" y="609"/>
                  <a:pt x="15674" y="1909"/>
                </a:cubicBezTo>
                <a:cubicBezTo>
                  <a:pt x="15091" y="2395"/>
                  <a:pt x="14358" y="2661"/>
                  <a:pt x="13610" y="2661"/>
                </a:cubicBezTo>
                <a:cubicBezTo>
                  <a:pt x="13457" y="2661"/>
                  <a:pt x="13304" y="2650"/>
                  <a:pt x="13151" y="2628"/>
                </a:cubicBezTo>
                <a:cubicBezTo>
                  <a:pt x="12810" y="2573"/>
                  <a:pt x="12469" y="2547"/>
                  <a:pt x="12130" y="2547"/>
                </a:cubicBezTo>
                <a:cubicBezTo>
                  <a:pt x="10078" y="2547"/>
                  <a:pt x="8118" y="3525"/>
                  <a:pt x="6885" y="5217"/>
                </a:cubicBezTo>
                <a:cubicBezTo>
                  <a:pt x="6601" y="5602"/>
                  <a:pt x="6233" y="5902"/>
                  <a:pt x="5799" y="6103"/>
                </a:cubicBezTo>
                <a:cubicBezTo>
                  <a:pt x="4579" y="6671"/>
                  <a:pt x="2140" y="7991"/>
                  <a:pt x="1805" y="9612"/>
                </a:cubicBezTo>
                <a:cubicBezTo>
                  <a:pt x="1722" y="10046"/>
                  <a:pt x="1455" y="10447"/>
                  <a:pt x="1087" y="10698"/>
                </a:cubicBezTo>
                <a:cubicBezTo>
                  <a:pt x="402" y="11115"/>
                  <a:pt x="1" y="11867"/>
                  <a:pt x="1" y="12669"/>
                </a:cubicBezTo>
                <a:cubicBezTo>
                  <a:pt x="1" y="13218"/>
                  <a:pt x="4792" y="13432"/>
                  <a:pt x="11127" y="13432"/>
                </a:cubicBezTo>
                <a:cubicBezTo>
                  <a:pt x="23492" y="13432"/>
                  <a:pt x="41739" y="12619"/>
                  <a:pt x="41739" y="11901"/>
                </a:cubicBezTo>
                <a:cubicBezTo>
                  <a:pt x="41739" y="10831"/>
                  <a:pt x="39400" y="10614"/>
                  <a:pt x="36509" y="10614"/>
                </a:cubicBezTo>
                <a:cubicBezTo>
                  <a:pt x="36242" y="10614"/>
                  <a:pt x="35991" y="10614"/>
                  <a:pt x="35757" y="10631"/>
                </a:cubicBezTo>
                <a:cubicBezTo>
                  <a:pt x="36442" y="8659"/>
                  <a:pt x="35791" y="6471"/>
                  <a:pt x="34120" y="5217"/>
                </a:cubicBezTo>
                <a:cubicBezTo>
                  <a:pt x="33267" y="4578"/>
                  <a:pt x="32250" y="4256"/>
                  <a:pt x="31233" y="4256"/>
                </a:cubicBezTo>
                <a:cubicBezTo>
                  <a:pt x="30257" y="4256"/>
                  <a:pt x="29282" y="4553"/>
                  <a:pt x="28456" y="5151"/>
                </a:cubicBezTo>
                <a:cubicBezTo>
                  <a:pt x="27169" y="1865"/>
                  <a:pt x="24062" y="0"/>
                  <a:pt x="20879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 txBox="1"/>
          <p:nvPr>
            <p:ph hasCustomPrompt="1" idx="9" type="title"/>
          </p:nvPr>
        </p:nvSpPr>
        <p:spPr>
          <a:xfrm>
            <a:off x="582325" y="1498898"/>
            <a:ext cx="1141500" cy="13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05" name="Google Shape;205;p19"/>
          <p:cNvSpPr txBox="1"/>
          <p:nvPr>
            <p:ph hasCustomPrompt="1" idx="13" type="title"/>
          </p:nvPr>
        </p:nvSpPr>
        <p:spPr>
          <a:xfrm>
            <a:off x="4798775" y="1498898"/>
            <a:ext cx="1141500" cy="13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06" name="Google Shape;206;p19"/>
          <p:cNvSpPr txBox="1"/>
          <p:nvPr>
            <p:ph hasCustomPrompt="1" idx="14" type="title"/>
          </p:nvPr>
        </p:nvSpPr>
        <p:spPr>
          <a:xfrm>
            <a:off x="582325" y="3195098"/>
            <a:ext cx="1141500" cy="13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07" name="Google Shape;207;p19"/>
          <p:cNvSpPr txBox="1"/>
          <p:nvPr>
            <p:ph hasCustomPrompt="1" idx="15" type="title"/>
          </p:nvPr>
        </p:nvSpPr>
        <p:spPr>
          <a:xfrm>
            <a:off x="4798775" y="3195098"/>
            <a:ext cx="1141500" cy="13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960">
          <p15:clr>
            <a:srgbClr val="FA7B17"/>
          </p15:clr>
        </p15:guide>
        <p15:guide id="2" orient="horz" pos="1832">
          <p15:clr>
            <a:srgbClr val="FA7B17"/>
          </p15:clr>
        </p15:guide>
        <p15:guide id="3" pos="3748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2">
    <p:bg>
      <p:bgPr>
        <a:solidFill>
          <a:schemeClr val="dk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hasCustomPrompt="1" type="title"/>
          </p:nvPr>
        </p:nvSpPr>
        <p:spPr>
          <a:xfrm>
            <a:off x="540009" y="52547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20"/>
          <p:cNvSpPr txBox="1"/>
          <p:nvPr>
            <p:ph idx="1" type="subTitle"/>
          </p:nvPr>
        </p:nvSpPr>
        <p:spPr>
          <a:xfrm>
            <a:off x="540000" y="3207925"/>
            <a:ext cx="3311400" cy="684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0"/>
          <p:cNvSpPr txBox="1"/>
          <p:nvPr>
            <p:ph idx="2" type="title"/>
          </p:nvPr>
        </p:nvSpPr>
        <p:spPr>
          <a:xfrm>
            <a:off x="540021" y="1857375"/>
            <a:ext cx="38553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2" name="Google Shape;212;p20"/>
          <p:cNvSpPr/>
          <p:nvPr/>
        </p:nvSpPr>
        <p:spPr>
          <a:xfrm>
            <a:off x="7583400" y="345713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-627350" y="4214988"/>
            <a:ext cx="4804150" cy="1642475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0"/>
          <p:cNvSpPr/>
          <p:nvPr/>
        </p:nvSpPr>
        <p:spPr>
          <a:xfrm>
            <a:off x="6423825" y="4177800"/>
            <a:ext cx="2010169" cy="721926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/>
          <p:nvPr/>
        </p:nvSpPr>
        <p:spPr>
          <a:xfrm>
            <a:off x="3216750" y="865875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/>
          <p:nvPr/>
        </p:nvSpPr>
        <p:spPr>
          <a:xfrm>
            <a:off x="2950550" y="3285900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-492300" y="3674713"/>
            <a:ext cx="4804150" cy="1642475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542870" y="4111407"/>
            <a:ext cx="1258532" cy="485097"/>
          </a:xfrm>
          <a:custGeom>
            <a:rect b="b" l="l" r="r" t="t"/>
            <a:pathLst>
              <a:path extrusionOk="0" h="16325" w="42357">
                <a:moveTo>
                  <a:pt x="41087" y="12181"/>
                </a:moveTo>
                <a:cubicBezTo>
                  <a:pt x="40653" y="11914"/>
                  <a:pt x="40369" y="11446"/>
                  <a:pt x="40268" y="10945"/>
                </a:cubicBezTo>
                <a:cubicBezTo>
                  <a:pt x="39901" y="9107"/>
                  <a:pt x="37110" y="7603"/>
                  <a:pt x="35724" y="6968"/>
                </a:cubicBezTo>
                <a:cubicBezTo>
                  <a:pt x="35239" y="6734"/>
                  <a:pt x="34805" y="6400"/>
                  <a:pt x="34487" y="5966"/>
                </a:cubicBezTo>
                <a:cubicBezTo>
                  <a:pt x="32816" y="3676"/>
                  <a:pt x="30043" y="2574"/>
                  <a:pt x="27336" y="3008"/>
                </a:cubicBezTo>
                <a:cubicBezTo>
                  <a:pt x="26300" y="3175"/>
                  <a:pt x="25247" y="2841"/>
                  <a:pt x="24462" y="2173"/>
                </a:cubicBezTo>
                <a:cubicBezTo>
                  <a:pt x="22858" y="819"/>
                  <a:pt x="20769" y="1"/>
                  <a:pt x="18514" y="1"/>
                </a:cubicBezTo>
                <a:cubicBezTo>
                  <a:pt x="14587" y="1"/>
                  <a:pt x="11245" y="2457"/>
                  <a:pt x="9875" y="5899"/>
                </a:cubicBezTo>
                <a:cubicBezTo>
                  <a:pt x="8990" y="5247"/>
                  <a:pt x="7904" y="4879"/>
                  <a:pt x="6701" y="4879"/>
                </a:cubicBezTo>
                <a:cubicBezTo>
                  <a:pt x="2607" y="4879"/>
                  <a:pt x="1" y="12014"/>
                  <a:pt x="1839" y="15623"/>
                </a:cubicBezTo>
                <a:cubicBezTo>
                  <a:pt x="1638" y="16174"/>
                  <a:pt x="42357" y="16325"/>
                  <a:pt x="42357" y="14487"/>
                </a:cubicBezTo>
                <a:cubicBezTo>
                  <a:pt x="42340" y="13501"/>
                  <a:pt x="41839" y="12666"/>
                  <a:pt x="41087" y="121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423825" y="4074175"/>
            <a:ext cx="2010169" cy="721926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583400" y="345713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 txBox="1"/>
          <p:nvPr>
            <p:ph hasCustomPrompt="1" type="title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/>
          <p:nvPr>
            <p:ph idx="1" type="subTitle"/>
          </p:nvPr>
        </p:nvSpPr>
        <p:spPr>
          <a:xfrm>
            <a:off x="4575325" y="3207925"/>
            <a:ext cx="3311400" cy="684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"/>
          <p:cNvSpPr txBox="1"/>
          <p:nvPr>
            <p:ph idx="2"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_1_1_1"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4949002" y="356347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"/>
          <p:cNvSpPr/>
          <p:nvPr/>
        </p:nvSpPr>
        <p:spPr>
          <a:xfrm flipH="1">
            <a:off x="7392708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"/>
          <p:cNvSpPr/>
          <p:nvPr/>
        </p:nvSpPr>
        <p:spPr>
          <a:xfrm flipH="1">
            <a:off x="3860301" y="100150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 flipH="1">
            <a:off x="194066" y="4126503"/>
            <a:ext cx="2410533" cy="861563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 txBox="1"/>
          <p:nvPr>
            <p:ph hasCustomPrompt="1" type="title"/>
          </p:nvPr>
        </p:nvSpPr>
        <p:spPr>
          <a:xfrm>
            <a:off x="540009" y="52547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21"/>
          <p:cNvSpPr txBox="1"/>
          <p:nvPr>
            <p:ph idx="1" type="subTitle"/>
          </p:nvPr>
        </p:nvSpPr>
        <p:spPr>
          <a:xfrm>
            <a:off x="540000" y="3207925"/>
            <a:ext cx="3311400" cy="684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1"/>
          <p:cNvSpPr txBox="1"/>
          <p:nvPr>
            <p:ph idx="2" type="title"/>
          </p:nvPr>
        </p:nvSpPr>
        <p:spPr>
          <a:xfrm>
            <a:off x="540021" y="1857375"/>
            <a:ext cx="38553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_1_1_1">
    <p:bg>
      <p:bgPr>
        <a:solidFill>
          <a:schemeClr val="dk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2"/>
          <p:cNvGrpSpPr/>
          <p:nvPr/>
        </p:nvGrpSpPr>
        <p:grpSpPr>
          <a:xfrm>
            <a:off x="0" y="3326831"/>
            <a:ext cx="9144002" cy="2193128"/>
            <a:chOff x="0" y="3252381"/>
            <a:chExt cx="9144002" cy="2193128"/>
          </a:xfrm>
        </p:grpSpPr>
        <p:sp>
          <p:nvSpPr>
            <p:cNvPr id="226" name="Google Shape;226;p22"/>
            <p:cNvSpPr/>
            <p:nvPr/>
          </p:nvSpPr>
          <p:spPr>
            <a:xfrm>
              <a:off x="1591697" y="3252381"/>
              <a:ext cx="5762063" cy="2193128"/>
            </a:xfrm>
            <a:custGeom>
              <a:rect b="b" l="l" r="r" t="t"/>
              <a:pathLst>
                <a:path extrusionOk="0" h="13167" w="34594">
                  <a:moveTo>
                    <a:pt x="15847" y="0"/>
                  </a:moveTo>
                  <a:cubicBezTo>
                    <a:pt x="15074" y="0"/>
                    <a:pt x="13338" y="218"/>
                    <a:pt x="12384" y="2045"/>
                  </a:cubicBezTo>
                  <a:cubicBezTo>
                    <a:pt x="12384" y="2045"/>
                    <a:pt x="11977" y="1908"/>
                    <a:pt x="11453" y="1908"/>
                  </a:cubicBezTo>
                  <a:cubicBezTo>
                    <a:pt x="10708" y="1908"/>
                    <a:pt x="9725" y="2184"/>
                    <a:pt x="9333" y="3523"/>
                  </a:cubicBezTo>
                  <a:cubicBezTo>
                    <a:pt x="9333" y="3523"/>
                    <a:pt x="8808" y="3334"/>
                    <a:pt x="8150" y="3334"/>
                  </a:cubicBezTo>
                  <a:cubicBezTo>
                    <a:pt x="7284" y="3334"/>
                    <a:pt x="6189" y="3660"/>
                    <a:pt x="5758" y="5169"/>
                  </a:cubicBezTo>
                  <a:cubicBezTo>
                    <a:pt x="5758" y="5169"/>
                    <a:pt x="5629" y="5137"/>
                    <a:pt x="5443" y="5137"/>
                  </a:cubicBezTo>
                  <a:cubicBezTo>
                    <a:pt x="5045" y="5137"/>
                    <a:pt x="4383" y="5284"/>
                    <a:pt x="4143" y="6206"/>
                  </a:cubicBezTo>
                  <a:cubicBezTo>
                    <a:pt x="4143" y="6206"/>
                    <a:pt x="3850" y="6153"/>
                    <a:pt x="3407" y="6153"/>
                  </a:cubicBezTo>
                  <a:cubicBezTo>
                    <a:pt x="2481" y="6153"/>
                    <a:pt x="904" y="6386"/>
                    <a:pt x="0" y="7826"/>
                  </a:cubicBezTo>
                  <a:lnTo>
                    <a:pt x="6275" y="13167"/>
                  </a:lnTo>
                  <a:lnTo>
                    <a:pt x="34208" y="11587"/>
                  </a:lnTo>
                  <a:lnTo>
                    <a:pt x="34593" y="8111"/>
                  </a:lnTo>
                  <a:cubicBezTo>
                    <a:pt x="34593" y="8111"/>
                    <a:pt x="34108" y="7199"/>
                    <a:pt x="32771" y="7199"/>
                  </a:cubicBezTo>
                  <a:cubicBezTo>
                    <a:pt x="32434" y="7199"/>
                    <a:pt x="32044" y="7257"/>
                    <a:pt x="31593" y="7401"/>
                  </a:cubicBezTo>
                  <a:cubicBezTo>
                    <a:pt x="31593" y="7401"/>
                    <a:pt x="31075" y="6583"/>
                    <a:pt x="29985" y="6583"/>
                  </a:cubicBezTo>
                  <a:cubicBezTo>
                    <a:pt x="29762" y="6583"/>
                    <a:pt x="29516" y="6617"/>
                    <a:pt x="29245" y="6699"/>
                  </a:cubicBezTo>
                  <a:cubicBezTo>
                    <a:pt x="29245" y="6699"/>
                    <a:pt x="28768" y="5303"/>
                    <a:pt x="27056" y="5303"/>
                  </a:cubicBezTo>
                  <a:cubicBezTo>
                    <a:pt x="26691" y="5303"/>
                    <a:pt x="26270" y="5366"/>
                    <a:pt x="25786" y="5520"/>
                  </a:cubicBezTo>
                  <a:cubicBezTo>
                    <a:pt x="25786" y="5520"/>
                    <a:pt x="25331" y="4686"/>
                    <a:pt x="24346" y="4686"/>
                  </a:cubicBezTo>
                  <a:cubicBezTo>
                    <a:pt x="24099" y="4686"/>
                    <a:pt x="23820" y="4738"/>
                    <a:pt x="23506" y="4869"/>
                  </a:cubicBezTo>
                  <a:cubicBezTo>
                    <a:pt x="23506" y="4869"/>
                    <a:pt x="23096" y="2754"/>
                    <a:pt x="20675" y="2754"/>
                  </a:cubicBezTo>
                  <a:cubicBezTo>
                    <a:pt x="20327" y="2754"/>
                    <a:pt x="19938" y="2798"/>
                    <a:pt x="19503" y="2897"/>
                  </a:cubicBezTo>
                  <a:cubicBezTo>
                    <a:pt x="19503" y="2897"/>
                    <a:pt x="18759" y="214"/>
                    <a:pt x="16236" y="21"/>
                  </a:cubicBezTo>
                  <a:cubicBezTo>
                    <a:pt x="16236" y="21"/>
                    <a:pt x="16089" y="0"/>
                    <a:pt x="15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382562" y="3339616"/>
              <a:ext cx="2761440" cy="1803872"/>
            </a:xfrm>
            <a:custGeom>
              <a:rect b="b" l="l" r="r" t="t"/>
              <a:pathLst>
                <a:path extrusionOk="0" h="10830" w="16579">
                  <a:moveTo>
                    <a:pt x="16579" y="1"/>
                  </a:moveTo>
                  <a:cubicBezTo>
                    <a:pt x="14239" y="177"/>
                    <a:pt x="13779" y="2758"/>
                    <a:pt x="13779" y="2758"/>
                  </a:cubicBezTo>
                  <a:cubicBezTo>
                    <a:pt x="13378" y="2666"/>
                    <a:pt x="13019" y="2626"/>
                    <a:pt x="12698" y="2626"/>
                  </a:cubicBezTo>
                  <a:cubicBezTo>
                    <a:pt x="10447" y="2626"/>
                    <a:pt x="10069" y="4597"/>
                    <a:pt x="10069" y="4597"/>
                  </a:cubicBezTo>
                  <a:cubicBezTo>
                    <a:pt x="9774" y="4474"/>
                    <a:pt x="9511" y="4425"/>
                    <a:pt x="9281" y="4425"/>
                  </a:cubicBezTo>
                  <a:cubicBezTo>
                    <a:pt x="8364" y="4425"/>
                    <a:pt x="7948" y="5199"/>
                    <a:pt x="7948" y="5199"/>
                  </a:cubicBezTo>
                  <a:cubicBezTo>
                    <a:pt x="7498" y="5057"/>
                    <a:pt x="7106" y="4998"/>
                    <a:pt x="6767" y="4998"/>
                  </a:cubicBezTo>
                  <a:cubicBezTo>
                    <a:pt x="5172" y="4998"/>
                    <a:pt x="4729" y="6294"/>
                    <a:pt x="4729" y="6294"/>
                  </a:cubicBezTo>
                  <a:cubicBezTo>
                    <a:pt x="4477" y="6217"/>
                    <a:pt x="4247" y="6185"/>
                    <a:pt x="4040" y="6185"/>
                  </a:cubicBezTo>
                  <a:cubicBezTo>
                    <a:pt x="3027" y="6185"/>
                    <a:pt x="2549" y="6945"/>
                    <a:pt x="2549" y="6945"/>
                  </a:cubicBezTo>
                  <a:cubicBezTo>
                    <a:pt x="2224" y="6855"/>
                    <a:pt x="1925" y="6818"/>
                    <a:pt x="1655" y="6818"/>
                  </a:cubicBezTo>
                  <a:cubicBezTo>
                    <a:pt x="608" y="6818"/>
                    <a:pt x="0" y="7362"/>
                    <a:pt x="0" y="7362"/>
                  </a:cubicBezTo>
                  <a:lnTo>
                    <a:pt x="117" y="10830"/>
                  </a:lnTo>
                  <a:lnTo>
                    <a:pt x="16579" y="10830"/>
                  </a:lnTo>
                  <a:lnTo>
                    <a:pt x="16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0" y="3669800"/>
              <a:ext cx="2788954" cy="1473695"/>
            </a:xfrm>
            <a:custGeom>
              <a:rect b="b" l="l" r="r" t="t"/>
              <a:pathLst>
                <a:path extrusionOk="0" h="7671" w="11740">
                  <a:moveTo>
                    <a:pt x="0" y="0"/>
                  </a:moveTo>
                  <a:lnTo>
                    <a:pt x="0" y="7671"/>
                  </a:lnTo>
                  <a:lnTo>
                    <a:pt x="11656" y="7671"/>
                  </a:lnTo>
                  <a:lnTo>
                    <a:pt x="11740" y="5214"/>
                  </a:lnTo>
                  <a:cubicBezTo>
                    <a:pt x="11740" y="5214"/>
                    <a:pt x="11311" y="4833"/>
                    <a:pt x="10567" y="4833"/>
                  </a:cubicBezTo>
                  <a:cubicBezTo>
                    <a:pt x="10377" y="4833"/>
                    <a:pt x="10165" y="4858"/>
                    <a:pt x="9935" y="4921"/>
                  </a:cubicBezTo>
                  <a:cubicBezTo>
                    <a:pt x="9935" y="4921"/>
                    <a:pt x="9595" y="4386"/>
                    <a:pt x="8876" y="4386"/>
                  </a:cubicBezTo>
                  <a:cubicBezTo>
                    <a:pt x="8730" y="4386"/>
                    <a:pt x="8567" y="4408"/>
                    <a:pt x="8389" y="4462"/>
                  </a:cubicBezTo>
                  <a:cubicBezTo>
                    <a:pt x="8389" y="4462"/>
                    <a:pt x="8077" y="3543"/>
                    <a:pt x="6952" y="3543"/>
                  </a:cubicBezTo>
                  <a:cubicBezTo>
                    <a:pt x="6712" y="3543"/>
                    <a:pt x="6436" y="3585"/>
                    <a:pt x="6117" y="3686"/>
                  </a:cubicBezTo>
                  <a:cubicBezTo>
                    <a:pt x="6117" y="3686"/>
                    <a:pt x="5817" y="3137"/>
                    <a:pt x="5169" y="3137"/>
                  </a:cubicBezTo>
                  <a:cubicBezTo>
                    <a:pt x="5006" y="3137"/>
                    <a:pt x="4821" y="3172"/>
                    <a:pt x="4613" y="3259"/>
                  </a:cubicBezTo>
                  <a:cubicBezTo>
                    <a:pt x="4613" y="3259"/>
                    <a:pt x="4344" y="1863"/>
                    <a:pt x="2745" y="1863"/>
                  </a:cubicBezTo>
                  <a:cubicBezTo>
                    <a:pt x="2518" y="1863"/>
                    <a:pt x="2264" y="1891"/>
                    <a:pt x="1980" y="1955"/>
                  </a:cubicBezTo>
                  <a:cubicBezTo>
                    <a:pt x="1980" y="1955"/>
                    <a:pt x="1663" y="12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22"/>
          <p:cNvSpPr/>
          <p:nvPr/>
        </p:nvSpPr>
        <p:spPr>
          <a:xfrm flipH="1">
            <a:off x="7113961" y="2143000"/>
            <a:ext cx="1676938" cy="599365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2"/>
          <p:cNvSpPr/>
          <p:nvPr/>
        </p:nvSpPr>
        <p:spPr>
          <a:xfrm>
            <a:off x="607400" y="2851113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"/>
          <p:cNvSpPr txBox="1"/>
          <p:nvPr>
            <p:ph hasCustomPrompt="1" type="title"/>
          </p:nvPr>
        </p:nvSpPr>
        <p:spPr>
          <a:xfrm>
            <a:off x="2996548" y="1161363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2"/>
          <p:cNvSpPr txBox="1"/>
          <p:nvPr>
            <p:ph idx="1" type="subTitle"/>
          </p:nvPr>
        </p:nvSpPr>
        <p:spPr>
          <a:xfrm>
            <a:off x="2916298" y="3669788"/>
            <a:ext cx="3311400" cy="684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2"/>
          <p:cNvSpPr txBox="1"/>
          <p:nvPr>
            <p:ph idx="2" type="title"/>
          </p:nvPr>
        </p:nvSpPr>
        <p:spPr>
          <a:xfrm>
            <a:off x="2644348" y="2235300"/>
            <a:ext cx="38553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-937500" y="2730469"/>
            <a:ext cx="7568678" cy="258740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/>
          <p:nvPr/>
        </p:nvSpPr>
        <p:spPr>
          <a:xfrm flipH="1">
            <a:off x="7251405" y="93800"/>
            <a:ext cx="2148846" cy="64626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62200" y="216988"/>
            <a:ext cx="2148846" cy="64626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"/>
          <p:cNvSpPr txBox="1"/>
          <p:nvPr>
            <p:ph idx="1" type="subTitle"/>
          </p:nvPr>
        </p:nvSpPr>
        <p:spPr>
          <a:xfrm>
            <a:off x="1636950" y="1391475"/>
            <a:ext cx="58701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9" name="Google Shape;239;p23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40" name="Google Shape;240;p23"/>
          <p:cNvSpPr txBox="1"/>
          <p:nvPr>
            <p:ph idx="2" type="subTitle"/>
          </p:nvPr>
        </p:nvSpPr>
        <p:spPr>
          <a:xfrm>
            <a:off x="2594700" y="3182525"/>
            <a:ext cx="3954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BLANK_1_1_1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/>
          <p:nvPr/>
        </p:nvSpPr>
        <p:spPr>
          <a:xfrm>
            <a:off x="-1136950" y="-372275"/>
            <a:ext cx="10679450" cy="5515813"/>
          </a:xfrm>
          <a:custGeom>
            <a:rect b="b" l="l" r="r" t="t"/>
            <a:pathLst>
              <a:path extrusionOk="0" h="15242" w="28997">
                <a:moveTo>
                  <a:pt x="25988" y="1"/>
                </a:moveTo>
                <a:cubicBezTo>
                  <a:pt x="24576" y="1"/>
                  <a:pt x="23397" y="962"/>
                  <a:pt x="23062" y="2257"/>
                </a:cubicBezTo>
                <a:lnTo>
                  <a:pt x="22972" y="2257"/>
                </a:lnTo>
                <a:cubicBezTo>
                  <a:pt x="22152" y="2257"/>
                  <a:pt x="21484" y="2917"/>
                  <a:pt x="21484" y="3735"/>
                </a:cubicBezTo>
                <a:cubicBezTo>
                  <a:pt x="21484" y="4094"/>
                  <a:pt x="21608" y="4421"/>
                  <a:pt x="21819" y="4672"/>
                </a:cubicBezTo>
                <a:cubicBezTo>
                  <a:pt x="21492" y="4680"/>
                  <a:pt x="21183" y="4738"/>
                  <a:pt x="20898" y="4838"/>
                </a:cubicBezTo>
                <a:cubicBezTo>
                  <a:pt x="20339" y="4236"/>
                  <a:pt x="19537" y="3869"/>
                  <a:pt x="18660" y="3869"/>
                </a:cubicBezTo>
                <a:cubicBezTo>
                  <a:pt x="17882" y="3869"/>
                  <a:pt x="17180" y="4154"/>
                  <a:pt x="16637" y="4621"/>
                </a:cubicBezTo>
                <a:cubicBezTo>
                  <a:pt x="16354" y="4495"/>
                  <a:pt x="16043" y="4421"/>
                  <a:pt x="15710" y="4421"/>
                </a:cubicBezTo>
                <a:cubicBezTo>
                  <a:pt x="14900" y="4421"/>
                  <a:pt x="14188" y="4856"/>
                  <a:pt x="13797" y="5498"/>
                </a:cubicBezTo>
                <a:cubicBezTo>
                  <a:pt x="13320" y="4888"/>
                  <a:pt x="12576" y="4505"/>
                  <a:pt x="11750" y="4505"/>
                </a:cubicBezTo>
                <a:cubicBezTo>
                  <a:pt x="10296" y="4505"/>
                  <a:pt x="9125" y="5674"/>
                  <a:pt x="9125" y="7120"/>
                </a:cubicBezTo>
                <a:cubicBezTo>
                  <a:pt x="9125" y="7295"/>
                  <a:pt x="9143" y="7463"/>
                  <a:pt x="9175" y="7629"/>
                </a:cubicBezTo>
                <a:cubicBezTo>
                  <a:pt x="8499" y="7680"/>
                  <a:pt x="7897" y="7980"/>
                  <a:pt x="7470" y="8448"/>
                </a:cubicBezTo>
                <a:cubicBezTo>
                  <a:pt x="7354" y="8506"/>
                  <a:pt x="7238" y="8566"/>
                  <a:pt x="7137" y="8640"/>
                </a:cubicBezTo>
                <a:cubicBezTo>
                  <a:pt x="6811" y="8398"/>
                  <a:pt x="6401" y="8247"/>
                  <a:pt x="5966" y="8247"/>
                </a:cubicBezTo>
                <a:cubicBezTo>
                  <a:pt x="5074" y="8247"/>
                  <a:pt x="4322" y="8849"/>
                  <a:pt x="4095" y="9669"/>
                </a:cubicBezTo>
                <a:cubicBezTo>
                  <a:pt x="3076" y="9835"/>
                  <a:pt x="2248" y="10579"/>
                  <a:pt x="1955" y="11556"/>
                </a:cubicBezTo>
                <a:cubicBezTo>
                  <a:pt x="1923" y="11556"/>
                  <a:pt x="1881" y="11548"/>
                  <a:pt x="1847" y="11548"/>
                </a:cubicBezTo>
                <a:cubicBezTo>
                  <a:pt x="828" y="11548"/>
                  <a:pt x="0" y="12376"/>
                  <a:pt x="0" y="13395"/>
                </a:cubicBezTo>
                <a:cubicBezTo>
                  <a:pt x="0" y="14414"/>
                  <a:pt x="828" y="15242"/>
                  <a:pt x="1847" y="15242"/>
                </a:cubicBezTo>
                <a:lnTo>
                  <a:pt x="28996" y="15242"/>
                </a:lnTo>
                <a:lnTo>
                  <a:pt x="28996" y="3009"/>
                </a:lnTo>
                <a:cubicBezTo>
                  <a:pt x="28996" y="1347"/>
                  <a:pt x="27651" y="1"/>
                  <a:pt x="259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4"/>
          <p:cNvSpPr txBox="1"/>
          <p:nvPr>
            <p:ph idx="1" type="subTitle"/>
          </p:nvPr>
        </p:nvSpPr>
        <p:spPr>
          <a:xfrm>
            <a:off x="2984200" y="2110750"/>
            <a:ext cx="5447100" cy="17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4" name="Google Shape;244;p24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45" name="Google Shape;245;p24"/>
          <p:cNvSpPr txBox="1"/>
          <p:nvPr>
            <p:ph idx="2" type="subTitle"/>
          </p:nvPr>
        </p:nvSpPr>
        <p:spPr>
          <a:xfrm>
            <a:off x="2984275" y="3901800"/>
            <a:ext cx="54471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8">
    <p:bg>
      <p:bgPr>
        <a:solidFill>
          <a:schemeClr val="dk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idx="1" type="subTitle"/>
          </p:nvPr>
        </p:nvSpPr>
        <p:spPr>
          <a:xfrm>
            <a:off x="5205550" y="1889225"/>
            <a:ext cx="2961600" cy="4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8" name="Google Shape;248;p25"/>
          <p:cNvSpPr txBox="1"/>
          <p:nvPr>
            <p:ph idx="2" type="subTitle"/>
          </p:nvPr>
        </p:nvSpPr>
        <p:spPr>
          <a:xfrm>
            <a:off x="5205550" y="3421225"/>
            <a:ext cx="2961600" cy="4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49" name="Google Shape;249;p25"/>
          <p:cNvSpPr txBox="1"/>
          <p:nvPr>
            <p:ph idx="3" type="subTitle"/>
          </p:nvPr>
        </p:nvSpPr>
        <p:spPr>
          <a:xfrm>
            <a:off x="5205400" y="2342650"/>
            <a:ext cx="2961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0" name="Google Shape;250;p25"/>
          <p:cNvSpPr txBox="1"/>
          <p:nvPr>
            <p:ph idx="4" type="subTitle"/>
          </p:nvPr>
        </p:nvSpPr>
        <p:spPr>
          <a:xfrm>
            <a:off x="5205675" y="3874650"/>
            <a:ext cx="2961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1" name="Google Shape;251;p25"/>
          <p:cNvSpPr txBox="1"/>
          <p:nvPr>
            <p:ph type="title"/>
          </p:nvPr>
        </p:nvSpPr>
        <p:spPr>
          <a:xfrm>
            <a:off x="4346775" y="334325"/>
            <a:ext cx="31650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7">
    <p:bg>
      <p:bgPr>
        <a:solidFill>
          <a:schemeClr val="dk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4" name="Google Shape;254;p26"/>
          <p:cNvSpPr txBox="1"/>
          <p:nvPr>
            <p:ph idx="2" type="title"/>
          </p:nvPr>
        </p:nvSpPr>
        <p:spPr>
          <a:xfrm>
            <a:off x="1687025" y="1710150"/>
            <a:ext cx="217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55" name="Google Shape;255;p26"/>
          <p:cNvSpPr txBox="1"/>
          <p:nvPr>
            <p:ph idx="1" type="subTitle"/>
          </p:nvPr>
        </p:nvSpPr>
        <p:spPr>
          <a:xfrm>
            <a:off x="1686925" y="2144275"/>
            <a:ext cx="2176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6" name="Google Shape;256;p26"/>
          <p:cNvSpPr txBox="1"/>
          <p:nvPr>
            <p:ph idx="3" type="title"/>
          </p:nvPr>
        </p:nvSpPr>
        <p:spPr>
          <a:xfrm>
            <a:off x="4057125" y="3219925"/>
            <a:ext cx="217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57" name="Google Shape;257;p26"/>
          <p:cNvSpPr txBox="1"/>
          <p:nvPr>
            <p:ph idx="4" type="subTitle"/>
          </p:nvPr>
        </p:nvSpPr>
        <p:spPr>
          <a:xfrm>
            <a:off x="4057125" y="3654050"/>
            <a:ext cx="2176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258" name="Google Shape;258;p26"/>
          <p:cNvGrpSpPr/>
          <p:nvPr/>
        </p:nvGrpSpPr>
        <p:grpSpPr>
          <a:xfrm>
            <a:off x="7351340" y="252581"/>
            <a:ext cx="1252660" cy="1204643"/>
            <a:chOff x="7384701" y="199425"/>
            <a:chExt cx="1572114" cy="1511851"/>
          </a:xfrm>
        </p:grpSpPr>
        <p:sp>
          <p:nvSpPr>
            <p:cNvPr id="259" name="Google Shape;259;p26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2" name="Google Shape;262;p26"/>
          <p:cNvSpPr/>
          <p:nvPr/>
        </p:nvSpPr>
        <p:spPr>
          <a:xfrm flipH="1">
            <a:off x="4125399" y="724600"/>
            <a:ext cx="2734352" cy="912069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6"/>
          <p:cNvSpPr/>
          <p:nvPr/>
        </p:nvSpPr>
        <p:spPr>
          <a:xfrm>
            <a:off x="355224" y="3354000"/>
            <a:ext cx="3859601" cy="1379483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6"/>
          <p:cNvSpPr txBox="1"/>
          <p:nvPr>
            <p:ph idx="5" type="title"/>
          </p:nvPr>
        </p:nvSpPr>
        <p:spPr>
          <a:xfrm>
            <a:off x="6423050" y="1710150"/>
            <a:ext cx="217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65" name="Google Shape;265;p26"/>
          <p:cNvSpPr txBox="1"/>
          <p:nvPr>
            <p:ph idx="6" type="subTitle"/>
          </p:nvPr>
        </p:nvSpPr>
        <p:spPr>
          <a:xfrm>
            <a:off x="6422950" y="2144275"/>
            <a:ext cx="2176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0">
    <p:bg>
      <p:bgPr>
        <a:solidFill>
          <a:schemeClr val="dk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/>
          <p:nvPr>
            <p:ph idx="1" type="subTitle"/>
          </p:nvPr>
        </p:nvSpPr>
        <p:spPr>
          <a:xfrm>
            <a:off x="1247250" y="1453288"/>
            <a:ext cx="2540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8" name="Google Shape;268;p27"/>
          <p:cNvSpPr txBox="1"/>
          <p:nvPr>
            <p:ph idx="2" type="subTitle"/>
          </p:nvPr>
        </p:nvSpPr>
        <p:spPr>
          <a:xfrm>
            <a:off x="540000" y="2059113"/>
            <a:ext cx="39546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269" name="Google Shape;269;p27"/>
          <p:cNvSpPr txBox="1"/>
          <p:nvPr>
            <p:ph idx="3" type="subTitle"/>
          </p:nvPr>
        </p:nvSpPr>
        <p:spPr>
          <a:xfrm>
            <a:off x="5340450" y="1453288"/>
            <a:ext cx="2540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70" name="Google Shape;270;p27"/>
          <p:cNvSpPr txBox="1"/>
          <p:nvPr>
            <p:ph idx="4" type="subTitle"/>
          </p:nvPr>
        </p:nvSpPr>
        <p:spPr>
          <a:xfrm>
            <a:off x="4633200" y="2059113"/>
            <a:ext cx="39546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271" name="Google Shape;271;p27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2" name="Google Shape;272;p27"/>
          <p:cNvSpPr/>
          <p:nvPr/>
        </p:nvSpPr>
        <p:spPr>
          <a:xfrm>
            <a:off x="0" y="3971975"/>
            <a:ext cx="9143689" cy="1171602"/>
          </a:xfrm>
          <a:custGeom>
            <a:rect b="b" l="l" r="r" t="t"/>
            <a:pathLst>
              <a:path extrusionOk="0" h="68756" w="285250">
                <a:moveTo>
                  <a:pt x="1" y="0"/>
                </a:moveTo>
                <a:lnTo>
                  <a:pt x="1" y="68672"/>
                </a:lnTo>
                <a:lnTo>
                  <a:pt x="285216" y="68756"/>
                </a:lnTo>
                <a:lnTo>
                  <a:pt x="2852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7"/>
          <p:cNvSpPr/>
          <p:nvPr/>
        </p:nvSpPr>
        <p:spPr>
          <a:xfrm>
            <a:off x="-19225" y="3482677"/>
            <a:ext cx="4196974" cy="506102"/>
          </a:xfrm>
          <a:custGeom>
            <a:rect b="b" l="l" r="r" t="t"/>
            <a:pathLst>
              <a:path extrusionOk="0" h="12238" w="107829">
                <a:moveTo>
                  <a:pt x="50077" y="1"/>
                </a:moveTo>
                <a:cubicBezTo>
                  <a:pt x="44205" y="1"/>
                  <a:pt x="31903" y="3984"/>
                  <a:pt x="28613" y="4351"/>
                </a:cubicBezTo>
                <a:cubicBezTo>
                  <a:pt x="28349" y="4380"/>
                  <a:pt x="28071" y="4392"/>
                  <a:pt x="27780" y="4392"/>
                </a:cubicBezTo>
                <a:cubicBezTo>
                  <a:pt x="24846" y="4392"/>
                  <a:pt x="20631" y="3089"/>
                  <a:pt x="17608" y="3089"/>
                </a:cubicBezTo>
                <a:cubicBezTo>
                  <a:pt x="16842" y="3089"/>
                  <a:pt x="16153" y="3173"/>
                  <a:pt x="15580" y="3382"/>
                </a:cubicBezTo>
                <a:cubicBezTo>
                  <a:pt x="12591" y="4489"/>
                  <a:pt x="1" y="12224"/>
                  <a:pt x="83" y="12224"/>
                </a:cubicBezTo>
                <a:cubicBezTo>
                  <a:pt x="84" y="12224"/>
                  <a:pt x="87" y="12223"/>
                  <a:pt x="91" y="12221"/>
                </a:cubicBezTo>
                <a:cubicBezTo>
                  <a:pt x="207" y="12157"/>
                  <a:pt x="10106" y="12134"/>
                  <a:pt x="23163" y="12134"/>
                </a:cubicBezTo>
                <a:cubicBezTo>
                  <a:pt x="43907" y="12134"/>
                  <a:pt x="72621" y="12190"/>
                  <a:pt x="82732" y="12221"/>
                </a:cubicBezTo>
                <a:lnTo>
                  <a:pt x="82732" y="12238"/>
                </a:lnTo>
                <a:lnTo>
                  <a:pt x="107828" y="12238"/>
                </a:lnTo>
                <a:cubicBezTo>
                  <a:pt x="107227" y="12204"/>
                  <a:pt x="82732" y="4351"/>
                  <a:pt x="82732" y="4351"/>
                </a:cubicBezTo>
                <a:cubicBezTo>
                  <a:pt x="82732" y="4351"/>
                  <a:pt x="56516" y="960"/>
                  <a:pt x="51520" y="107"/>
                </a:cubicBezTo>
                <a:cubicBezTo>
                  <a:pt x="51101" y="34"/>
                  <a:pt x="50616" y="1"/>
                  <a:pt x="500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7"/>
          <p:cNvSpPr/>
          <p:nvPr/>
        </p:nvSpPr>
        <p:spPr>
          <a:xfrm>
            <a:off x="4947025" y="3482675"/>
            <a:ext cx="3852461" cy="506102"/>
          </a:xfrm>
          <a:custGeom>
            <a:rect b="b" l="l" r="r" t="t"/>
            <a:pathLst>
              <a:path extrusionOk="0" h="12238" w="107829">
                <a:moveTo>
                  <a:pt x="50077" y="1"/>
                </a:moveTo>
                <a:cubicBezTo>
                  <a:pt x="44205" y="1"/>
                  <a:pt x="31903" y="3984"/>
                  <a:pt x="28613" y="4351"/>
                </a:cubicBezTo>
                <a:cubicBezTo>
                  <a:pt x="28349" y="4380"/>
                  <a:pt x="28071" y="4392"/>
                  <a:pt x="27780" y="4392"/>
                </a:cubicBezTo>
                <a:cubicBezTo>
                  <a:pt x="24846" y="4392"/>
                  <a:pt x="20631" y="3089"/>
                  <a:pt x="17608" y="3089"/>
                </a:cubicBezTo>
                <a:cubicBezTo>
                  <a:pt x="16842" y="3089"/>
                  <a:pt x="16153" y="3173"/>
                  <a:pt x="15580" y="3382"/>
                </a:cubicBezTo>
                <a:cubicBezTo>
                  <a:pt x="12591" y="4489"/>
                  <a:pt x="1" y="12224"/>
                  <a:pt x="83" y="12224"/>
                </a:cubicBezTo>
                <a:cubicBezTo>
                  <a:pt x="84" y="12224"/>
                  <a:pt x="87" y="12223"/>
                  <a:pt x="91" y="12221"/>
                </a:cubicBezTo>
                <a:cubicBezTo>
                  <a:pt x="207" y="12157"/>
                  <a:pt x="10106" y="12134"/>
                  <a:pt x="23163" y="12134"/>
                </a:cubicBezTo>
                <a:cubicBezTo>
                  <a:pt x="43907" y="12134"/>
                  <a:pt x="72621" y="12190"/>
                  <a:pt x="82732" y="12221"/>
                </a:cubicBezTo>
                <a:lnTo>
                  <a:pt x="82732" y="12238"/>
                </a:lnTo>
                <a:lnTo>
                  <a:pt x="107828" y="12238"/>
                </a:lnTo>
                <a:cubicBezTo>
                  <a:pt x="107227" y="12204"/>
                  <a:pt x="82732" y="4351"/>
                  <a:pt x="82732" y="4351"/>
                </a:cubicBezTo>
                <a:cubicBezTo>
                  <a:pt x="82732" y="4351"/>
                  <a:pt x="56516" y="960"/>
                  <a:pt x="51520" y="107"/>
                </a:cubicBezTo>
                <a:cubicBezTo>
                  <a:pt x="51101" y="34"/>
                  <a:pt x="50616" y="1"/>
                  <a:pt x="500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7717725" y="947163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7"/>
          <p:cNvSpPr/>
          <p:nvPr/>
        </p:nvSpPr>
        <p:spPr>
          <a:xfrm>
            <a:off x="152850" y="2874925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20_1">
    <p:bg>
      <p:bgPr>
        <a:solidFill>
          <a:schemeClr val="dk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/>
          <p:nvPr/>
        </p:nvSpPr>
        <p:spPr>
          <a:xfrm>
            <a:off x="-587100" y="716653"/>
            <a:ext cx="3188034" cy="1089946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5946276" y="1000125"/>
            <a:ext cx="2807134" cy="1008182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"/>
          <p:cNvSpPr/>
          <p:nvPr/>
        </p:nvSpPr>
        <p:spPr>
          <a:xfrm>
            <a:off x="7038976" y="1717900"/>
            <a:ext cx="1466738" cy="441122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8"/>
          <p:cNvSpPr txBox="1"/>
          <p:nvPr>
            <p:ph idx="1" type="subTitle"/>
          </p:nvPr>
        </p:nvSpPr>
        <p:spPr>
          <a:xfrm>
            <a:off x="1343625" y="3046525"/>
            <a:ext cx="2495100" cy="10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2" name="Google Shape;282;p28"/>
          <p:cNvSpPr txBox="1"/>
          <p:nvPr>
            <p:ph idx="2" type="subTitle"/>
          </p:nvPr>
        </p:nvSpPr>
        <p:spPr>
          <a:xfrm>
            <a:off x="1343625" y="2717375"/>
            <a:ext cx="24951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283" name="Google Shape;283;p28"/>
          <p:cNvSpPr txBox="1"/>
          <p:nvPr>
            <p:ph idx="3" type="subTitle"/>
          </p:nvPr>
        </p:nvSpPr>
        <p:spPr>
          <a:xfrm>
            <a:off x="5307775" y="3046525"/>
            <a:ext cx="2495100" cy="10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4" name="Google Shape;284;p28"/>
          <p:cNvSpPr txBox="1"/>
          <p:nvPr>
            <p:ph idx="4" type="subTitle"/>
          </p:nvPr>
        </p:nvSpPr>
        <p:spPr>
          <a:xfrm>
            <a:off x="5307775" y="2717375"/>
            <a:ext cx="24951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285" name="Google Shape;285;p28"/>
          <p:cNvSpPr txBox="1"/>
          <p:nvPr>
            <p:ph type="title"/>
          </p:nvPr>
        </p:nvSpPr>
        <p:spPr>
          <a:xfrm>
            <a:off x="582323" y="334325"/>
            <a:ext cx="55422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>
            <a:off x="-1049989" y="1776166"/>
            <a:ext cx="10968630" cy="3749698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8" name="Google Shape;288;p29"/>
          <p:cNvGrpSpPr/>
          <p:nvPr/>
        </p:nvGrpSpPr>
        <p:grpSpPr>
          <a:xfrm>
            <a:off x="7927052" y="-114019"/>
            <a:ext cx="1252660" cy="1204643"/>
            <a:chOff x="7384701" y="199425"/>
            <a:chExt cx="1572114" cy="1511851"/>
          </a:xfrm>
        </p:grpSpPr>
        <p:sp>
          <p:nvSpPr>
            <p:cNvPr id="289" name="Google Shape;289;p29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29"/>
          <p:cNvSpPr/>
          <p:nvPr/>
        </p:nvSpPr>
        <p:spPr>
          <a:xfrm>
            <a:off x="6033200" y="822325"/>
            <a:ext cx="2184917" cy="65711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9"/>
          <p:cNvSpPr txBox="1"/>
          <p:nvPr>
            <p:ph type="title"/>
          </p:nvPr>
        </p:nvSpPr>
        <p:spPr>
          <a:xfrm>
            <a:off x="547300" y="2299353"/>
            <a:ext cx="2341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94" name="Google Shape;294;p29"/>
          <p:cNvSpPr txBox="1"/>
          <p:nvPr>
            <p:ph idx="1" type="subTitle"/>
          </p:nvPr>
        </p:nvSpPr>
        <p:spPr>
          <a:xfrm>
            <a:off x="547396" y="2746028"/>
            <a:ext cx="2341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5" name="Google Shape;295;p29"/>
          <p:cNvSpPr txBox="1"/>
          <p:nvPr>
            <p:ph idx="2" type="title"/>
          </p:nvPr>
        </p:nvSpPr>
        <p:spPr>
          <a:xfrm>
            <a:off x="3349450" y="2299353"/>
            <a:ext cx="2441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96" name="Google Shape;296;p29"/>
          <p:cNvSpPr txBox="1"/>
          <p:nvPr>
            <p:ph idx="3" type="subTitle"/>
          </p:nvPr>
        </p:nvSpPr>
        <p:spPr>
          <a:xfrm>
            <a:off x="3401350" y="2746028"/>
            <a:ext cx="2341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7" name="Google Shape;297;p29"/>
          <p:cNvSpPr txBox="1"/>
          <p:nvPr>
            <p:ph idx="4" type="title"/>
          </p:nvPr>
        </p:nvSpPr>
        <p:spPr>
          <a:xfrm>
            <a:off x="6263200" y="2299353"/>
            <a:ext cx="2341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98" name="Google Shape;298;p29"/>
          <p:cNvSpPr txBox="1"/>
          <p:nvPr>
            <p:ph idx="5" type="subTitle"/>
          </p:nvPr>
        </p:nvSpPr>
        <p:spPr>
          <a:xfrm>
            <a:off x="6263200" y="2746028"/>
            <a:ext cx="2341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9" name="Google Shape;299;p29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2">
    <p:bg>
      <p:bgPr>
        <a:solidFill>
          <a:schemeClr val="dk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2" name="Google Shape;302;p30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3" name="Google Shape;303;p30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4" name="Google Shape;304;p30"/>
          <p:cNvSpPr txBox="1"/>
          <p:nvPr>
            <p:ph idx="3" type="title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5" name="Google Shape;305;p30"/>
          <p:cNvSpPr txBox="1"/>
          <p:nvPr>
            <p:ph idx="4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6" name="Google Shape;306;p30"/>
          <p:cNvSpPr txBox="1"/>
          <p:nvPr>
            <p:ph idx="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7" name="Google Shape;307;p30"/>
          <p:cNvSpPr txBox="1"/>
          <p:nvPr>
            <p:ph idx="6" type="title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/>
          <p:nvPr>
            <p:ph idx="1" type="body"/>
          </p:nvPr>
        </p:nvSpPr>
        <p:spPr>
          <a:xfrm>
            <a:off x="665400" y="1116088"/>
            <a:ext cx="7852800" cy="3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30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lphaLcPeriod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/>
        </p:txBody>
      </p:sp>
      <p:sp>
        <p:nvSpPr>
          <p:cNvPr id="50" name="Google Shape;50;p4"/>
          <p:cNvSpPr txBox="1"/>
          <p:nvPr>
            <p:ph type="title"/>
          </p:nvPr>
        </p:nvSpPr>
        <p:spPr>
          <a:xfrm>
            <a:off x="555050" y="331800"/>
            <a:ext cx="7704000" cy="7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9">
    <p:bg>
      <p:bgPr>
        <a:solidFill>
          <a:schemeClr val="dk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"/>
          <p:cNvSpPr/>
          <p:nvPr/>
        </p:nvSpPr>
        <p:spPr>
          <a:xfrm>
            <a:off x="-715524" y="356347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-665255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5782950" y="5401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7619578" y="3652425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6134550" y="3720899"/>
            <a:ext cx="2690954" cy="961790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1"/>
          <p:cNvSpPr txBox="1"/>
          <p:nvPr>
            <p:ph type="title"/>
          </p:nvPr>
        </p:nvSpPr>
        <p:spPr>
          <a:xfrm>
            <a:off x="2197912" y="1658100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5" name="Google Shape;315;p31"/>
          <p:cNvSpPr txBox="1"/>
          <p:nvPr>
            <p:ph idx="1" type="subTitle"/>
          </p:nvPr>
        </p:nvSpPr>
        <p:spPr>
          <a:xfrm>
            <a:off x="2197812" y="209222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16" name="Google Shape;316;p31"/>
          <p:cNvSpPr txBox="1"/>
          <p:nvPr>
            <p:ph idx="2" type="title"/>
          </p:nvPr>
        </p:nvSpPr>
        <p:spPr>
          <a:xfrm>
            <a:off x="6152312" y="1658100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7" name="Google Shape;317;p31"/>
          <p:cNvSpPr txBox="1"/>
          <p:nvPr>
            <p:ph idx="3" type="subTitle"/>
          </p:nvPr>
        </p:nvSpPr>
        <p:spPr>
          <a:xfrm>
            <a:off x="6152312" y="209222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18" name="Google Shape;318;p31"/>
          <p:cNvSpPr txBox="1"/>
          <p:nvPr>
            <p:ph idx="4" type="title"/>
          </p:nvPr>
        </p:nvSpPr>
        <p:spPr>
          <a:xfrm>
            <a:off x="4175025" y="325057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9" name="Google Shape;319;p31"/>
          <p:cNvSpPr txBox="1"/>
          <p:nvPr>
            <p:ph idx="5" type="subTitle"/>
          </p:nvPr>
        </p:nvSpPr>
        <p:spPr>
          <a:xfrm>
            <a:off x="4174924" y="368470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0" name="Google Shape;320;p31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19_1"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5300625" y="3769163"/>
            <a:ext cx="4949235" cy="1692078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-338026" y="2098936"/>
            <a:ext cx="2631189" cy="1315036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7710083" y="588450"/>
            <a:ext cx="1611925" cy="484787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 txBox="1"/>
          <p:nvPr>
            <p:ph type="title"/>
          </p:nvPr>
        </p:nvSpPr>
        <p:spPr>
          <a:xfrm>
            <a:off x="798850" y="1236075"/>
            <a:ext cx="28152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6" name="Google Shape;326;p32"/>
          <p:cNvSpPr txBox="1"/>
          <p:nvPr>
            <p:ph idx="1" type="subTitle"/>
          </p:nvPr>
        </p:nvSpPr>
        <p:spPr>
          <a:xfrm>
            <a:off x="5530047" y="1428225"/>
            <a:ext cx="2393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7" name="Google Shape;327;p32"/>
          <p:cNvSpPr txBox="1"/>
          <p:nvPr>
            <p:ph idx="2" type="title"/>
          </p:nvPr>
        </p:nvSpPr>
        <p:spPr>
          <a:xfrm>
            <a:off x="798887" y="3638253"/>
            <a:ext cx="28152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8" name="Google Shape;328;p32"/>
          <p:cNvSpPr txBox="1"/>
          <p:nvPr>
            <p:ph idx="3" type="subTitle"/>
          </p:nvPr>
        </p:nvSpPr>
        <p:spPr>
          <a:xfrm>
            <a:off x="5530047" y="3830411"/>
            <a:ext cx="2393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9" name="Google Shape;329;p32"/>
          <p:cNvSpPr txBox="1"/>
          <p:nvPr>
            <p:ph idx="4" type="title"/>
          </p:nvPr>
        </p:nvSpPr>
        <p:spPr>
          <a:xfrm>
            <a:off x="798887" y="2437164"/>
            <a:ext cx="28152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0" name="Google Shape;330;p32"/>
          <p:cNvSpPr txBox="1"/>
          <p:nvPr>
            <p:ph idx="5" type="subTitle"/>
          </p:nvPr>
        </p:nvSpPr>
        <p:spPr>
          <a:xfrm>
            <a:off x="5530050" y="2629318"/>
            <a:ext cx="2393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31" name="Google Shape;331;p32"/>
          <p:cNvSpPr txBox="1"/>
          <p:nvPr>
            <p:ph idx="6" type="title"/>
          </p:nvPr>
        </p:nvSpPr>
        <p:spPr>
          <a:xfrm>
            <a:off x="719994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9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-715524" y="356347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3"/>
          <p:cNvSpPr/>
          <p:nvPr/>
        </p:nvSpPr>
        <p:spPr>
          <a:xfrm>
            <a:off x="-665255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3"/>
          <p:cNvSpPr/>
          <p:nvPr/>
        </p:nvSpPr>
        <p:spPr>
          <a:xfrm>
            <a:off x="6193475" y="10381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3"/>
          <p:cNvSpPr/>
          <p:nvPr/>
        </p:nvSpPr>
        <p:spPr>
          <a:xfrm>
            <a:off x="7619578" y="3652425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3"/>
          <p:cNvSpPr/>
          <p:nvPr/>
        </p:nvSpPr>
        <p:spPr>
          <a:xfrm>
            <a:off x="6134550" y="3720899"/>
            <a:ext cx="2690954" cy="961790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3"/>
          <p:cNvSpPr txBox="1"/>
          <p:nvPr>
            <p:ph type="title"/>
          </p:nvPr>
        </p:nvSpPr>
        <p:spPr>
          <a:xfrm>
            <a:off x="4462700" y="154522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9" name="Google Shape;339;p33"/>
          <p:cNvSpPr txBox="1"/>
          <p:nvPr>
            <p:ph idx="1" type="subTitle"/>
          </p:nvPr>
        </p:nvSpPr>
        <p:spPr>
          <a:xfrm>
            <a:off x="4462600" y="197935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40" name="Google Shape;340;p33"/>
          <p:cNvSpPr txBox="1"/>
          <p:nvPr>
            <p:ph idx="2" type="title"/>
          </p:nvPr>
        </p:nvSpPr>
        <p:spPr>
          <a:xfrm>
            <a:off x="6122800" y="2950050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1" name="Google Shape;341;p33"/>
          <p:cNvSpPr txBox="1"/>
          <p:nvPr>
            <p:ph idx="3" type="subTitle"/>
          </p:nvPr>
        </p:nvSpPr>
        <p:spPr>
          <a:xfrm>
            <a:off x="6122800" y="338417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42" name="Google Shape;342;p33"/>
          <p:cNvSpPr txBox="1"/>
          <p:nvPr>
            <p:ph idx="4" type="title"/>
          </p:nvPr>
        </p:nvSpPr>
        <p:spPr>
          <a:xfrm>
            <a:off x="2802587" y="2928100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3" name="Google Shape;343;p33"/>
          <p:cNvSpPr txBox="1"/>
          <p:nvPr>
            <p:ph idx="5" type="subTitle"/>
          </p:nvPr>
        </p:nvSpPr>
        <p:spPr>
          <a:xfrm>
            <a:off x="2802487" y="336222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44" name="Google Shape;344;p33"/>
          <p:cNvSpPr txBox="1"/>
          <p:nvPr>
            <p:ph idx="6" type="title"/>
          </p:nvPr>
        </p:nvSpPr>
        <p:spPr>
          <a:xfrm>
            <a:off x="582325" y="334325"/>
            <a:ext cx="80217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5" name="Google Shape;345;p33"/>
          <p:cNvSpPr txBox="1"/>
          <p:nvPr>
            <p:ph idx="7" type="title"/>
          </p:nvPr>
        </p:nvSpPr>
        <p:spPr>
          <a:xfrm>
            <a:off x="1142750" y="1573413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6" name="Google Shape;346;p33"/>
          <p:cNvSpPr txBox="1"/>
          <p:nvPr>
            <p:ph idx="8" type="subTitle"/>
          </p:nvPr>
        </p:nvSpPr>
        <p:spPr>
          <a:xfrm>
            <a:off x="1142650" y="2007538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9_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4"/>
          <p:cNvSpPr/>
          <p:nvPr/>
        </p:nvSpPr>
        <p:spPr>
          <a:xfrm flipH="1">
            <a:off x="477505" y="625229"/>
            <a:ext cx="3132058" cy="94200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4"/>
          <p:cNvSpPr/>
          <p:nvPr/>
        </p:nvSpPr>
        <p:spPr>
          <a:xfrm>
            <a:off x="7395622" y="360452"/>
            <a:ext cx="1478402" cy="738877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34"/>
          <p:cNvGrpSpPr/>
          <p:nvPr/>
        </p:nvGrpSpPr>
        <p:grpSpPr>
          <a:xfrm>
            <a:off x="3609577" y="1933372"/>
            <a:ext cx="1924739" cy="1850960"/>
            <a:chOff x="7384701" y="199425"/>
            <a:chExt cx="1572114" cy="1511851"/>
          </a:xfrm>
        </p:grpSpPr>
        <p:sp>
          <p:nvSpPr>
            <p:cNvPr id="351" name="Google Shape;351;p34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4" name="Google Shape;354;p34"/>
          <p:cNvSpPr/>
          <p:nvPr/>
        </p:nvSpPr>
        <p:spPr>
          <a:xfrm flipH="1">
            <a:off x="5193663" y="3622800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 txBox="1"/>
          <p:nvPr>
            <p:ph type="title"/>
          </p:nvPr>
        </p:nvSpPr>
        <p:spPr>
          <a:xfrm>
            <a:off x="5831975" y="153902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6" name="Google Shape;356;p34"/>
          <p:cNvSpPr txBox="1"/>
          <p:nvPr>
            <p:ph idx="1" type="subTitle"/>
          </p:nvPr>
        </p:nvSpPr>
        <p:spPr>
          <a:xfrm>
            <a:off x="5831875" y="197315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57" name="Google Shape;357;p34"/>
          <p:cNvSpPr txBox="1"/>
          <p:nvPr>
            <p:ph idx="2" type="title"/>
          </p:nvPr>
        </p:nvSpPr>
        <p:spPr>
          <a:xfrm>
            <a:off x="5831975" y="321062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8" name="Google Shape;358;p34"/>
          <p:cNvSpPr txBox="1"/>
          <p:nvPr>
            <p:ph idx="3" type="subTitle"/>
          </p:nvPr>
        </p:nvSpPr>
        <p:spPr>
          <a:xfrm>
            <a:off x="5831975" y="364475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59" name="Google Shape;359;p34"/>
          <p:cNvSpPr txBox="1"/>
          <p:nvPr>
            <p:ph idx="4" type="title"/>
          </p:nvPr>
        </p:nvSpPr>
        <p:spPr>
          <a:xfrm>
            <a:off x="2233562" y="318867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0" name="Google Shape;360;p34"/>
          <p:cNvSpPr txBox="1"/>
          <p:nvPr>
            <p:ph idx="5" type="subTitle"/>
          </p:nvPr>
        </p:nvSpPr>
        <p:spPr>
          <a:xfrm>
            <a:off x="2233462" y="362280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61" name="Google Shape;361;p34"/>
          <p:cNvSpPr txBox="1"/>
          <p:nvPr>
            <p:ph idx="6" type="title"/>
          </p:nvPr>
        </p:nvSpPr>
        <p:spPr>
          <a:xfrm>
            <a:off x="582325" y="334325"/>
            <a:ext cx="66522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2" name="Google Shape;362;p34"/>
          <p:cNvSpPr txBox="1"/>
          <p:nvPr>
            <p:ph idx="7" type="title"/>
          </p:nvPr>
        </p:nvSpPr>
        <p:spPr>
          <a:xfrm>
            <a:off x="2233500" y="1567213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3" name="Google Shape;363;p34"/>
          <p:cNvSpPr txBox="1"/>
          <p:nvPr>
            <p:ph idx="8" type="subTitle"/>
          </p:nvPr>
        </p:nvSpPr>
        <p:spPr>
          <a:xfrm>
            <a:off x="2233400" y="2001338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9_1_1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/>
          <p:nvPr/>
        </p:nvSpPr>
        <p:spPr>
          <a:xfrm>
            <a:off x="6205629" y="149788"/>
            <a:ext cx="3354673" cy="1676659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5"/>
          <p:cNvSpPr/>
          <p:nvPr/>
        </p:nvSpPr>
        <p:spPr>
          <a:xfrm>
            <a:off x="1269950" y="2377425"/>
            <a:ext cx="2041800" cy="2041800"/>
          </a:xfrm>
          <a:prstGeom prst="ellipse">
            <a:avLst/>
          </a:pr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5"/>
          <p:cNvSpPr/>
          <p:nvPr/>
        </p:nvSpPr>
        <p:spPr>
          <a:xfrm flipH="1">
            <a:off x="-639303" y="3601937"/>
            <a:ext cx="3680227" cy="1106868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5"/>
          <p:cNvSpPr txBox="1"/>
          <p:nvPr>
            <p:ph type="title"/>
          </p:nvPr>
        </p:nvSpPr>
        <p:spPr>
          <a:xfrm>
            <a:off x="4121012" y="1780013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9" name="Google Shape;369;p35"/>
          <p:cNvSpPr txBox="1"/>
          <p:nvPr>
            <p:ph idx="1" type="subTitle"/>
          </p:nvPr>
        </p:nvSpPr>
        <p:spPr>
          <a:xfrm>
            <a:off x="6205637" y="1801463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70" name="Google Shape;370;p35"/>
          <p:cNvSpPr txBox="1"/>
          <p:nvPr>
            <p:ph idx="2" type="title"/>
          </p:nvPr>
        </p:nvSpPr>
        <p:spPr>
          <a:xfrm>
            <a:off x="4121012" y="389152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1" name="Google Shape;371;p35"/>
          <p:cNvSpPr txBox="1"/>
          <p:nvPr>
            <p:ph idx="3" type="subTitle"/>
          </p:nvPr>
        </p:nvSpPr>
        <p:spPr>
          <a:xfrm>
            <a:off x="6205637" y="391297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72" name="Google Shape;372;p35"/>
          <p:cNvSpPr txBox="1"/>
          <p:nvPr>
            <p:ph idx="4" type="title"/>
          </p:nvPr>
        </p:nvSpPr>
        <p:spPr>
          <a:xfrm>
            <a:off x="4121012" y="283577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3" name="Google Shape;373;p35"/>
          <p:cNvSpPr txBox="1"/>
          <p:nvPr>
            <p:ph idx="5" type="subTitle"/>
          </p:nvPr>
        </p:nvSpPr>
        <p:spPr>
          <a:xfrm>
            <a:off x="6205637" y="285722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74" name="Google Shape;374;p35"/>
          <p:cNvSpPr txBox="1"/>
          <p:nvPr>
            <p:ph idx="6" type="title"/>
          </p:nvPr>
        </p:nvSpPr>
        <p:spPr>
          <a:xfrm>
            <a:off x="582325" y="1925250"/>
            <a:ext cx="30288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5" name="Google Shape;375;p35"/>
          <p:cNvSpPr txBox="1"/>
          <p:nvPr>
            <p:ph idx="7" type="title"/>
          </p:nvPr>
        </p:nvSpPr>
        <p:spPr>
          <a:xfrm>
            <a:off x="4121012" y="724263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6" name="Google Shape;376;p35"/>
          <p:cNvSpPr txBox="1"/>
          <p:nvPr>
            <p:ph idx="8" type="subTitle"/>
          </p:nvPr>
        </p:nvSpPr>
        <p:spPr>
          <a:xfrm>
            <a:off x="6205637" y="745713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CUSTOM_29_1_1_1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/>
          <p:nvPr/>
        </p:nvSpPr>
        <p:spPr>
          <a:xfrm>
            <a:off x="7233800" y="4076852"/>
            <a:ext cx="2120015" cy="63763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6"/>
          <p:cNvSpPr/>
          <p:nvPr/>
        </p:nvSpPr>
        <p:spPr>
          <a:xfrm>
            <a:off x="-169347" y="684175"/>
            <a:ext cx="2456348" cy="882151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6"/>
          <p:cNvSpPr txBox="1"/>
          <p:nvPr>
            <p:ph type="title"/>
          </p:nvPr>
        </p:nvSpPr>
        <p:spPr>
          <a:xfrm>
            <a:off x="6510475" y="1566275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1" name="Google Shape;381;p36"/>
          <p:cNvSpPr txBox="1"/>
          <p:nvPr>
            <p:ph idx="1" type="subTitle"/>
          </p:nvPr>
        </p:nvSpPr>
        <p:spPr>
          <a:xfrm>
            <a:off x="6510375" y="2000400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2" name="Google Shape;382;p36"/>
          <p:cNvSpPr txBox="1"/>
          <p:nvPr>
            <p:ph idx="2" type="title"/>
          </p:nvPr>
        </p:nvSpPr>
        <p:spPr>
          <a:xfrm>
            <a:off x="6510425" y="3254250"/>
            <a:ext cx="1920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3" name="Google Shape;383;p36"/>
          <p:cNvSpPr txBox="1"/>
          <p:nvPr>
            <p:ph idx="3" type="subTitle"/>
          </p:nvPr>
        </p:nvSpPr>
        <p:spPr>
          <a:xfrm>
            <a:off x="6510425" y="3688375"/>
            <a:ext cx="1920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4" name="Google Shape;384;p36"/>
          <p:cNvSpPr txBox="1"/>
          <p:nvPr>
            <p:ph idx="4" type="title"/>
          </p:nvPr>
        </p:nvSpPr>
        <p:spPr>
          <a:xfrm>
            <a:off x="825295" y="3254271"/>
            <a:ext cx="1814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5" name="Google Shape;385;p36"/>
          <p:cNvSpPr txBox="1"/>
          <p:nvPr>
            <p:ph idx="5" type="subTitle"/>
          </p:nvPr>
        </p:nvSpPr>
        <p:spPr>
          <a:xfrm>
            <a:off x="825200" y="3688398"/>
            <a:ext cx="1814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6" name="Google Shape;386;p36"/>
          <p:cNvSpPr txBox="1"/>
          <p:nvPr>
            <p:ph idx="6" type="title"/>
          </p:nvPr>
        </p:nvSpPr>
        <p:spPr>
          <a:xfrm>
            <a:off x="582325" y="334325"/>
            <a:ext cx="80217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7" name="Google Shape;387;p36"/>
          <p:cNvSpPr txBox="1"/>
          <p:nvPr>
            <p:ph idx="7" type="title"/>
          </p:nvPr>
        </p:nvSpPr>
        <p:spPr>
          <a:xfrm>
            <a:off x="825330" y="1566325"/>
            <a:ext cx="1814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8" name="Google Shape;388;p36"/>
          <p:cNvSpPr txBox="1"/>
          <p:nvPr>
            <p:ph idx="8" type="subTitle"/>
          </p:nvPr>
        </p:nvSpPr>
        <p:spPr>
          <a:xfrm>
            <a:off x="825236" y="2000452"/>
            <a:ext cx="1814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solidFill>
          <a:schemeClr val="dk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"/>
          <p:cNvSpPr/>
          <p:nvPr/>
        </p:nvSpPr>
        <p:spPr>
          <a:xfrm flipH="1">
            <a:off x="6940649" y="797500"/>
            <a:ext cx="2734352" cy="912069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7"/>
          <p:cNvSpPr/>
          <p:nvPr/>
        </p:nvSpPr>
        <p:spPr>
          <a:xfrm>
            <a:off x="536390" y="4330983"/>
            <a:ext cx="1808679" cy="602561"/>
          </a:xfrm>
          <a:custGeom>
            <a:rect b="b" l="l" r="r" t="t"/>
            <a:pathLst>
              <a:path extrusionOk="0" h="18748" w="56275">
                <a:moveTo>
                  <a:pt x="49858" y="12566"/>
                </a:moveTo>
                <a:cubicBezTo>
                  <a:pt x="49792" y="9107"/>
                  <a:pt x="46600" y="6333"/>
                  <a:pt x="42657" y="6333"/>
                </a:cubicBezTo>
                <a:cubicBezTo>
                  <a:pt x="41955" y="6333"/>
                  <a:pt x="41253" y="6417"/>
                  <a:pt x="40568" y="6601"/>
                </a:cubicBezTo>
                <a:cubicBezTo>
                  <a:pt x="39198" y="2607"/>
                  <a:pt x="35372" y="1"/>
                  <a:pt x="31161" y="151"/>
                </a:cubicBezTo>
                <a:cubicBezTo>
                  <a:pt x="26951" y="318"/>
                  <a:pt x="23325" y="3209"/>
                  <a:pt x="22273" y="7302"/>
                </a:cubicBezTo>
                <a:cubicBezTo>
                  <a:pt x="20986" y="6651"/>
                  <a:pt x="19582" y="6317"/>
                  <a:pt x="18162" y="6333"/>
                </a:cubicBezTo>
                <a:cubicBezTo>
                  <a:pt x="14520" y="6333"/>
                  <a:pt x="11479" y="8372"/>
                  <a:pt x="10643" y="11129"/>
                </a:cubicBezTo>
                <a:cubicBezTo>
                  <a:pt x="4662" y="11346"/>
                  <a:pt x="0" y="13167"/>
                  <a:pt x="0" y="15373"/>
                </a:cubicBezTo>
                <a:cubicBezTo>
                  <a:pt x="0" y="18748"/>
                  <a:pt x="56258" y="16225"/>
                  <a:pt x="56258" y="14905"/>
                </a:cubicBezTo>
                <a:cubicBezTo>
                  <a:pt x="56274" y="13735"/>
                  <a:pt x="53501" y="12766"/>
                  <a:pt x="49858" y="12566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7"/>
          <p:cNvSpPr/>
          <p:nvPr/>
        </p:nvSpPr>
        <p:spPr>
          <a:xfrm>
            <a:off x="1434301" y="4428717"/>
            <a:ext cx="1808679" cy="602561"/>
          </a:xfrm>
          <a:custGeom>
            <a:rect b="b" l="l" r="r" t="t"/>
            <a:pathLst>
              <a:path extrusionOk="0" h="18748" w="56275">
                <a:moveTo>
                  <a:pt x="49859" y="12565"/>
                </a:moveTo>
                <a:cubicBezTo>
                  <a:pt x="49792" y="9123"/>
                  <a:pt x="46600" y="6333"/>
                  <a:pt x="42657" y="6333"/>
                </a:cubicBezTo>
                <a:cubicBezTo>
                  <a:pt x="41955" y="6333"/>
                  <a:pt x="41254" y="6433"/>
                  <a:pt x="40569" y="6617"/>
                </a:cubicBezTo>
                <a:cubicBezTo>
                  <a:pt x="39198" y="2624"/>
                  <a:pt x="35372" y="0"/>
                  <a:pt x="31162" y="151"/>
                </a:cubicBezTo>
                <a:cubicBezTo>
                  <a:pt x="26951" y="318"/>
                  <a:pt x="23325" y="3225"/>
                  <a:pt x="22273" y="7302"/>
                </a:cubicBezTo>
                <a:cubicBezTo>
                  <a:pt x="20986" y="6650"/>
                  <a:pt x="19583" y="6333"/>
                  <a:pt x="18162" y="6333"/>
                </a:cubicBezTo>
                <a:cubicBezTo>
                  <a:pt x="14537" y="6333"/>
                  <a:pt x="11496" y="8388"/>
                  <a:pt x="10660" y="11145"/>
                </a:cubicBezTo>
                <a:cubicBezTo>
                  <a:pt x="4679" y="11345"/>
                  <a:pt x="0" y="13167"/>
                  <a:pt x="0" y="15372"/>
                </a:cubicBezTo>
                <a:cubicBezTo>
                  <a:pt x="0" y="18747"/>
                  <a:pt x="56275" y="16241"/>
                  <a:pt x="56275" y="14921"/>
                </a:cubicBezTo>
                <a:cubicBezTo>
                  <a:pt x="56275" y="13752"/>
                  <a:pt x="53501" y="12766"/>
                  <a:pt x="49859" y="12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7"/>
          <p:cNvSpPr txBox="1"/>
          <p:nvPr>
            <p:ph idx="1" type="subTitle"/>
          </p:nvPr>
        </p:nvSpPr>
        <p:spPr>
          <a:xfrm>
            <a:off x="1263325" y="2309300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4" name="Google Shape;394;p37"/>
          <p:cNvSpPr txBox="1"/>
          <p:nvPr>
            <p:ph idx="2" type="subTitle"/>
          </p:nvPr>
        </p:nvSpPr>
        <p:spPr>
          <a:xfrm>
            <a:off x="4020725" y="230930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5" name="Google Shape;395;p37"/>
          <p:cNvSpPr txBox="1"/>
          <p:nvPr>
            <p:ph idx="3" type="subTitle"/>
          </p:nvPr>
        </p:nvSpPr>
        <p:spPr>
          <a:xfrm>
            <a:off x="1263325" y="3560450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6" name="Google Shape;396;p37"/>
          <p:cNvSpPr txBox="1"/>
          <p:nvPr>
            <p:ph idx="4" type="subTitle"/>
          </p:nvPr>
        </p:nvSpPr>
        <p:spPr>
          <a:xfrm>
            <a:off x="4020725" y="356045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7" name="Google Shape;397;p37"/>
          <p:cNvSpPr txBox="1"/>
          <p:nvPr>
            <p:ph idx="5" type="subTitle"/>
          </p:nvPr>
        </p:nvSpPr>
        <p:spPr>
          <a:xfrm>
            <a:off x="6748125" y="230930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8" name="Google Shape;398;p37"/>
          <p:cNvSpPr txBox="1"/>
          <p:nvPr>
            <p:ph idx="6" type="subTitle"/>
          </p:nvPr>
        </p:nvSpPr>
        <p:spPr>
          <a:xfrm>
            <a:off x="6748125" y="356045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9" name="Google Shape;399;p37"/>
          <p:cNvSpPr txBox="1"/>
          <p:nvPr>
            <p:ph type="title"/>
          </p:nvPr>
        </p:nvSpPr>
        <p:spPr>
          <a:xfrm>
            <a:off x="1263325" y="1941650"/>
            <a:ext cx="18504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0" name="Google Shape;400;p37"/>
          <p:cNvSpPr txBox="1"/>
          <p:nvPr>
            <p:ph idx="7" type="title"/>
          </p:nvPr>
        </p:nvSpPr>
        <p:spPr>
          <a:xfrm>
            <a:off x="4020725" y="1941650"/>
            <a:ext cx="18183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1" name="Google Shape;401;p37"/>
          <p:cNvSpPr txBox="1"/>
          <p:nvPr>
            <p:ph idx="8" type="title"/>
          </p:nvPr>
        </p:nvSpPr>
        <p:spPr>
          <a:xfrm>
            <a:off x="1263325" y="3179350"/>
            <a:ext cx="18504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2" name="Google Shape;402;p37"/>
          <p:cNvSpPr txBox="1"/>
          <p:nvPr>
            <p:ph idx="9" type="title"/>
          </p:nvPr>
        </p:nvSpPr>
        <p:spPr>
          <a:xfrm>
            <a:off x="4020725" y="3179350"/>
            <a:ext cx="18183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3" name="Google Shape;403;p37"/>
          <p:cNvSpPr txBox="1"/>
          <p:nvPr>
            <p:ph idx="13" type="title"/>
          </p:nvPr>
        </p:nvSpPr>
        <p:spPr>
          <a:xfrm>
            <a:off x="6748125" y="1941650"/>
            <a:ext cx="18183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4" name="Google Shape;404;p37"/>
          <p:cNvSpPr txBox="1"/>
          <p:nvPr>
            <p:ph idx="14" type="title"/>
          </p:nvPr>
        </p:nvSpPr>
        <p:spPr>
          <a:xfrm>
            <a:off x="6748125" y="3179350"/>
            <a:ext cx="18183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5" name="Google Shape;405;p37"/>
          <p:cNvSpPr txBox="1"/>
          <p:nvPr>
            <p:ph idx="1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_1_2">
    <p:bg>
      <p:bgPr>
        <a:solidFill>
          <a:schemeClr val="dk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"/>
          <p:cNvSpPr/>
          <p:nvPr/>
        </p:nvSpPr>
        <p:spPr>
          <a:xfrm flipH="1">
            <a:off x="133029" y="147399"/>
            <a:ext cx="3795549" cy="1141512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8"/>
          <p:cNvSpPr/>
          <p:nvPr/>
        </p:nvSpPr>
        <p:spPr>
          <a:xfrm>
            <a:off x="6766226" y="3955749"/>
            <a:ext cx="2835441" cy="1416872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8"/>
          <p:cNvSpPr txBox="1"/>
          <p:nvPr>
            <p:ph idx="1" type="subTitle"/>
          </p:nvPr>
        </p:nvSpPr>
        <p:spPr>
          <a:xfrm>
            <a:off x="837750" y="652125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0" name="Google Shape;410;p38"/>
          <p:cNvSpPr txBox="1"/>
          <p:nvPr>
            <p:ph idx="2" type="subTitle"/>
          </p:nvPr>
        </p:nvSpPr>
        <p:spPr>
          <a:xfrm>
            <a:off x="3670875" y="652125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1" name="Google Shape;411;p38"/>
          <p:cNvSpPr txBox="1"/>
          <p:nvPr>
            <p:ph idx="3" type="subTitle"/>
          </p:nvPr>
        </p:nvSpPr>
        <p:spPr>
          <a:xfrm>
            <a:off x="860775" y="3955750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2" name="Google Shape;412;p38"/>
          <p:cNvSpPr txBox="1"/>
          <p:nvPr>
            <p:ph idx="4" type="subTitle"/>
          </p:nvPr>
        </p:nvSpPr>
        <p:spPr>
          <a:xfrm>
            <a:off x="3693900" y="395575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3" name="Google Shape;413;p38"/>
          <p:cNvSpPr txBox="1"/>
          <p:nvPr>
            <p:ph idx="5" type="subTitle"/>
          </p:nvPr>
        </p:nvSpPr>
        <p:spPr>
          <a:xfrm>
            <a:off x="6471900" y="652125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4" name="Google Shape;414;p38"/>
          <p:cNvSpPr txBox="1"/>
          <p:nvPr>
            <p:ph idx="6" type="subTitle"/>
          </p:nvPr>
        </p:nvSpPr>
        <p:spPr>
          <a:xfrm>
            <a:off x="6494925" y="3955750"/>
            <a:ext cx="1818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5" name="Google Shape;415;p38"/>
          <p:cNvSpPr txBox="1"/>
          <p:nvPr>
            <p:ph type="title"/>
          </p:nvPr>
        </p:nvSpPr>
        <p:spPr>
          <a:xfrm>
            <a:off x="837750" y="1133050"/>
            <a:ext cx="18504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6" name="Google Shape;416;p38"/>
          <p:cNvSpPr txBox="1"/>
          <p:nvPr>
            <p:ph idx="7" type="title"/>
          </p:nvPr>
        </p:nvSpPr>
        <p:spPr>
          <a:xfrm>
            <a:off x="3670875" y="1133050"/>
            <a:ext cx="18183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7" name="Google Shape;417;p38"/>
          <p:cNvSpPr txBox="1"/>
          <p:nvPr>
            <p:ph idx="8" type="title"/>
          </p:nvPr>
        </p:nvSpPr>
        <p:spPr>
          <a:xfrm>
            <a:off x="860775" y="3574650"/>
            <a:ext cx="18504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8" name="Google Shape;418;p38"/>
          <p:cNvSpPr txBox="1"/>
          <p:nvPr>
            <p:ph idx="9" type="title"/>
          </p:nvPr>
        </p:nvSpPr>
        <p:spPr>
          <a:xfrm>
            <a:off x="3693900" y="3574650"/>
            <a:ext cx="18183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9" name="Google Shape;419;p38"/>
          <p:cNvSpPr txBox="1"/>
          <p:nvPr>
            <p:ph idx="13" type="title"/>
          </p:nvPr>
        </p:nvSpPr>
        <p:spPr>
          <a:xfrm>
            <a:off x="6471900" y="1133050"/>
            <a:ext cx="1818300" cy="41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0" name="Google Shape;420;p38"/>
          <p:cNvSpPr txBox="1"/>
          <p:nvPr>
            <p:ph idx="14" type="title"/>
          </p:nvPr>
        </p:nvSpPr>
        <p:spPr>
          <a:xfrm>
            <a:off x="6494925" y="3574650"/>
            <a:ext cx="18183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1" name="Google Shape;421;p38"/>
          <p:cNvSpPr txBox="1"/>
          <p:nvPr>
            <p:ph idx="15" type="title"/>
          </p:nvPr>
        </p:nvSpPr>
        <p:spPr>
          <a:xfrm>
            <a:off x="734994" y="2202295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BLANK_1_1_1_1_1_1">
    <p:bg>
      <p:bgPr>
        <a:solidFill>
          <a:schemeClr val="dk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"/>
          <p:cNvSpPr/>
          <p:nvPr/>
        </p:nvSpPr>
        <p:spPr>
          <a:xfrm flipH="1">
            <a:off x="-3492100" y="2702094"/>
            <a:ext cx="9840760" cy="3282519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9"/>
          <p:cNvSpPr/>
          <p:nvPr/>
        </p:nvSpPr>
        <p:spPr>
          <a:xfrm flipH="1">
            <a:off x="2948086" y="3849819"/>
            <a:ext cx="7568678" cy="258740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9"/>
          <p:cNvSpPr/>
          <p:nvPr/>
        </p:nvSpPr>
        <p:spPr>
          <a:xfrm flipH="1">
            <a:off x="6719333" y="3273250"/>
            <a:ext cx="3719855" cy="1858917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9"/>
          <p:cNvSpPr txBox="1"/>
          <p:nvPr>
            <p:ph hasCustomPrompt="1"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7" name="Google Shape;427;p39"/>
          <p:cNvSpPr txBox="1"/>
          <p:nvPr>
            <p:ph idx="1" type="subTitle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428" name="Google Shape;428;p39"/>
          <p:cNvSpPr txBox="1"/>
          <p:nvPr>
            <p:ph hasCustomPrompt="1" idx="2" type="title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9" name="Google Shape;429;p39"/>
          <p:cNvSpPr txBox="1"/>
          <p:nvPr>
            <p:ph idx="3" type="subTitle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430" name="Google Shape;430;p39"/>
          <p:cNvSpPr txBox="1"/>
          <p:nvPr>
            <p:ph hasCustomPrompt="1"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1" name="Google Shape;431;p39"/>
          <p:cNvSpPr txBox="1"/>
          <p:nvPr>
            <p:ph idx="5" type="subTitle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432" name="Google Shape;432;p39"/>
          <p:cNvSpPr/>
          <p:nvPr/>
        </p:nvSpPr>
        <p:spPr>
          <a:xfrm>
            <a:off x="6829625" y="754250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dk1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/>
          <p:cNvSpPr/>
          <p:nvPr/>
        </p:nvSpPr>
        <p:spPr>
          <a:xfrm>
            <a:off x="5853640" y="2243983"/>
            <a:ext cx="1808679" cy="602561"/>
          </a:xfrm>
          <a:custGeom>
            <a:rect b="b" l="l" r="r" t="t"/>
            <a:pathLst>
              <a:path extrusionOk="0" h="18748" w="56275">
                <a:moveTo>
                  <a:pt x="49858" y="12566"/>
                </a:moveTo>
                <a:cubicBezTo>
                  <a:pt x="49792" y="9107"/>
                  <a:pt x="46600" y="6333"/>
                  <a:pt x="42657" y="6333"/>
                </a:cubicBezTo>
                <a:cubicBezTo>
                  <a:pt x="41955" y="6333"/>
                  <a:pt x="41253" y="6417"/>
                  <a:pt x="40568" y="6601"/>
                </a:cubicBezTo>
                <a:cubicBezTo>
                  <a:pt x="39198" y="2607"/>
                  <a:pt x="35372" y="1"/>
                  <a:pt x="31161" y="151"/>
                </a:cubicBezTo>
                <a:cubicBezTo>
                  <a:pt x="26951" y="318"/>
                  <a:pt x="23325" y="3209"/>
                  <a:pt x="22273" y="7302"/>
                </a:cubicBezTo>
                <a:cubicBezTo>
                  <a:pt x="20986" y="6651"/>
                  <a:pt x="19582" y="6317"/>
                  <a:pt x="18162" y="6333"/>
                </a:cubicBezTo>
                <a:cubicBezTo>
                  <a:pt x="14520" y="6333"/>
                  <a:pt x="11479" y="8372"/>
                  <a:pt x="10643" y="11129"/>
                </a:cubicBezTo>
                <a:cubicBezTo>
                  <a:pt x="4662" y="11346"/>
                  <a:pt x="0" y="13167"/>
                  <a:pt x="0" y="15373"/>
                </a:cubicBezTo>
                <a:cubicBezTo>
                  <a:pt x="0" y="18748"/>
                  <a:pt x="56258" y="16225"/>
                  <a:pt x="56258" y="14905"/>
                </a:cubicBezTo>
                <a:cubicBezTo>
                  <a:pt x="56274" y="13735"/>
                  <a:pt x="53501" y="12766"/>
                  <a:pt x="49858" y="12566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0"/>
          <p:cNvSpPr/>
          <p:nvPr/>
        </p:nvSpPr>
        <p:spPr>
          <a:xfrm>
            <a:off x="6751551" y="2341717"/>
            <a:ext cx="1808679" cy="602561"/>
          </a:xfrm>
          <a:custGeom>
            <a:rect b="b" l="l" r="r" t="t"/>
            <a:pathLst>
              <a:path extrusionOk="0" h="18748" w="56275">
                <a:moveTo>
                  <a:pt x="49859" y="12565"/>
                </a:moveTo>
                <a:cubicBezTo>
                  <a:pt x="49792" y="9123"/>
                  <a:pt x="46600" y="6333"/>
                  <a:pt x="42657" y="6333"/>
                </a:cubicBezTo>
                <a:cubicBezTo>
                  <a:pt x="41955" y="6333"/>
                  <a:pt x="41254" y="6433"/>
                  <a:pt x="40569" y="6617"/>
                </a:cubicBezTo>
                <a:cubicBezTo>
                  <a:pt x="39198" y="2624"/>
                  <a:pt x="35372" y="0"/>
                  <a:pt x="31162" y="151"/>
                </a:cubicBezTo>
                <a:cubicBezTo>
                  <a:pt x="26951" y="318"/>
                  <a:pt x="23325" y="3225"/>
                  <a:pt x="22273" y="7302"/>
                </a:cubicBezTo>
                <a:cubicBezTo>
                  <a:pt x="20986" y="6650"/>
                  <a:pt x="19583" y="6333"/>
                  <a:pt x="18162" y="6333"/>
                </a:cubicBezTo>
                <a:cubicBezTo>
                  <a:pt x="14537" y="6333"/>
                  <a:pt x="11496" y="8388"/>
                  <a:pt x="10660" y="11145"/>
                </a:cubicBezTo>
                <a:cubicBezTo>
                  <a:pt x="4679" y="11345"/>
                  <a:pt x="0" y="13167"/>
                  <a:pt x="0" y="15372"/>
                </a:cubicBezTo>
                <a:cubicBezTo>
                  <a:pt x="0" y="18747"/>
                  <a:pt x="56275" y="16241"/>
                  <a:pt x="56275" y="14921"/>
                </a:cubicBezTo>
                <a:cubicBezTo>
                  <a:pt x="56275" y="13752"/>
                  <a:pt x="53501" y="12766"/>
                  <a:pt x="49859" y="125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0"/>
          <p:cNvSpPr/>
          <p:nvPr/>
        </p:nvSpPr>
        <p:spPr>
          <a:xfrm>
            <a:off x="0" y="4533398"/>
            <a:ext cx="9143833" cy="610296"/>
          </a:xfrm>
          <a:custGeom>
            <a:rect b="b" l="l" r="r" t="t"/>
            <a:pathLst>
              <a:path extrusionOk="0" h="34671" w="285299">
                <a:moveTo>
                  <a:pt x="0" y="1"/>
                </a:moveTo>
                <a:lnTo>
                  <a:pt x="0" y="34671"/>
                </a:lnTo>
                <a:lnTo>
                  <a:pt x="285299" y="34671"/>
                </a:lnTo>
                <a:lnTo>
                  <a:pt x="28529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0"/>
          <p:cNvSpPr txBox="1"/>
          <p:nvPr>
            <p:ph hasCustomPrompt="1" type="title"/>
          </p:nvPr>
        </p:nvSpPr>
        <p:spPr>
          <a:xfrm>
            <a:off x="716950" y="665025"/>
            <a:ext cx="2111700" cy="828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8" name="Google Shape;438;p40"/>
          <p:cNvSpPr txBox="1"/>
          <p:nvPr>
            <p:ph idx="1" type="subTitle"/>
          </p:nvPr>
        </p:nvSpPr>
        <p:spPr>
          <a:xfrm>
            <a:off x="716950" y="1523450"/>
            <a:ext cx="211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39" name="Google Shape;439;p40"/>
          <p:cNvSpPr txBox="1"/>
          <p:nvPr>
            <p:ph hasCustomPrompt="1" idx="2" type="title"/>
          </p:nvPr>
        </p:nvSpPr>
        <p:spPr>
          <a:xfrm>
            <a:off x="3516000" y="665025"/>
            <a:ext cx="2111700" cy="828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40"/>
          <p:cNvSpPr txBox="1"/>
          <p:nvPr>
            <p:ph idx="3" type="subTitle"/>
          </p:nvPr>
        </p:nvSpPr>
        <p:spPr>
          <a:xfrm>
            <a:off x="3516150" y="1523450"/>
            <a:ext cx="211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41" name="Google Shape;441;p40"/>
          <p:cNvSpPr txBox="1"/>
          <p:nvPr>
            <p:ph hasCustomPrompt="1" idx="4" type="title"/>
          </p:nvPr>
        </p:nvSpPr>
        <p:spPr>
          <a:xfrm>
            <a:off x="6315350" y="665025"/>
            <a:ext cx="2111700" cy="828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2" name="Google Shape;442;p40"/>
          <p:cNvSpPr txBox="1"/>
          <p:nvPr>
            <p:ph idx="5" type="subTitle"/>
          </p:nvPr>
        </p:nvSpPr>
        <p:spPr>
          <a:xfrm>
            <a:off x="6315350" y="1523450"/>
            <a:ext cx="2111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/>
          <p:nvPr/>
        </p:nvSpPr>
        <p:spPr>
          <a:xfrm>
            <a:off x="259050" y="3892000"/>
            <a:ext cx="5155928" cy="1783236"/>
          </a:xfrm>
          <a:custGeom>
            <a:rect b="b" l="l" r="r" t="t"/>
            <a:pathLst>
              <a:path extrusionOk="0" h="46150" w="133435">
                <a:moveTo>
                  <a:pt x="124446" y="38146"/>
                </a:moveTo>
                <a:cubicBezTo>
                  <a:pt x="126701" y="35539"/>
                  <a:pt x="127904" y="32198"/>
                  <a:pt x="127821" y="28756"/>
                </a:cubicBezTo>
                <a:cubicBezTo>
                  <a:pt x="127670" y="21604"/>
                  <a:pt x="121956" y="15623"/>
                  <a:pt x="114805" y="15188"/>
                </a:cubicBezTo>
                <a:cubicBezTo>
                  <a:pt x="106785" y="14670"/>
                  <a:pt x="100001" y="21036"/>
                  <a:pt x="100001" y="29056"/>
                </a:cubicBezTo>
                <a:lnTo>
                  <a:pt x="100001" y="29357"/>
                </a:lnTo>
                <a:cubicBezTo>
                  <a:pt x="97679" y="26717"/>
                  <a:pt x="94086" y="25581"/>
                  <a:pt x="90678" y="26400"/>
                </a:cubicBezTo>
                <a:cubicBezTo>
                  <a:pt x="90059" y="20034"/>
                  <a:pt x="84696" y="15172"/>
                  <a:pt x="78313" y="15172"/>
                </a:cubicBezTo>
                <a:lnTo>
                  <a:pt x="78313" y="14854"/>
                </a:lnTo>
                <a:cubicBezTo>
                  <a:pt x="78313" y="7970"/>
                  <a:pt x="73301" y="2122"/>
                  <a:pt x="66500" y="1070"/>
                </a:cubicBezTo>
                <a:cubicBezTo>
                  <a:pt x="59717" y="0"/>
                  <a:pt x="53167" y="4060"/>
                  <a:pt x="51078" y="10610"/>
                </a:cubicBezTo>
                <a:cubicBezTo>
                  <a:pt x="47369" y="4261"/>
                  <a:pt x="40435" y="518"/>
                  <a:pt x="33100" y="919"/>
                </a:cubicBezTo>
                <a:cubicBezTo>
                  <a:pt x="23392" y="1437"/>
                  <a:pt x="15456" y="9173"/>
                  <a:pt x="14670" y="18847"/>
                </a:cubicBezTo>
                <a:cubicBezTo>
                  <a:pt x="14453" y="21437"/>
                  <a:pt x="14754" y="24044"/>
                  <a:pt x="15556" y="26500"/>
                </a:cubicBezTo>
                <a:cubicBezTo>
                  <a:pt x="10009" y="28889"/>
                  <a:pt x="8321" y="35940"/>
                  <a:pt x="12181" y="40569"/>
                </a:cubicBezTo>
                <a:cubicBezTo>
                  <a:pt x="4979" y="41137"/>
                  <a:pt x="0" y="42373"/>
                  <a:pt x="0" y="43810"/>
                </a:cubicBezTo>
                <a:cubicBezTo>
                  <a:pt x="0" y="45782"/>
                  <a:pt x="133435" y="46149"/>
                  <a:pt x="133435" y="42975"/>
                </a:cubicBezTo>
                <a:cubicBezTo>
                  <a:pt x="133435" y="40953"/>
                  <a:pt x="129859" y="39165"/>
                  <a:pt x="124446" y="38146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7406901" y="172450"/>
            <a:ext cx="1572114" cy="1511851"/>
            <a:chOff x="7384701" y="199425"/>
            <a:chExt cx="1572114" cy="1511851"/>
          </a:xfrm>
        </p:grpSpPr>
        <p:sp>
          <p:nvSpPr>
            <p:cNvPr id="54" name="Google Shape;54;p5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5"/>
          <p:cNvSpPr/>
          <p:nvPr/>
        </p:nvSpPr>
        <p:spPr>
          <a:xfrm>
            <a:off x="1747777" y="4458293"/>
            <a:ext cx="1756768" cy="877630"/>
          </a:xfrm>
          <a:custGeom>
            <a:rect b="b" l="l" r="r" t="t"/>
            <a:pathLst>
              <a:path extrusionOk="0" h="22713" w="45465">
                <a:moveTo>
                  <a:pt x="25261" y="1"/>
                </a:moveTo>
                <a:cubicBezTo>
                  <a:pt x="20045" y="1"/>
                  <a:pt x="15558" y="3786"/>
                  <a:pt x="14704" y="8960"/>
                </a:cubicBezTo>
                <a:cubicBezTo>
                  <a:pt x="13708" y="8514"/>
                  <a:pt x="12703" y="8311"/>
                  <a:pt x="11732" y="8311"/>
                </a:cubicBezTo>
                <a:cubicBezTo>
                  <a:pt x="7131" y="8311"/>
                  <a:pt x="3302" y="12870"/>
                  <a:pt x="4930" y="17782"/>
                </a:cubicBezTo>
                <a:cubicBezTo>
                  <a:pt x="2123" y="17966"/>
                  <a:pt x="1" y="19002"/>
                  <a:pt x="1" y="20221"/>
                </a:cubicBezTo>
                <a:cubicBezTo>
                  <a:pt x="1" y="21591"/>
                  <a:pt x="2641" y="22711"/>
                  <a:pt x="5882" y="22711"/>
                </a:cubicBezTo>
                <a:cubicBezTo>
                  <a:pt x="5939" y="22712"/>
                  <a:pt x="5996" y="22712"/>
                  <a:pt x="6052" y="22712"/>
                </a:cubicBezTo>
                <a:cubicBezTo>
                  <a:pt x="7132" y="22712"/>
                  <a:pt x="8209" y="22561"/>
                  <a:pt x="9240" y="22260"/>
                </a:cubicBezTo>
                <a:cubicBezTo>
                  <a:pt x="10055" y="22559"/>
                  <a:pt x="10916" y="22712"/>
                  <a:pt x="11778" y="22712"/>
                </a:cubicBezTo>
                <a:cubicBezTo>
                  <a:pt x="12455" y="22712"/>
                  <a:pt x="13131" y="22618"/>
                  <a:pt x="13785" y="22427"/>
                </a:cubicBezTo>
                <a:cubicBezTo>
                  <a:pt x="16316" y="21680"/>
                  <a:pt x="18914" y="21231"/>
                  <a:pt x="21528" y="21231"/>
                </a:cubicBezTo>
                <a:cubicBezTo>
                  <a:pt x="22366" y="21231"/>
                  <a:pt x="23205" y="21277"/>
                  <a:pt x="24044" y="21374"/>
                </a:cubicBezTo>
                <a:cubicBezTo>
                  <a:pt x="24443" y="21421"/>
                  <a:pt x="24847" y="21443"/>
                  <a:pt x="25252" y="21443"/>
                </a:cubicBezTo>
                <a:cubicBezTo>
                  <a:pt x="25865" y="21443"/>
                  <a:pt x="26481" y="21391"/>
                  <a:pt x="27085" y="21291"/>
                </a:cubicBezTo>
                <a:cubicBezTo>
                  <a:pt x="27703" y="21174"/>
                  <a:pt x="28330" y="21115"/>
                  <a:pt x="28957" y="21115"/>
                </a:cubicBezTo>
                <a:cubicBezTo>
                  <a:pt x="29583" y="21115"/>
                  <a:pt x="30210" y="21174"/>
                  <a:pt x="30828" y="21291"/>
                </a:cubicBezTo>
                <a:cubicBezTo>
                  <a:pt x="31279" y="21391"/>
                  <a:pt x="31747" y="21441"/>
                  <a:pt x="32231" y="21441"/>
                </a:cubicBezTo>
                <a:cubicBezTo>
                  <a:pt x="32632" y="21441"/>
                  <a:pt x="33050" y="21408"/>
                  <a:pt x="33451" y="21324"/>
                </a:cubicBezTo>
                <a:cubicBezTo>
                  <a:pt x="34420" y="21408"/>
                  <a:pt x="35473" y="21441"/>
                  <a:pt x="36559" y="21441"/>
                </a:cubicBezTo>
                <a:cubicBezTo>
                  <a:pt x="41471" y="21441"/>
                  <a:pt x="45465" y="20606"/>
                  <a:pt x="45465" y="19586"/>
                </a:cubicBezTo>
                <a:cubicBezTo>
                  <a:pt x="45465" y="18684"/>
                  <a:pt x="42290" y="17932"/>
                  <a:pt x="38113" y="17765"/>
                </a:cubicBezTo>
                <a:cubicBezTo>
                  <a:pt x="39550" y="14841"/>
                  <a:pt x="38614" y="11316"/>
                  <a:pt x="35924" y="9478"/>
                </a:cubicBezTo>
                <a:cubicBezTo>
                  <a:pt x="35289" y="4164"/>
                  <a:pt x="30861" y="138"/>
                  <a:pt x="25531" y="4"/>
                </a:cubicBezTo>
                <a:cubicBezTo>
                  <a:pt x="25441" y="2"/>
                  <a:pt x="25351" y="1"/>
                  <a:pt x="252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 txBox="1"/>
          <p:nvPr>
            <p:ph idx="1" type="subTitle"/>
          </p:nvPr>
        </p:nvSpPr>
        <p:spPr>
          <a:xfrm>
            <a:off x="1935750" y="2231800"/>
            <a:ext cx="25386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7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idx="2" type="subTitle"/>
          </p:nvPr>
        </p:nvSpPr>
        <p:spPr>
          <a:xfrm>
            <a:off x="5890000" y="2231800"/>
            <a:ext cx="25386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3" type="subTitle"/>
          </p:nvPr>
        </p:nvSpPr>
        <p:spPr>
          <a:xfrm>
            <a:off x="1935600" y="2685225"/>
            <a:ext cx="2538600" cy="8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4" type="subTitle"/>
          </p:nvPr>
        </p:nvSpPr>
        <p:spPr>
          <a:xfrm>
            <a:off x="5890125" y="2685225"/>
            <a:ext cx="2538600" cy="8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type="title"/>
          </p:nvPr>
        </p:nvSpPr>
        <p:spPr>
          <a:xfrm>
            <a:off x="555050" y="33180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">
    <p:bg>
      <p:bgPr>
        <a:solidFill>
          <a:schemeClr val="dk1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1"/>
          <p:cNvSpPr txBox="1"/>
          <p:nvPr>
            <p:ph idx="1" type="subTitle"/>
          </p:nvPr>
        </p:nvSpPr>
        <p:spPr>
          <a:xfrm>
            <a:off x="5694275" y="2591100"/>
            <a:ext cx="1548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45" name="Google Shape;445;p41"/>
          <p:cNvSpPr txBox="1"/>
          <p:nvPr>
            <p:ph idx="2" type="subTitle"/>
          </p:nvPr>
        </p:nvSpPr>
        <p:spPr>
          <a:xfrm>
            <a:off x="5694275" y="1917725"/>
            <a:ext cx="1548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46" name="Google Shape;446;p41"/>
          <p:cNvSpPr txBox="1"/>
          <p:nvPr>
            <p:ph hasCustomPrompt="1" type="title"/>
          </p:nvPr>
        </p:nvSpPr>
        <p:spPr>
          <a:xfrm>
            <a:off x="1953775" y="2695650"/>
            <a:ext cx="9621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41"/>
          <p:cNvSpPr txBox="1"/>
          <p:nvPr>
            <p:ph hasCustomPrompt="1" idx="3" type="title"/>
          </p:nvPr>
        </p:nvSpPr>
        <p:spPr>
          <a:xfrm>
            <a:off x="1953775" y="2022325"/>
            <a:ext cx="9621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41"/>
          <p:cNvSpPr txBox="1"/>
          <p:nvPr>
            <p:ph idx="4" type="subTitle"/>
          </p:nvPr>
        </p:nvSpPr>
        <p:spPr>
          <a:xfrm>
            <a:off x="5694275" y="3264500"/>
            <a:ext cx="1548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49" name="Google Shape;449;p41"/>
          <p:cNvSpPr txBox="1"/>
          <p:nvPr>
            <p:ph hasCustomPrompt="1" idx="5" type="title"/>
          </p:nvPr>
        </p:nvSpPr>
        <p:spPr>
          <a:xfrm>
            <a:off x="1953800" y="3369025"/>
            <a:ext cx="9621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1"/>
          <p:cNvSpPr/>
          <p:nvPr/>
        </p:nvSpPr>
        <p:spPr>
          <a:xfrm flipH="1">
            <a:off x="5399591" y="3717571"/>
            <a:ext cx="4453909" cy="1522471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1"/>
          <p:cNvSpPr/>
          <p:nvPr/>
        </p:nvSpPr>
        <p:spPr>
          <a:xfrm flipH="1">
            <a:off x="7618789" y="3415351"/>
            <a:ext cx="2189061" cy="1093857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1"/>
          <p:cNvSpPr/>
          <p:nvPr/>
        </p:nvSpPr>
        <p:spPr>
          <a:xfrm flipH="1">
            <a:off x="194066" y="4126503"/>
            <a:ext cx="2410533" cy="861563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3" name="Google Shape;453;p41"/>
          <p:cNvGrpSpPr/>
          <p:nvPr/>
        </p:nvGrpSpPr>
        <p:grpSpPr>
          <a:xfrm>
            <a:off x="194077" y="1997543"/>
            <a:ext cx="1252660" cy="1204643"/>
            <a:chOff x="7384701" y="199425"/>
            <a:chExt cx="1572114" cy="1511851"/>
          </a:xfrm>
        </p:grpSpPr>
        <p:sp>
          <p:nvSpPr>
            <p:cNvPr id="454" name="Google Shape;454;p41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41"/>
          <p:cNvSpPr txBox="1"/>
          <p:nvPr>
            <p:ph idx="6" type="title"/>
          </p:nvPr>
        </p:nvSpPr>
        <p:spPr>
          <a:xfrm>
            <a:off x="582319" y="334320"/>
            <a:ext cx="77040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24">
    <p:bg>
      <p:bgPr>
        <a:solidFill>
          <a:schemeClr val="dk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/>
          <p:nvPr/>
        </p:nvSpPr>
        <p:spPr>
          <a:xfrm>
            <a:off x="6831670" y="550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1734750" y="41584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2"/>
          <p:cNvSpPr/>
          <p:nvPr/>
        </p:nvSpPr>
        <p:spPr>
          <a:xfrm>
            <a:off x="2940850" y="4323350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2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63" name="Google Shape;463;p42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64" name="Google Shape;464;p42"/>
          <p:cNvSpPr txBox="1"/>
          <p:nvPr>
            <p:ph idx="3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65" name="Google Shape;465;p42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6" name="Google Shape;466;p42"/>
          <p:cNvSpPr txBox="1"/>
          <p:nvPr>
            <p:ph hasCustomPrompt="1" idx="4" type="title"/>
          </p:nvPr>
        </p:nvSpPr>
        <p:spPr>
          <a:xfrm>
            <a:off x="1156775" y="3195725"/>
            <a:ext cx="1558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42"/>
          <p:cNvSpPr txBox="1"/>
          <p:nvPr>
            <p:ph hasCustomPrompt="1" idx="5" type="title"/>
          </p:nvPr>
        </p:nvSpPr>
        <p:spPr>
          <a:xfrm>
            <a:off x="3792875" y="3195725"/>
            <a:ext cx="1558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8" name="Google Shape;468;p42"/>
          <p:cNvSpPr txBox="1"/>
          <p:nvPr>
            <p:ph hasCustomPrompt="1" idx="6" type="title"/>
          </p:nvPr>
        </p:nvSpPr>
        <p:spPr>
          <a:xfrm>
            <a:off x="6429250" y="3195725"/>
            <a:ext cx="1558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4">
  <p:cSld name="CUSTOM_24_1">
    <p:bg>
      <p:bgPr>
        <a:solidFill>
          <a:schemeClr val="dk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43"/>
          <p:cNvGrpSpPr/>
          <p:nvPr/>
        </p:nvGrpSpPr>
        <p:grpSpPr>
          <a:xfrm>
            <a:off x="7889176" y="258129"/>
            <a:ext cx="942011" cy="905901"/>
            <a:chOff x="7384701" y="199425"/>
            <a:chExt cx="1572114" cy="1511851"/>
          </a:xfrm>
        </p:grpSpPr>
        <p:sp>
          <p:nvSpPr>
            <p:cNvPr id="471" name="Google Shape;471;p43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3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3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43"/>
          <p:cNvSpPr/>
          <p:nvPr/>
        </p:nvSpPr>
        <p:spPr>
          <a:xfrm flipH="1">
            <a:off x="-656933" y="883801"/>
            <a:ext cx="2027318" cy="60971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3"/>
          <p:cNvSpPr/>
          <p:nvPr/>
        </p:nvSpPr>
        <p:spPr>
          <a:xfrm>
            <a:off x="5090750" y="997672"/>
            <a:ext cx="3421996" cy="1169935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3"/>
          <p:cNvSpPr/>
          <p:nvPr/>
        </p:nvSpPr>
        <p:spPr>
          <a:xfrm>
            <a:off x="2512475" y="2394473"/>
            <a:ext cx="1349866" cy="484807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3"/>
          <p:cNvSpPr/>
          <p:nvPr/>
        </p:nvSpPr>
        <p:spPr>
          <a:xfrm>
            <a:off x="0" y="4200525"/>
            <a:ext cx="9144000" cy="94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79" name="Google Shape;479;p43"/>
          <p:cNvSpPr txBox="1"/>
          <p:nvPr>
            <p:ph hasCustomPrompt="1" idx="2" type="title"/>
          </p:nvPr>
        </p:nvSpPr>
        <p:spPr>
          <a:xfrm>
            <a:off x="860925" y="2019275"/>
            <a:ext cx="1558500" cy="8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0" name="Google Shape;480;p43"/>
          <p:cNvSpPr txBox="1"/>
          <p:nvPr>
            <p:ph hasCustomPrompt="1" idx="3" type="title"/>
          </p:nvPr>
        </p:nvSpPr>
        <p:spPr>
          <a:xfrm>
            <a:off x="6726925" y="2019275"/>
            <a:ext cx="1558500" cy="8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1" name="Google Shape;481;p43"/>
          <p:cNvSpPr txBox="1"/>
          <p:nvPr>
            <p:ph idx="1" type="subTitle"/>
          </p:nvPr>
        </p:nvSpPr>
        <p:spPr>
          <a:xfrm>
            <a:off x="714975" y="3269950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2" name="Google Shape;482;p43"/>
          <p:cNvSpPr txBox="1"/>
          <p:nvPr>
            <p:ph idx="4" type="title"/>
          </p:nvPr>
        </p:nvSpPr>
        <p:spPr>
          <a:xfrm>
            <a:off x="714975" y="2888850"/>
            <a:ext cx="18504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83" name="Google Shape;483;p43"/>
          <p:cNvSpPr txBox="1"/>
          <p:nvPr>
            <p:ph idx="5" type="subTitle"/>
          </p:nvPr>
        </p:nvSpPr>
        <p:spPr>
          <a:xfrm>
            <a:off x="6580975" y="3269950"/>
            <a:ext cx="1850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4" name="Google Shape;484;p43"/>
          <p:cNvSpPr txBox="1"/>
          <p:nvPr>
            <p:ph idx="6" type="title"/>
          </p:nvPr>
        </p:nvSpPr>
        <p:spPr>
          <a:xfrm>
            <a:off x="6580975" y="2888850"/>
            <a:ext cx="18504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">
    <p:bg>
      <p:bgPr>
        <a:solidFill>
          <a:schemeClr val="dk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5">
    <p:bg>
      <p:bgPr>
        <a:solidFill>
          <a:schemeClr val="dk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89" name="Google Shape;489;p45"/>
          <p:cNvGrpSpPr/>
          <p:nvPr/>
        </p:nvGrpSpPr>
        <p:grpSpPr>
          <a:xfrm>
            <a:off x="7647365" y="107831"/>
            <a:ext cx="1252660" cy="1204643"/>
            <a:chOff x="7384701" y="199425"/>
            <a:chExt cx="1572114" cy="1511851"/>
          </a:xfrm>
        </p:grpSpPr>
        <p:sp>
          <p:nvSpPr>
            <p:cNvPr id="490" name="Google Shape;490;p45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5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5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3" name="Google Shape;493;p45"/>
          <p:cNvSpPr/>
          <p:nvPr/>
        </p:nvSpPr>
        <p:spPr>
          <a:xfrm>
            <a:off x="-152425" y="40644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_1">
    <p:bg>
      <p:bgPr>
        <a:solidFill>
          <a:schemeClr val="dk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/>
          <p:nvPr>
            <p:ph type="title"/>
          </p:nvPr>
        </p:nvSpPr>
        <p:spPr>
          <a:xfrm>
            <a:off x="582325" y="334325"/>
            <a:ext cx="35421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96" name="Google Shape;496;p46"/>
          <p:cNvSpPr/>
          <p:nvPr/>
        </p:nvSpPr>
        <p:spPr>
          <a:xfrm>
            <a:off x="7055113" y="4268013"/>
            <a:ext cx="2308772" cy="6943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6"/>
          <p:cNvSpPr/>
          <p:nvPr/>
        </p:nvSpPr>
        <p:spPr>
          <a:xfrm>
            <a:off x="-137373" y="2151300"/>
            <a:ext cx="2308693" cy="694351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4_1_1">
    <p:bg>
      <p:bgPr>
        <a:solidFill>
          <a:schemeClr val="dk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/>
          <p:nvPr/>
        </p:nvSpPr>
        <p:spPr>
          <a:xfrm>
            <a:off x="6925963" y="267363"/>
            <a:ext cx="2010169" cy="721926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7"/>
          <p:cNvSpPr/>
          <p:nvPr/>
        </p:nvSpPr>
        <p:spPr>
          <a:xfrm>
            <a:off x="-502140" y="2281050"/>
            <a:ext cx="2755180" cy="941959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7"/>
          <p:cNvSpPr txBox="1"/>
          <p:nvPr>
            <p:ph type="title"/>
          </p:nvPr>
        </p:nvSpPr>
        <p:spPr>
          <a:xfrm>
            <a:off x="714975" y="516850"/>
            <a:ext cx="19617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4_1_1_1">
    <p:bg>
      <p:bgPr>
        <a:solidFill>
          <a:schemeClr val="dk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"/>
          <p:cNvSpPr/>
          <p:nvPr/>
        </p:nvSpPr>
        <p:spPr>
          <a:xfrm>
            <a:off x="295526" y="4265925"/>
            <a:ext cx="2685864" cy="964572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8"/>
          <p:cNvSpPr/>
          <p:nvPr/>
        </p:nvSpPr>
        <p:spPr>
          <a:xfrm flipH="1">
            <a:off x="4956444" y="1066800"/>
            <a:ext cx="4642731" cy="1587288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8"/>
          <p:cNvSpPr/>
          <p:nvPr/>
        </p:nvSpPr>
        <p:spPr>
          <a:xfrm>
            <a:off x="586825" y="632826"/>
            <a:ext cx="1442950" cy="433968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8"/>
          <p:cNvSpPr txBox="1"/>
          <p:nvPr>
            <p:ph type="title"/>
          </p:nvPr>
        </p:nvSpPr>
        <p:spPr>
          <a:xfrm>
            <a:off x="1938300" y="334325"/>
            <a:ext cx="52674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4_1_1_1_1">
    <p:bg>
      <p:bgPr>
        <a:solidFill>
          <a:schemeClr val="dk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9"/>
          <p:cNvSpPr/>
          <p:nvPr/>
        </p:nvSpPr>
        <p:spPr>
          <a:xfrm>
            <a:off x="1997700" y="4438650"/>
            <a:ext cx="3050635" cy="905332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9"/>
          <p:cNvSpPr/>
          <p:nvPr/>
        </p:nvSpPr>
        <p:spPr>
          <a:xfrm flipH="1">
            <a:off x="270332" y="229124"/>
            <a:ext cx="4060593" cy="1458307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9"/>
          <p:cNvSpPr txBox="1"/>
          <p:nvPr>
            <p:ph type="title"/>
          </p:nvPr>
        </p:nvSpPr>
        <p:spPr>
          <a:xfrm>
            <a:off x="582326" y="574913"/>
            <a:ext cx="27894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4_1_1_1_1_1">
    <p:bg>
      <p:bgPr>
        <a:solidFill>
          <a:schemeClr val="dk1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50"/>
          <p:cNvGrpSpPr/>
          <p:nvPr/>
        </p:nvGrpSpPr>
        <p:grpSpPr>
          <a:xfrm>
            <a:off x="-9600" y="3324225"/>
            <a:ext cx="9163200" cy="1819200"/>
            <a:chOff x="-9600" y="3324225"/>
            <a:chExt cx="9163200" cy="1819200"/>
          </a:xfrm>
        </p:grpSpPr>
        <p:sp>
          <p:nvSpPr>
            <p:cNvPr id="513" name="Google Shape;513;p50"/>
            <p:cNvSpPr/>
            <p:nvPr/>
          </p:nvSpPr>
          <p:spPr>
            <a:xfrm>
              <a:off x="0" y="3324225"/>
              <a:ext cx="9144000" cy="1819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4" name="Google Shape;514;p50"/>
            <p:cNvCxnSpPr/>
            <p:nvPr/>
          </p:nvCxnSpPr>
          <p:spPr>
            <a:xfrm>
              <a:off x="-9600" y="3514725"/>
              <a:ext cx="9163200" cy="0"/>
            </a:xfrm>
            <a:prstGeom prst="straightConnector1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5" name="Google Shape;515;p50"/>
            <p:cNvCxnSpPr/>
            <p:nvPr/>
          </p:nvCxnSpPr>
          <p:spPr>
            <a:xfrm>
              <a:off x="-9600" y="4914900"/>
              <a:ext cx="9163200" cy="0"/>
            </a:xfrm>
            <a:prstGeom prst="straightConnector1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16" name="Google Shape;516;p50"/>
            <p:cNvGrpSpPr/>
            <p:nvPr/>
          </p:nvGrpSpPr>
          <p:grpSpPr>
            <a:xfrm>
              <a:off x="0" y="3767125"/>
              <a:ext cx="714900" cy="857250"/>
              <a:chOff x="0" y="3767125"/>
              <a:chExt cx="714900" cy="857250"/>
            </a:xfrm>
          </p:grpSpPr>
          <p:sp>
            <p:nvSpPr>
              <p:cNvPr id="517" name="Google Shape;517;p50"/>
              <p:cNvSpPr/>
              <p:nvPr/>
            </p:nvSpPr>
            <p:spPr>
              <a:xfrm>
                <a:off x="0" y="3767125"/>
                <a:ext cx="714900" cy="66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50"/>
              <p:cNvSpPr/>
              <p:nvPr/>
            </p:nvSpPr>
            <p:spPr>
              <a:xfrm>
                <a:off x="0" y="4030675"/>
                <a:ext cx="714900" cy="66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50"/>
              <p:cNvSpPr/>
              <p:nvPr/>
            </p:nvSpPr>
            <p:spPr>
              <a:xfrm>
                <a:off x="0" y="4294225"/>
                <a:ext cx="714900" cy="66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50"/>
              <p:cNvSpPr/>
              <p:nvPr/>
            </p:nvSpPr>
            <p:spPr>
              <a:xfrm>
                <a:off x="0" y="4557775"/>
                <a:ext cx="714900" cy="66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521" name="Google Shape;521;p50"/>
            <p:cNvCxnSpPr/>
            <p:nvPr/>
          </p:nvCxnSpPr>
          <p:spPr>
            <a:xfrm>
              <a:off x="924000" y="4195750"/>
              <a:ext cx="82200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522" name="Google Shape;522;p50"/>
          <p:cNvSpPr txBox="1"/>
          <p:nvPr>
            <p:ph type="title"/>
          </p:nvPr>
        </p:nvSpPr>
        <p:spPr>
          <a:xfrm>
            <a:off x="582327" y="334325"/>
            <a:ext cx="60813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" name="Google Shape;65;p6"/>
          <p:cNvSpPr/>
          <p:nvPr/>
        </p:nvSpPr>
        <p:spPr>
          <a:xfrm>
            <a:off x="-715524" y="356347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-665255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" name="Google Shape;67;p6"/>
          <p:cNvGrpSpPr/>
          <p:nvPr/>
        </p:nvGrpSpPr>
        <p:grpSpPr>
          <a:xfrm>
            <a:off x="7647365" y="107831"/>
            <a:ext cx="1252660" cy="1204643"/>
            <a:chOff x="7384701" y="199425"/>
            <a:chExt cx="1572114" cy="1511851"/>
          </a:xfrm>
        </p:grpSpPr>
        <p:sp>
          <p:nvSpPr>
            <p:cNvPr id="68" name="Google Shape;68;p6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6"/>
          <p:cNvSpPr/>
          <p:nvPr/>
        </p:nvSpPr>
        <p:spPr>
          <a:xfrm>
            <a:off x="5782950" y="5401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14_1_1_1_1_1_1">
    <p:bg>
      <p:bgPr>
        <a:solidFill>
          <a:schemeClr val="dk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/>
          <p:nvPr>
            <p:ph type="title"/>
          </p:nvPr>
        </p:nvSpPr>
        <p:spPr>
          <a:xfrm>
            <a:off x="582322" y="334325"/>
            <a:ext cx="36069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5" name="Google Shape;525;p51"/>
          <p:cNvSpPr/>
          <p:nvPr/>
        </p:nvSpPr>
        <p:spPr>
          <a:xfrm>
            <a:off x="6961399" y="540300"/>
            <a:ext cx="2558292" cy="1087038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bg>
      <p:bgPr>
        <a:solidFill>
          <a:schemeClr val="dk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"/>
          <p:cNvSpPr txBox="1"/>
          <p:nvPr>
            <p:ph idx="1" type="subTitle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52"/>
          <p:cNvSpPr txBox="1"/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solidFill>
          <a:schemeClr val="dk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3"/>
          <p:cNvSpPr txBox="1"/>
          <p:nvPr>
            <p:ph idx="1" type="subTitle"/>
          </p:nvPr>
        </p:nvSpPr>
        <p:spPr>
          <a:xfrm>
            <a:off x="4581970" y="3162225"/>
            <a:ext cx="34146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1" name="Google Shape;531;p53"/>
          <p:cNvSpPr txBox="1"/>
          <p:nvPr>
            <p:ph type="title"/>
          </p:nvPr>
        </p:nvSpPr>
        <p:spPr>
          <a:xfrm>
            <a:off x="4581975" y="761024"/>
            <a:ext cx="3717300" cy="24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bg>
      <p:bgPr>
        <a:solidFill>
          <a:schemeClr val="dk1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4"/>
          <p:cNvSpPr/>
          <p:nvPr/>
        </p:nvSpPr>
        <p:spPr>
          <a:xfrm>
            <a:off x="2301875" y="4042526"/>
            <a:ext cx="2749424" cy="1373887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4"/>
          <p:cNvSpPr/>
          <p:nvPr/>
        </p:nvSpPr>
        <p:spPr>
          <a:xfrm>
            <a:off x="6733475" y="301025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4"/>
          <p:cNvSpPr txBox="1"/>
          <p:nvPr>
            <p:ph idx="1" type="subTitle"/>
          </p:nvPr>
        </p:nvSpPr>
        <p:spPr>
          <a:xfrm>
            <a:off x="1011450" y="1386400"/>
            <a:ext cx="2169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536" name="Google Shape;536;p54"/>
          <p:cNvSpPr txBox="1"/>
          <p:nvPr>
            <p:ph idx="2" type="subTitle"/>
          </p:nvPr>
        </p:nvSpPr>
        <p:spPr>
          <a:xfrm>
            <a:off x="1011575" y="1806700"/>
            <a:ext cx="2169300" cy="5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7" name="Google Shape;537;p54"/>
          <p:cNvSpPr txBox="1"/>
          <p:nvPr>
            <p:ph idx="3" type="subTitle"/>
          </p:nvPr>
        </p:nvSpPr>
        <p:spPr>
          <a:xfrm>
            <a:off x="1011575" y="3304850"/>
            <a:ext cx="2169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538" name="Google Shape;538;p54"/>
          <p:cNvSpPr txBox="1"/>
          <p:nvPr>
            <p:ph idx="4" type="subTitle"/>
          </p:nvPr>
        </p:nvSpPr>
        <p:spPr>
          <a:xfrm>
            <a:off x="1011700" y="3725150"/>
            <a:ext cx="2169300" cy="5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9" name="Google Shape;539;p5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bg>
      <p:bgPr>
        <a:solidFill>
          <a:schemeClr val="dk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5"/>
          <p:cNvSpPr txBox="1"/>
          <p:nvPr>
            <p:ph idx="1" type="subTitle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>
                <a:solidFill>
                  <a:schemeClr val="accen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42" name="Google Shape;542;p55"/>
          <p:cNvSpPr txBox="1"/>
          <p:nvPr>
            <p:ph idx="2" type="subTitle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43" name="Google Shape;543;p55"/>
          <p:cNvSpPr txBox="1"/>
          <p:nvPr>
            <p:ph idx="3" type="subTitle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>
                <a:solidFill>
                  <a:schemeClr val="accen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44" name="Google Shape;544;p55"/>
          <p:cNvSpPr txBox="1"/>
          <p:nvPr>
            <p:ph idx="4" type="subTitle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45" name="Google Shape;545;p55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5">
    <p:bg>
      <p:bgPr>
        <a:solidFill>
          <a:schemeClr val="dk1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6"/>
          <p:cNvSpPr txBox="1"/>
          <p:nvPr>
            <p:ph idx="1" type="subTitle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48" name="Google Shape;548;p56"/>
          <p:cNvSpPr txBox="1"/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8">
    <p:bg>
      <p:bgPr>
        <a:solidFill>
          <a:schemeClr val="dk1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7"/>
          <p:cNvSpPr/>
          <p:nvPr/>
        </p:nvSpPr>
        <p:spPr>
          <a:xfrm>
            <a:off x="0" y="3971975"/>
            <a:ext cx="9143689" cy="1171602"/>
          </a:xfrm>
          <a:custGeom>
            <a:rect b="b" l="l" r="r" t="t"/>
            <a:pathLst>
              <a:path extrusionOk="0" h="68756" w="285250">
                <a:moveTo>
                  <a:pt x="1" y="0"/>
                </a:moveTo>
                <a:lnTo>
                  <a:pt x="1" y="68672"/>
                </a:lnTo>
                <a:lnTo>
                  <a:pt x="285216" y="68756"/>
                </a:lnTo>
                <a:lnTo>
                  <a:pt x="28525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7"/>
          <p:cNvSpPr/>
          <p:nvPr/>
        </p:nvSpPr>
        <p:spPr>
          <a:xfrm>
            <a:off x="1457494" y="3683251"/>
            <a:ext cx="2703102" cy="305525"/>
          </a:xfrm>
          <a:custGeom>
            <a:rect b="b" l="l" r="r" t="t"/>
            <a:pathLst>
              <a:path extrusionOk="0" h="12221" w="84327">
                <a:moveTo>
                  <a:pt x="48887" y="0"/>
                </a:moveTo>
                <a:cubicBezTo>
                  <a:pt x="43162" y="0"/>
                  <a:pt x="31120" y="3980"/>
                  <a:pt x="27918" y="4348"/>
                </a:cubicBezTo>
                <a:cubicBezTo>
                  <a:pt x="27652" y="4378"/>
                  <a:pt x="27370" y="4392"/>
                  <a:pt x="27075" y="4392"/>
                </a:cubicBezTo>
                <a:cubicBezTo>
                  <a:pt x="24207" y="4392"/>
                  <a:pt x="20103" y="3087"/>
                  <a:pt x="17166" y="3087"/>
                </a:cubicBezTo>
                <a:cubicBezTo>
                  <a:pt x="16424" y="3087"/>
                  <a:pt x="15757" y="3170"/>
                  <a:pt x="15203" y="3378"/>
                </a:cubicBezTo>
                <a:cubicBezTo>
                  <a:pt x="12279" y="4502"/>
                  <a:pt x="1" y="12220"/>
                  <a:pt x="74" y="12220"/>
                </a:cubicBezTo>
                <a:cubicBezTo>
                  <a:pt x="75" y="12220"/>
                  <a:pt x="77" y="12219"/>
                  <a:pt x="81" y="12217"/>
                </a:cubicBezTo>
                <a:cubicBezTo>
                  <a:pt x="198" y="12156"/>
                  <a:pt x="9598" y="12136"/>
                  <a:pt x="22079" y="12136"/>
                </a:cubicBezTo>
                <a:cubicBezTo>
                  <a:pt x="47040" y="12136"/>
                  <a:pt x="84326" y="12217"/>
                  <a:pt x="84326" y="12217"/>
                </a:cubicBezTo>
                <a:lnTo>
                  <a:pt x="80717" y="4348"/>
                </a:lnTo>
                <a:cubicBezTo>
                  <a:pt x="80717" y="4348"/>
                  <a:pt x="55136" y="972"/>
                  <a:pt x="50274" y="104"/>
                </a:cubicBezTo>
                <a:cubicBezTo>
                  <a:pt x="49871" y="33"/>
                  <a:pt x="49405" y="0"/>
                  <a:pt x="488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7"/>
          <p:cNvSpPr/>
          <p:nvPr/>
        </p:nvSpPr>
        <p:spPr>
          <a:xfrm>
            <a:off x="0" y="3785651"/>
            <a:ext cx="950719" cy="186325"/>
          </a:xfrm>
          <a:custGeom>
            <a:rect b="b" l="l" r="r" t="t"/>
            <a:pathLst>
              <a:path extrusionOk="0" h="7453" w="29659">
                <a:moveTo>
                  <a:pt x="1" y="1"/>
                </a:moveTo>
                <a:lnTo>
                  <a:pt x="1" y="7453"/>
                </a:lnTo>
                <a:lnTo>
                  <a:pt x="29659" y="7453"/>
                </a:lnTo>
                <a:cubicBezTo>
                  <a:pt x="28923" y="7453"/>
                  <a:pt x="1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7"/>
          <p:cNvSpPr/>
          <p:nvPr/>
        </p:nvSpPr>
        <p:spPr>
          <a:xfrm>
            <a:off x="4065975" y="3677225"/>
            <a:ext cx="3452415" cy="311549"/>
          </a:xfrm>
          <a:custGeom>
            <a:rect b="b" l="l" r="r" t="t"/>
            <a:pathLst>
              <a:path extrusionOk="0" h="12238" w="107829">
                <a:moveTo>
                  <a:pt x="50077" y="1"/>
                </a:moveTo>
                <a:cubicBezTo>
                  <a:pt x="44205" y="1"/>
                  <a:pt x="31903" y="3984"/>
                  <a:pt x="28613" y="4351"/>
                </a:cubicBezTo>
                <a:cubicBezTo>
                  <a:pt x="28349" y="4380"/>
                  <a:pt x="28071" y="4392"/>
                  <a:pt x="27780" y="4392"/>
                </a:cubicBezTo>
                <a:cubicBezTo>
                  <a:pt x="24846" y="4392"/>
                  <a:pt x="20631" y="3089"/>
                  <a:pt x="17608" y="3089"/>
                </a:cubicBezTo>
                <a:cubicBezTo>
                  <a:pt x="16842" y="3089"/>
                  <a:pt x="16153" y="3173"/>
                  <a:pt x="15580" y="3382"/>
                </a:cubicBezTo>
                <a:cubicBezTo>
                  <a:pt x="12591" y="4489"/>
                  <a:pt x="1" y="12224"/>
                  <a:pt x="83" y="12224"/>
                </a:cubicBezTo>
                <a:cubicBezTo>
                  <a:pt x="84" y="12224"/>
                  <a:pt x="87" y="12223"/>
                  <a:pt x="91" y="12221"/>
                </a:cubicBezTo>
                <a:cubicBezTo>
                  <a:pt x="207" y="12157"/>
                  <a:pt x="10106" y="12134"/>
                  <a:pt x="23163" y="12134"/>
                </a:cubicBezTo>
                <a:cubicBezTo>
                  <a:pt x="43907" y="12134"/>
                  <a:pt x="72621" y="12190"/>
                  <a:pt x="82732" y="12221"/>
                </a:cubicBezTo>
                <a:lnTo>
                  <a:pt x="82732" y="12238"/>
                </a:lnTo>
                <a:lnTo>
                  <a:pt x="107828" y="12238"/>
                </a:lnTo>
                <a:cubicBezTo>
                  <a:pt x="107227" y="12204"/>
                  <a:pt x="82732" y="4351"/>
                  <a:pt x="82732" y="4351"/>
                </a:cubicBezTo>
                <a:cubicBezTo>
                  <a:pt x="82732" y="4351"/>
                  <a:pt x="56516" y="960"/>
                  <a:pt x="51520" y="107"/>
                </a:cubicBezTo>
                <a:cubicBezTo>
                  <a:pt x="51101" y="34"/>
                  <a:pt x="50616" y="1"/>
                  <a:pt x="500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7"/>
          <p:cNvSpPr txBox="1"/>
          <p:nvPr>
            <p:ph type="title"/>
          </p:nvPr>
        </p:nvSpPr>
        <p:spPr>
          <a:xfrm>
            <a:off x="1653600" y="516852"/>
            <a:ext cx="5836800" cy="16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0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5" name="Google Shape;555;p57"/>
          <p:cNvSpPr txBox="1"/>
          <p:nvPr>
            <p:ph idx="1" type="subTitle"/>
          </p:nvPr>
        </p:nvSpPr>
        <p:spPr>
          <a:xfrm>
            <a:off x="2002200" y="2049125"/>
            <a:ext cx="5139600" cy="460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56" name="Google Shape;556;p57"/>
          <p:cNvGrpSpPr/>
          <p:nvPr/>
        </p:nvGrpSpPr>
        <p:grpSpPr>
          <a:xfrm>
            <a:off x="-150973" y="-114019"/>
            <a:ext cx="1252660" cy="1204643"/>
            <a:chOff x="7384701" y="199425"/>
            <a:chExt cx="1572114" cy="1511851"/>
          </a:xfrm>
        </p:grpSpPr>
        <p:sp>
          <p:nvSpPr>
            <p:cNvPr id="557" name="Google Shape;557;p57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7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7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5_1_2">
    <p:bg>
      <p:bgPr>
        <a:solidFill>
          <a:schemeClr val="dk1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8"/>
          <p:cNvSpPr txBox="1"/>
          <p:nvPr>
            <p:ph idx="1" type="subTitle"/>
          </p:nvPr>
        </p:nvSpPr>
        <p:spPr>
          <a:xfrm>
            <a:off x="714975" y="3599700"/>
            <a:ext cx="3777000" cy="942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62" name="Google Shape;562;p58"/>
          <p:cNvSpPr txBox="1"/>
          <p:nvPr>
            <p:ph type="title"/>
          </p:nvPr>
        </p:nvSpPr>
        <p:spPr>
          <a:xfrm>
            <a:off x="714975" y="2880675"/>
            <a:ext cx="3777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15_1_1_1">
    <p:bg>
      <p:bgPr>
        <a:solidFill>
          <a:schemeClr val="dk1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9"/>
          <p:cNvSpPr/>
          <p:nvPr/>
        </p:nvSpPr>
        <p:spPr>
          <a:xfrm>
            <a:off x="0" y="1104400"/>
            <a:ext cx="5928078" cy="4039063"/>
          </a:xfrm>
          <a:custGeom>
            <a:rect b="b" l="l" r="r" t="t"/>
            <a:pathLst>
              <a:path extrusionOk="0" h="84134" w="80613">
                <a:moveTo>
                  <a:pt x="0" y="22782"/>
                </a:moveTo>
                <a:cubicBezTo>
                  <a:pt x="11924" y="10127"/>
                  <a:pt x="32436" y="1"/>
                  <a:pt x="65789" y="1352"/>
                </a:cubicBezTo>
                <a:cubicBezTo>
                  <a:pt x="64810" y="5739"/>
                  <a:pt x="65380" y="6929"/>
                  <a:pt x="69768" y="8317"/>
                </a:cubicBezTo>
                <a:cubicBezTo>
                  <a:pt x="49367" y="48859"/>
                  <a:pt x="61563" y="70239"/>
                  <a:pt x="80613" y="84133"/>
                </a:cubicBezTo>
                <a:lnTo>
                  <a:pt x="0" y="841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5" name="Google Shape;565;p59"/>
          <p:cNvGrpSpPr/>
          <p:nvPr/>
        </p:nvGrpSpPr>
        <p:grpSpPr>
          <a:xfrm>
            <a:off x="5186925" y="0"/>
            <a:ext cx="3957075" cy="5143470"/>
            <a:chOff x="5186925" y="0"/>
            <a:chExt cx="3957075" cy="5143470"/>
          </a:xfrm>
        </p:grpSpPr>
        <p:sp>
          <p:nvSpPr>
            <p:cNvPr id="566" name="Google Shape;566;p59"/>
            <p:cNvSpPr/>
            <p:nvPr/>
          </p:nvSpPr>
          <p:spPr>
            <a:xfrm>
              <a:off x="5577783" y="138061"/>
              <a:ext cx="3566201" cy="3016464"/>
            </a:xfrm>
            <a:custGeom>
              <a:rect b="b" l="l" r="r" t="t"/>
              <a:pathLst>
                <a:path extrusionOk="0" h="71206" w="74416">
                  <a:moveTo>
                    <a:pt x="33936" y="620"/>
                  </a:moveTo>
                  <a:lnTo>
                    <a:pt x="33936" y="670"/>
                  </a:lnTo>
                  <a:lnTo>
                    <a:pt x="33936" y="1550"/>
                  </a:lnTo>
                  <a:lnTo>
                    <a:pt x="33254" y="1550"/>
                  </a:lnTo>
                  <a:lnTo>
                    <a:pt x="33254" y="980"/>
                  </a:lnTo>
                  <a:cubicBezTo>
                    <a:pt x="33254" y="930"/>
                    <a:pt x="33316" y="868"/>
                    <a:pt x="33316" y="769"/>
                  </a:cubicBezTo>
                  <a:cubicBezTo>
                    <a:pt x="33316" y="769"/>
                    <a:pt x="33254" y="720"/>
                    <a:pt x="33254" y="670"/>
                  </a:cubicBezTo>
                  <a:lnTo>
                    <a:pt x="33725" y="670"/>
                  </a:lnTo>
                  <a:cubicBezTo>
                    <a:pt x="33775" y="670"/>
                    <a:pt x="33824" y="620"/>
                    <a:pt x="33936" y="620"/>
                  </a:cubicBezTo>
                  <a:close/>
                  <a:moveTo>
                    <a:pt x="48033" y="10885"/>
                  </a:moveTo>
                  <a:cubicBezTo>
                    <a:pt x="48030" y="10905"/>
                    <a:pt x="48028" y="10925"/>
                    <a:pt x="48028" y="10945"/>
                  </a:cubicBezTo>
                  <a:cubicBezTo>
                    <a:pt x="48000" y="10945"/>
                    <a:pt x="48020" y="10913"/>
                    <a:pt x="48033" y="10885"/>
                  </a:cubicBezTo>
                  <a:close/>
                  <a:moveTo>
                    <a:pt x="33775" y="1"/>
                  </a:moveTo>
                  <a:cubicBezTo>
                    <a:pt x="33564" y="100"/>
                    <a:pt x="33515" y="199"/>
                    <a:pt x="33316" y="311"/>
                  </a:cubicBezTo>
                  <a:cubicBezTo>
                    <a:pt x="33205" y="311"/>
                    <a:pt x="33205" y="360"/>
                    <a:pt x="33105" y="360"/>
                  </a:cubicBezTo>
                  <a:lnTo>
                    <a:pt x="32895" y="360"/>
                  </a:lnTo>
                  <a:cubicBezTo>
                    <a:pt x="32862" y="360"/>
                    <a:pt x="32807" y="338"/>
                    <a:pt x="32759" y="338"/>
                  </a:cubicBezTo>
                  <a:cubicBezTo>
                    <a:pt x="32735" y="338"/>
                    <a:pt x="32713" y="344"/>
                    <a:pt x="32696" y="360"/>
                  </a:cubicBezTo>
                  <a:cubicBezTo>
                    <a:pt x="32635" y="360"/>
                    <a:pt x="32535" y="410"/>
                    <a:pt x="32535" y="509"/>
                  </a:cubicBezTo>
                  <a:cubicBezTo>
                    <a:pt x="32535" y="720"/>
                    <a:pt x="32436" y="819"/>
                    <a:pt x="32325" y="930"/>
                  </a:cubicBezTo>
                  <a:cubicBezTo>
                    <a:pt x="32275" y="1029"/>
                    <a:pt x="32176" y="1079"/>
                    <a:pt x="32077" y="1079"/>
                  </a:cubicBezTo>
                  <a:lnTo>
                    <a:pt x="31965" y="1079"/>
                  </a:lnTo>
                  <a:cubicBezTo>
                    <a:pt x="31866" y="1079"/>
                    <a:pt x="31767" y="1079"/>
                    <a:pt x="31705" y="1029"/>
                  </a:cubicBezTo>
                  <a:cubicBezTo>
                    <a:pt x="31606" y="1029"/>
                    <a:pt x="31606" y="868"/>
                    <a:pt x="31556" y="819"/>
                  </a:cubicBezTo>
                  <a:cubicBezTo>
                    <a:pt x="31606" y="769"/>
                    <a:pt x="31606" y="720"/>
                    <a:pt x="31655" y="620"/>
                  </a:cubicBezTo>
                  <a:cubicBezTo>
                    <a:pt x="31705" y="558"/>
                    <a:pt x="31767" y="558"/>
                    <a:pt x="31866" y="459"/>
                  </a:cubicBezTo>
                  <a:lnTo>
                    <a:pt x="31147" y="459"/>
                  </a:lnTo>
                  <a:cubicBezTo>
                    <a:pt x="30887" y="459"/>
                    <a:pt x="30775" y="558"/>
                    <a:pt x="30527" y="620"/>
                  </a:cubicBezTo>
                  <a:cubicBezTo>
                    <a:pt x="30466" y="670"/>
                    <a:pt x="30366" y="720"/>
                    <a:pt x="30267" y="720"/>
                  </a:cubicBezTo>
                  <a:cubicBezTo>
                    <a:pt x="30218" y="769"/>
                    <a:pt x="30057" y="769"/>
                    <a:pt x="30057" y="868"/>
                  </a:cubicBezTo>
                  <a:cubicBezTo>
                    <a:pt x="30007" y="930"/>
                    <a:pt x="30007" y="1029"/>
                    <a:pt x="30007" y="1079"/>
                  </a:cubicBezTo>
                  <a:cubicBezTo>
                    <a:pt x="30007" y="1178"/>
                    <a:pt x="30057" y="1240"/>
                    <a:pt x="30106" y="1290"/>
                  </a:cubicBezTo>
                  <a:cubicBezTo>
                    <a:pt x="30106" y="1389"/>
                    <a:pt x="30218" y="1438"/>
                    <a:pt x="30267" y="1488"/>
                  </a:cubicBezTo>
                  <a:cubicBezTo>
                    <a:pt x="30416" y="1550"/>
                    <a:pt x="30527" y="1550"/>
                    <a:pt x="30676" y="1550"/>
                  </a:cubicBezTo>
                  <a:cubicBezTo>
                    <a:pt x="30837" y="1550"/>
                    <a:pt x="30887" y="1600"/>
                    <a:pt x="31036" y="1600"/>
                  </a:cubicBezTo>
                  <a:lnTo>
                    <a:pt x="31036" y="2058"/>
                  </a:lnTo>
                  <a:lnTo>
                    <a:pt x="30676" y="2058"/>
                  </a:lnTo>
                  <a:cubicBezTo>
                    <a:pt x="30577" y="2058"/>
                    <a:pt x="30527" y="1909"/>
                    <a:pt x="30416" y="1909"/>
                  </a:cubicBezTo>
                  <a:cubicBezTo>
                    <a:pt x="30366" y="1893"/>
                    <a:pt x="30321" y="1887"/>
                    <a:pt x="30277" y="1887"/>
                  </a:cubicBezTo>
                  <a:cubicBezTo>
                    <a:pt x="30189" y="1887"/>
                    <a:pt x="30106" y="1909"/>
                    <a:pt x="30007" y="1909"/>
                  </a:cubicBezTo>
                  <a:cubicBezTo>
                    <a:pt x="29846" y="1909"/>
                    <a:pt x="29747" y="1860"/>
                    <a:pt x="29598" y="1860"/>
                  </a:cubicBezTo>
                  <a:cubicBezTo>
                    <a:pt x="29486" y="1798"/>
                    <a:pt x="29437" y="1798"/>
                    <a:pt x="29387" y="1798"/>
                  </a:cubicBezTo>
                  <a:lnTo>
                    <a:pt x="28978" y="1798"/>
                  </a:lnTo>
                  <a:cubicBezTo>
                    <a:pt x="28978" y="2009"/>
                    <a:pt x="29028" y="2108"/>
                    <a:pt x="28978" y="2318"/>
                  </a:cubicBezTo>
                  <a:lnTo>
                    <a:pt x="28978" y="2529"/>
                  </a:lnTo>
                  <a:cubicBezTo>
                    <a:pt x="28978" y="2628"/>
                    <a:pt x="28916" y="2678"/>
                    <a:pt x="28867" y="2727"/>
                  </a:cubicBezTo>
                  <a:cubicBezTo>
                    <a:pt x="28867" y="2789"/>
                    <a:pt x="28867" y="2789"/>
                    <a:pt x="28817" y="2789"/>
                  </a:cubicBezTo>
                  <a:cubicBezTo>
                    <a:pt x="28768" y="2839"/>
                    <a:pt x="28718" y="2839"/>
                    <a:pt x="28668" y="2839"/>
                  </a:cubicBezTo>
                  <a:cubicBezTo>
                    <a:pt x="28668" y="2678"/>
                    <a:pt x="28718" y="2579"/>
                    <a:pt x="28668" y="2418"/>
                  </a:cubicBezTo>
                  <a:cubicBezTo>
                    <a:pt x="28668" y="2368"/>
                    <a:pt x="28668" y="2269"/>
                    <a:pt x="28606" y="2269"/>
                  </a:cubicBezTo>
                  <a:cubicBezTo>
                    <a:pt x="28557" y="2170"/>
                    <a:pt x="28507" y="2170"/>
                    <a:pt x="28458" y="2170"/>
                  </a:cubicBezTo>
                  <a:cubicBezTo>
                    <a:pt x="28425" y="2149"/>
                    <a:pt x="28396" y="2142"/>
                    <a:pt x="28370" y="2142"/>
                  </a:cubicBezTo>
                  <a:cubicBezTo>
                    <a:pt x="28319" y="2142"/>
                    <a:pt x="28280" y="2170"/>
                    <a:pt x="28247" y="2170"/>
                  </a:cubicBezTo>
                  <a:cubicBezTo>
                    <a:pt x="28148" y="2108"/>
                    <a:pt x="28098" y="2009"/>
                    <a:pt x="28049" y="2009"/>
                  </a:cubicBezTo>
                  <a:cubicBezTo>
                    <a:pt x="27937" y="1959"/>
                    <a:pt x="27937" y="1860"/>
                    <a:pt x="27888" y="1798"/>
                  </a:cubicBezTo>
                  <a:cubicBezTo>
                    <a:pt x="27871" y="1781"/>
                    <a:pt x="27849" y="1776"/>
                    <a:pt x="27825" y="1776"/>
                  </a:cubicBezTo>
                  <a:cubicBezTo>
                    <a:pt x="27776" y="1776"/>
                    <a:pt x="27718" y="1798"/>
                    <a:pt x="27677" y="1798"/>
                  </a:cubicBezTo>
                  <a:cubicBezTo>
                    <a:pt x="27528" y="1699"/>
                    <a:pt x="27478" y="1488"/>
                    <a:pt x="27268" y="1488"/>
                  </a:cubicBezTo>
                  <a:cubicBezTo>
                    <a:pt x="27119" y="1488"/>
                    <a:pt x="27057" y="1550"/>
                    <a:pt x="26908" y="1550"/>
                  </a:cubicBezTo>
                  <a:lnTo>
                    <a:pt x="26908" y="1909"/>
                  </a:lnTo>
                  <a:cubicBezTo>
                    <a:pt x="26908" y="2009"/>
                    <a:pt x="27008" y="2058"/>
                    <a:pt x="27008" y="2170"/>
                  </a:cubicBezTo>
                  <a:cubicBezTo>
                    <a:pt x="27008" y="2269"/>
                    <a:pt x="27057" y="2269"/>
                    <a:pt x="27057" y="2368"/>
                  </a:cubicBezTo>
                  <a:cubicBezTo>
                    <a:pt x="27057" y="2579"/>
                    <a:pt x="26908" y="2628"/>
                    <a:pt x="26908" y="2789"/>
                  </a:cubicBezTo>
                  <a:cubicBezTo>
                    <a:pt x="26908" y="2889"/>
                    <a:pt x="27008" y="2938"/>
                    <a:pt x="26958" y="2988"/>
                  </a:cubicBezTo>
                  <a:cubicBezTo>
                    <a:pt x="26958" y="3099"/>
                    <a:pt x="26859" y="3099"/>
                    <a:pt x="26747" y="3149"/>
                  </a:cubicBezTo>
                  <a:cubicBezTo>
                    <a:pt x="26698" y="3248"/>
                    <a:pt x="26599" y="3298"/>
                    <a:pt x="26499" y="3298"/>
                  </a:cubicBezTo>
                  <a:cubicBezTo>
                    <a:pt x="26338" y="3298"/>
                    <a:pt x="26239" y="3298"/>
                    <a:pt x="26189" y="3248"/>
                  </a:cubicBezTo>
                  <a:cubicBezTo>
                    <a:pt x="26128" y="3198"/>
                    <a:pt x="26189" y="3099"/>
                    <a:pt x="26189" y="3037"/>
                  </a:cubicBezTo>
                  <a:cubicBezTo>
                    <a:pt x="26128" y="2988"/>
                    <a:pt x="26078" y="2938"/>
                    <a:pt x="26078" y="2839"/>
                  </a:cubicBezTo>
                  <a:lnTo>
                    <a:pt x="26078" y="2628"/>
                  </a:lnTo>
                  <a:cubicBezTo>
                    <a:pt x="26028" y="2727"/>
                    <a:pt x="25929" y="2678"/>
                    <a:pt x="25880" y="2727"/>
                  </a:cubicBezTo>
                  <a:cubicBezTo>
                    <a:pt x="25818" y="2839"/>
                    <a:pt x="25880" y="2938"/>
                    <a:pt x="25818" y="2988"/>
                  </a:cubicBezTo>
                  <a:cubicBezTo>
                    <a:pt x="25801" y="3004"/>
                    <a:pt x="25779" y="3010"/>
                    <a:pt x="25755" y="3010"/>
                  </a:cubicBezTo>
                  <a:cubicBezTo>
                    <a:pt x="25707" y="3010"/>
                    <a:pt x="25652" y="2988"/>
                    <a:pt x="25619" y="2988"/>
                  </a:cubicBezTo>
                  <a:cubicBezTo>
                    <a:pt x="25458" y="3037"/>
                    <a:pt x="25359" y="3037"/>
                    <a:pt x="25198" y="3037"/>
                  </a:cubicBezTo>
                  <a:lnTo>
                    <a:pt x="25148" y="3409"/>
                  </a:lnTo>
                  <a:cubicBezTo>
                    <a:pt x="25198" y="3459"/>
                    <a:pt x="25198" y="3558"/>
                    <a:pt x="25260" y="3607"/>
                  </a:cubicBezTo>
                  <a:cubicBezTo>
                    <a:pt x="25293" y="3607"/>
                    <a:pt x="25348" y="3585"/>
                    <a:pt x="25396" y="3585"/>
                  </a:cubicBezTo>
                  <a:cubicBezTo>
                    <a:pt x="25420" y="3585"/>
                    <a:pt x="25442" y="3591"/>
                    <a:pt x="25458" y="3607"/>
                  </a:cubicBezTo>
                  <a:cubicBezTo>
                    <a:pt x="25508" y="3607"/>
                    <a:pt x="25619" y="3607"/>
                    <a:pt x="25669" y="3719"/>
                  </a:cubicBezTo>
                  <a:cubicBezTo>
                    <a:pt x="25719" y="3769"/>
                    <a:pt x="25669" y="3818"/>
                    <a:pt x="25669" y="3917"/>
                  </a:cubicBezTo>
                  <a:lnTo>
                    <a:pt x="25669" y="4128"/>
                  </a:lnTo>
                  <a:cubicBezTo>
                    <a:pt x="25669" y="4178"/>
                    <a:pt x="25619" y="4227"/>
                    <a:pt x="25570" y="4277"/>
                  </a:cubicBezTo>
                  <a:cubicBezTo>
                    <a:pt x="25508" y="4277"/>
                    <a:pt x="25409" y="4277"/>
                    <a:pt x="25359" y="4227"/>
                  </a:cubicBezTo>
                  <a:cubicBezTo>
                    <a:pt x="25260" y="4178"/>
                    <a:pt x="25260" y="4078"/>
                    <a:pt x="25148" y="4078"/>
                  </a:cubicBezTo>
                  <a:cubicBezTo>
                    <a:pt x="25099" y="4062"/>
                    <a:pt x="25053" y="4056"/>
                    <a:pt x="25009" y="4056"/>
                  </a:cubicBezTo>
                  <a:cubicBezTo>
                    <a:pt x="24921" y="4056"/>
                    <a:pt x="24839" y="4078"/>
                    <a:pt x="24739" y="4078"/>
                  </a:cubicBezTo>
                  <a:cubicBezTo>
                    <a:pt x="24640" y="4078"/>
                    <a:pt x="24529" y="3967"/>
                    <a:pt x="24479" y="3967"/>
                  </a:cubicBezTo>
                  <a:cubicBezTo>
                    <a:pt x="24529" y="3719"/>
                    <a:pt x="24578" y="3607"/>
                    <a:pt x="24578" y="3347"/>
                  </a:cubicBezTo>
                  <a:cubicBezTo>
                    <a:pt x="24578" y="3248"/>
                    <a:pt x="24479" y="3198"/>
                    <a:pt x="24479" y="3149"/>
                  </a:cubicBezTo>
                  <a:cubicBezTo>
                    <a:pt x="24330" y="3198"/>
                    <a:pt x="24268" y="3198"/>
                    <a:pt x="24169" y="3248"/>
                  </a:cubicBezTo>
                  <a:lnTo>
                    <a:pt x="24169" y="3868"/>
                  </a:lnTo>
                  <a:cubicBezTo>
                    <a:pt x="24070" y="3868"/>
                    <a:pt x="24070" y="3967"/>
                    <a:pt x="23959" y="3967"/>
                  </a:cubicBezTo>
                  <a:cubicBezTo>
                    <a:pt x="23859" y="3967"/>
                    <a:pt x="23810" y="3868"/>
                    <a:pt x="23649" y="3868"/>
                  </a:cubicBezTo>
                  <a:cubicBezTo>
                    <a:pt x="23450" y="3868"/>
                    <a:pt x="23339" y="3967"/>
                    <a:pt x="23140" y="4078"/>
                  </a:cubicBezTo>
                  <a:cubicBezTo>
                    <a:pt x="23190" y="4128"/>
                    <a:pt x="23190" y="4178"/>
                    <a:pt x="23190" y="4227"/>
                  </a:cubicBezTo>
                  <a:cubicBezTo>
                    <a:pt x="23240" y="4339"/>
                    <a:pt x="23401" y="4277"/>
                    <a:pt x="23401" y="4339"/>
                  </a:cubicBezTo>
                  <a:cubicBezTo>
                    <a:pt x="23401" y="4438"/>
                    <a:pt x="23289" y="4487"/>
                    <a:pt x="23289" y="4537"/>
                  </a:cubicBezTo>
                  <a:lnTo>
                    <a:pt x="22831" y="4537"/>
                  </a:lnTo>
                  <a:cubicBezTo>
                    <a:pt x="22719" y="4537"/>
                    <a:pt x="22670" y="4587"/>
                    <a:pt x="22620" y="4587"/>
                  </a:cubicBezTo>
                  <a:lnTo>
                    <a:pt x="22409" y="4587"/>
                  </a:lnTo>
                  <a:cubicBezTo>
                    <a:pt x="22310" y="4649"/>
                    <a:pt x="22261" y="4698"/>
                    <a:pt x="22211" y="4748"/>
                  </a:cubicBezTo>
                  <a:cubicBezTo>
                    <a:pt x="22161" y="4797"/>
                    <a:pt x="22211" y="4896"/>
                    <a:pt x="22161" y="4958"/>
                  </a:cubicBezTo>
                  <a:cubicBezTo>
                    <a:pt x="22130" y="4983"/>
                    <a:pt x="22090" y="4983"/>
                    <a:pt x="22051" y="4983"/>
                  </a:cubicBezTo>
                  <a:cubicBezTo>
                    <a:pt x="22013" y="4983"/>
                    <a:pt x="21975" y="4983"/>
                    <a:pt x="21951" y="5008"/>
                  </a:cubicBezTo>
                  <a:cubicBezTo>
                    <a:pt x="21851" y="5058"/>
                    <a:pt x="21790" y="5107"/>
                    <a:pt x="21740" y="5206"/>
                  </a:cubicBezTo>
                  <a:cubicBezTo>
                    <a:pt x="21690" y="5268"/>
                    <a:pt x="21740" y="5367"/>
                    <a:pt x="21690" y="5417"/>
                  </a:cubicBezTo>
                  <a:cubicBezTo>
                    <a:pt x="21657" y="5417"/>
                    <a:pt x="21602" y="5395"/>
                    <a:pt x="21551" y="5395"/>
                  </a:cubicBezTo>
                  <a:cubicBezTo>
                    <a:pt x="21525" y="5395"/>
                    <a:pt x="21500" y="5400"/>
                    <a:pt x="21480" y="5417"/>
                  </a:cubicBezTo>
                  <a:cubicBezTo>
                    <a:pt x="21381" y="5467"/>
                    <a:pt x="21381" y="5578"/>
                    <a:pt x="21281" y="5677"/>
                  </a:cubicBezTo>
                  <a:lnTo>
                    <a:pt x="21690" y="5677"/>
                  </a:lnTo>
                  <a:cubicBezTo>
                    <a:pt x="21790" y="5677"/>
                    <a:pt x="21851" y="5628"/>
                    <a:pt x="21901" y="5578"/>
                  </a:cubicBezTo>
                  <a:cubicBezTo>
                    <a:pt x="22000" y="5516"/>
                    <a:pt x="22000" y="5417"/>
                    <a:pt x="22050" y="5367"/>
                  </a:cubicBezTo>
                  <a:cubicBezTo>
                    <a:pt x="22099" y="5318"/>
                    <a:pt x="22161" y="5268"/>
                    <a:pt x="22261" y="5268"/>
                  </a:cubicBezTo>
                  <a:lnTo>
                    <a:pt x="22471" y="5268"/>
                  </a:lnTo>
                  <a:cubicBezTo>
                    <a:pt x="22521" y="5268"/>
                    <a:pt x="22570" y="5206"/>
                    <a:pt x="22670" y="5206"/>
                  </a:cubicBezTo>
                  <a:cubicBezTo>
                    <a:pt x="22719" y="5206"/>
                    <a:pt x="22781" y="5268"/>
                    <a:pt x="22880" y="5268"/>
                  </a:cubicBezTo>
                  <a:cubicBezTo>
                    <a:pt x="22930" y="5206"/>
                    <a:pt x="22979" y="5157"/>
                    <a:pt x="23029" y="5107"/>
                  </a:cubicBezTo>
                  <a:cubicBezTo>
                    <a:pt x="23140" y="5058"/>
                    <a:pt x="23091" y="4958"/>
                    <a:pt x="23140" y="4896"/>
                  </a:cubicBezTo>
                  <a:lnTo>
                    <a:pt x="23550" y="4896"/>
                  </a:lnTo>
                  <a:cubicBezTo>
                    <a:pt x="23649" y="4896"/>
                    <a:pt x="23649" y="4797"/>
                    <a:pt x="23760" y="4748"/>
                  </a:cubicBezTo>
                  <a:cubicBezTo>
                    <a:pt x="23909" y="4698"/>
                    <a:pt x="24070" y="4698"/>
                    <a:pt x="24268" y="4698"/>
                  </a:cubicBezTo>
                  <a:cubicBezTo>
                    <a:pt x="24479" y="4698"/>
                    <a:pt x="24640" y="4698"/>
                    <a:pt x="24789" y="4748"/>
                  </a:cubicBezTo>
                  <a:cubicBezTo>
                    <a:pt x="24888" y="4797"/>
                    <a:pt x="24950" y="4847"/>
                    <a:pt x="25000" y="4896"/>
                  </a:cubicBezTo>
                  <a:lnTo>
                    <a:pt x="24888" y="5107"/>
                  </a:lnTo>
                  <a:cubicBezTo>
                    <a:pt x="24789" y="5107"/>
                    <a:pt x="24712" y="5085"/>
                    <a:pt x="24638" y="5085"/>
                  </a:cubicBezTo>
                  <a:cubicBezTo>
                    <a:pt x="24602" y="5085"/>
                    <a:pt x="24566" y="5091"/>
                    <a:pt x="24529" y="5107"/>
                  </a:cubicBezTo>
                  <a:cubicBezTo>
                    <a:pt x="24463" y="5107"/>
                    <a:pt x="24418" y="5085"/>
                    <a:pt x="24382" y="5085"/>
                  </a:cubicBezTo>
                  <a:cubicBezTo>
                    <a:pt x="24363" y="5085"/>
                    <a:pt x="24347" y="5091"/>
                    <a:pt x="24330" y="5107"/>
                  </a:cubicBezTo>
                  <a:cubicBezTo>
                    <a:pt x="24268" y="5107"/>
                    <a:pt x="24330" y="5268"/>
                    <a:pt x="24268" y="5318"/>
                  </a:cubicBezTo>
                  <a:cubicBezTo>
                    <a:pt x="24219" y="5318"/>
                    <a:pt x="24120" y="5367"/>
                    <a:pt x="24070" y="5367"/>
                  </a:cubicBezTo>
                  <a:cubicBezTo>
                    <a:pt x="24030" y="5367"/>
                    <a:pt x="23951" y="5304"/>
                    <a:pt x="23896" y="5304"/>
                  </a:cubicBezTo>
                  <a:cubicBezTo>
                    <a:pt x="23882" y="5304"/>
                    <a:pt x="23869" y="5308"/>
                    <a:pt x="23859" y="5318"/>
                  </a:cubicBezTo>
                  <a:cubicBezTo>
                    <a:pt x="23760" y="5367"/>
                    <a:pt x="23711" y="5417"/>
                    <a:pt x="23649" y="5467"/>
                  </a:cubicBezTo>
                  <a:cubicBezTo>
                    <a:pt x="23599" y="5516"/>
                    <a:pt x="23649" y="5578"/>
                    <a:pt x="23599" y="5677"/>
                  </a:cubicBezTo>
                  <a:cubicBezTo>
                    <a:pt x="23550" y="5727"/>
                    <a:pt x="23550" y="5776"/>
                    <a:pt x="23500" y="5888"/>
                  </a:cubicBezTo>
                  <a:cubicBezTo>
                    <a:pt x="23475" y="5913"/>
                    <a:pt x="23435" y="5913"/>
                    <a:pt x="23395" y="5913"/>
                  </a:cubicBezTo>
                  <a:cubicBezTo>
                    <a:pt x="23354" y="5913"/>
                    <a:pt x="23314" y="5913"/>
                    <a:pt x="23289" y="5938"/>
                  </a:cubicBezTo>
                  <a:cubicBezTo>
                    <a:pt x="23289" y="6037"/>
                    <a:pt x="23240" y="6086"/>
                    <a:pt x="23190" y="6136"/>
                  </a:cubicBezTo>
                  <a:cubicBezTo>
                    <a:pt x="23190" y="6247"/>
                    <a:pt x="23240" y="6297"/>
                    <a:pt x="23240" y="6347"/>
                  </a:cubicBezTo>
                  <a:cubicBezTo>
                    <a:pt x="23240" y="6508"/>
                    <a:pt x="23240" y="6607"/>
                    <a:pt x="23190" y="6756"/>
                  </a:cubicBezTo>
                  <a:cubicBezTo>
                    <a:pt x="23110" y="6756"/>
                    <a:pt x="23031" y="6748"/>
                    <a:pt x="22959" y="6748"/>
                  </a:cubicBezTo>
                  <a:cubicBezTo>
                    <a:pt x="22841" y="6748"/>
                    <a:pt x="22739" y="6767"/>
                    <a:pt x="22670" y="6867"/>
                  </a:cubicBezTo>
                  <a:cubicBezTo>
                    <a:pt x="22570" y="7016"/>
                    <a:pt x="22570" y="7127"/>
                    <a:pt x="22471" y="7276"/>
                  </a:cubicBezTo>
                  <a:cubicBezTo>
                    <a:pt x="22409" y="7326"/>
                    <a:pt x="22310" y="7326"/>
                    <a:pt x="22261" y="7375"/>
                  </a:cubicBezTo>
                  <a:cubicBezTo>
                    <a:pt x="22211" y="7437"/>
                    <a:pt x="22099" y="7487"/>
                    <a:pt x="22050" y="7536"/>
                  </a:cubicBezTo>
                  <a:cubicBezTo>
                    <a:pt x="22000" y="7586"/>
                    <a:pt x="22000" y="7685"/>
                    <a:pt x="21951" y="7747"/>
                  </a:cubicBezTo>
                  <a:cubicBezTo>
                    <a:pt x="21901" y="7747"/>
                    <a:pt x="21790" y="7747"/>
                    <a:pt x="21740" y="7797"/>
                  </a:cubicBezTo>
                  <a:cubicBezTo>
                    <a:pt x="21690" y="7896"/>
                    <a:pt x="21591" y="7896"/>
                    <a:pt x="21542" y="7945"/>
                  </a:cubicBezTo>
                  <a:lnTo>
                    <a:pt x="21542" y="8156"/>
                  </a:lnTo>
                  <a:lnTo>
                    <a:pt x="21542" y="8367"/>
                  </a:lnTo>
                  <a:cubicBezTo>
                    <a:pt x="21542" y="8466"/>
                    <a:pt x="21430" y="8516"/>
                    <a:pt x="21331" y="8565"/>
                  </a:cubicBezTo>
                  <a:cubicBezTo>
                    <a:pt x="21281" y="8615"/>
                    <a:pt x="21170" y="8677"/>
                    <a:pt x="21120" y="8776"/>
                  </a:cubicBezTo>
                  <a:cubicBezTo>
                    <a:pt x="21120" y="8925"/>
                    <a:pt x="21170" y="9036"/>
                    <a:pt x="21120" y="9185"/>
                  </a:cubicBezTo>
                  <a:cubicBezTo>
                    <a:pt x="21120" y="9234"/>
                    <a:pt x="21071" y="9296"/>
                    <a:pt x="21071" y="9396"/>
                  </a:cubicBezTo>
                  <a:cubicBezTo>
                    <a:pt x="21021" y="9445"/>
                    <a:pt x="21071" y="9495"/>
                    <a:pt x="21071" y="9606"/>
                  </a:cubicBezTo>
                  <a:lnTo>
                    <a:pt x="21021" y="9396"/>
                  </a:lnTo>
                  <a:cubicBezTo>
                    <a:pt x="20922" y="9396"/>
                    <a:pt x="20860" y="9495"/>
                    <a:pt x="20810" y="9544"/>
                  </a:cubicBezTo>
                  <a:cubicBezTo>
                    <a:pt x="20662" y="9606"/>
                    <a:pt x="20501" y="9606"/>
                    <a:pt x="20401" y="9656"/>
                  </a:cubicBezTo>
                  <a:cubicBezTo>
                    <a:pt x="20302" y="9705"/>
                    <a:pt x="20302" y="9805"/>
                    <a:pt x="20240" y="9854"/>
                  </a:cubicBezTo>
                  <a:cubicBezTo>
                    <a:pt x="20191" y="9916"/>
                    <a:pt x="20141" y="9966"/>
                    <a:pt x="20042" y="10015"/>
                  </a:cubicBezTo>
                  <a:cubicBezTo>
                    <a:pt x="20025" y="10032"/>
                    <a:pt x="20002" y="10037"/>
                    <a:pt x="19976" y="10037"/>
                  </a:cubicBezTo>
                  <a:cubicBezTo>
                    <a:pt x="19925" y="10037"/>
                    <a:pt x="19864" y="10015"/>
                    <a:pt x="19831" y="10015"/>
                  </a:cubicBezTo>
                  <a:cubicBezTo>
                    <a:pt x="19782" y="10065"/>
                    <a:pt x="19621" y="10114"/>
                    <a:pt x="19521" y="10114"/>
                  </a:cubicBezTo>
                  <a:cubicBezTo>
                    <a:pt x="19472" y="10164"/>
                    <a:pt x="19422" y="10226"/>
                    <a:pt x="19311" y="10276"/>
                  </a:cubicBezTo>
                  <a:lnTo>
                    <a:pt x="19373" y="10536"/>
                  </a:lnTo>
                  <a:cubicBezTo>
                    <a:pt x="19472" y="10536"/>
                    <a:pt x="19521" y="10585"/>
                    <a:pt x="19571" y="10585"/>
                  </a:cubicBezTo>
                  <a:cubicBezTo>
                    <a:pt x="19682" y="10585"/>
                    <a:pt x="19732" y="10536"/>
                    <a:pt x="19782" y="10536"/>
                  </a:cubicBezTo>
                  <a:lnTo>
                    <a:pt x="20191" y="10536"/>
                  </a:lnTo>
                  <a:cubicBezTo>
                    <a:pt x="20191" y="10635"/>
                    <a:pt x="20191" y="10685"/>
                    <a:pt x="20141" y="10784"/>
                  </a:cubicBezTo>
                  <a:cubicBezTo>
                    <a:pt x="20141" y="10846"/>
                    <a:pt x="20191" y="10945"/>
                    <a:pt x="20141" y="10994"/>
                  </a:cubicBezTo>
                  <a:cubicBezTo>
                    <a:pt x="20092" y="11044"/>
                    <a:pt x="19992" y="11044"/>
                    <a:pt x="19930" y="11094"/>
                  </a:cubicBezTo>
                  <a:cubicBezTo>
                    <a:pt x="19881" y="11094"/>
                    <a:pt x="19831" y="11156"/>
                    <a:pt x="19732" y="11205"/>
                  </a:cubicBezTo>
                  <a:cubicBezTo>
                    <a:pt x="19682" y="11205"/>
                    <a:pt x="19621" y="11304"/>
                    <a:pt x="19521" y="11354"/>
                  </a:cubicBezTo>
                  <a:cubicBezTo>
                    <a:pt x="19472" y="11354"/>
                    <a:pt x="19311" y="11354"/>
                    <a:pt x="19261" y="11403"/>
                  </a:cubicBezTo>
                  <a:cubicBezTo>
                    <a:pt x="19162" y="11465"/>
                    <a:pt x="19112" y="11515"/>
                    <a:pt x="19063" y="11565"/>
                  </a:cubicBezTo>
                  <a:cubicBezTo>
                    <a:pt x="18951" y="11614"/>
                    <a:pt x="18902" y="11713"/>
                    <a:pt x="18852" y="11713"/>
                  </a:cubicBezTo>
                  <a:cubicBezTo>
                    <a:pt x="18803" y="11775"/>
                    <a:pt x="18691" y="11775"/>
                    <a:pt x="18641" y="11775"/>
                  </a:cubicBezTo>
                  <a:cubicBezTo>
                    <a:pt x="18542" y="11825"/>
                    <a:pt x="18493" y="11874"/>
                    <a:pt x="18443" y="11924"/>
                  </a:cubicBezTo>
                  <a:cubicBezTo>
                    <a:pt x="18381" y="11974"/>
                    <a:pt x="18381" y="12085"/>
                    <a:pt x="18332" y="12135"/>
                  </a:cubicBezTo>
                  <a:cubicBezTo>
                    <a:pt x="18282" y="12184"/>
                    <a:pt x="18332" y="12283"/>
                    <a:pt x="18282" y="12333"/>
                  </a:cubicBezTo>
                  <a:cubicBezTo>
                    <a:pt x="18232" y="12445"/>
                    <a:pt x="18133" y="12544"/>
                    <a:pt x="17972" y="12544"/>
                  </a:cubicBezTo>
                  <a:cubicBezTo>
                    <a:pt x="17761" y="12544"/>
                    <a:pt x="17662" y="12333"/>
                    <a:pt x="17452" y="12333"/>
                  </a:cubicBezTo>
                  <a:lnTo>
                    <a:pt x="17092" y="12333"/>
                  </a:lnTo>
                  <a:lnTo>
                    <a:pt x="17043" y="12705"/>
                  </a:lnTo>
                  <a:cubicBezTo>
                    <a:pt x="17092" y="12854"/>
                    <a:pt x="17142" y="12953"/>
                    <a:pt x="17204" y="13114"/>
                  </a:cubicBezTo>
                  <a:cubicBezTo>
                    <a:pt x="16943" y="13163"/>
                    <a:pt x="16782" y="13213"/>
                    <a:pt x="16584" y="13263"/>
                  </a:cubicBezTo>
                  <a:cubicBezTo>
                    <a:pt x="16543" y="13263"/>
                    <a:pt x="16485" y="13241"/>
                    <a:pt x="16436" y="13241"/>
                  </a:cubicBezTo>
                  <a:cubicBezTo>
                    <a:pt x="16412" y="13241"/>
                    <a:pt x="16390" y="13246"/>
                    <a:pt x="16373" y="13263"/>
                  </a:cubicBezTo>
                  <a:cubicBezTo>
                    <a:pt x="16212" y="13263"/>
                    <a:pt x="16113" y="13374"/>
                    <a:pt x="15964" y="13424"/>
                  </a:cubicBezTo>
                  <a:cubicBezTo>
                    <a:pt x="15902" y="13473"/>
                    <a:pt x="15853" y="13572"/>
                    <a:pt x="15754" y="13572"/>
                  </a:cubicBezTo>
                  <a:cubicBezTo>
                    <a:pt x="15704" y="13634"/>
                    <a:pt x="15654" y="13734"/>
                    <a:pt x="15592" y="13734"/>
                  </a:cubicBezTo>
                  <a:lnTo>
                    <a:pt x="15394" y="13734"/>
                  </a:lnTo>
                  <a:cubicBezTo>
                    <a:pt x="15283" y="13783"/>
                    <a:pt x="15183" y="13783"/>
                    <a:pt x="15183" y="13833"/>
                  </a:cubicBezTo>
                  <a:cubicBezTo>
                    <a:pt x="15134" y="13882"/>
                    <a:pt x="15183" y="13994"/>
                    <a:pt x="15183" y="14043"/>
                  </a:cubicBezTo>
                  <a:cubicBezTo>
                    <a:pt x="15134" y="14093"/>
                    <a:pt x="15183" y="14192"/>
                    <a:pt x="15183" y="14254"/>
                  </a:cubicBezTo>
                  <a:cubicBezTo>
                    <a:pt x="15134" y="14353"/>
                    <a:pt x="15084" y="14403"/>
                    <a:pt x="14973" y="14452"/>
                  </a:cubicBezTo>
                  <a:cubicBezTo>
                    <a:pt x="14874" y="14502"/>
                    <a:pt x="14874" y="14614"/>
                    <a:pt x="14774" y="14614"/>
                  </a:cubicBezTo>
                  <a:lnTo>
                    <a:pt x="14353" y="14614"/>
                  </a:lnTo>
                  <a:cubicBezTo>
                    <a:pt x="14254" y="14614"/>
                    <a:pt x="14254" y="14663"/>
                    <a:pt x="14155" y="14762"/>
                  </a:cubicBezTo>
                  <a:cubicBezTo>
                    <a:pt x="14105" y="14812"/>
                    <a:pt x="13944" y="14812"/>
                    <a:pt x="13944" y="14923"/>
                  </a:cubicBezTo>
                  <a:cubicBezTo>
                    <a:pt x="13944" y="14973"/>
                    <a:pt x="13994" y="15023"/>
                    <a:pt x="13994" y="15122"/>
                  </a:cubicBezTo>
                  <a:cubicBezTo>
                    <a:pt x="13994" y="15184"/>
                    <a:pt x="14105" y="15233"/>
                    <a:pt x="14105" y="15283"/>
                  </a:cubicBezTo>
                  <a:cubicBezTo>
                    <a:pt x="14105" y="15382"/>
                    <a:pt x="14043" y="15432"/>
                    <a:pt x="13994" y="15494"/>
                  </a:cubicBezTo>
                  <a:cubicBezTo>
                    <a:pt x="13994" y="15518"/>
                    <a:pt x="13956" y="15518"/>
                    <a:pt x="13913" y="15518"/>
                  </a:cubicBezTo>
                  <a:cubicBezTo>
                    <a:pt x="13870" y="15518"/>
                    <a:pt x="13820" y="15518"/>
                    <a:pt x="13795" y="15543"/>
                  </a:cubicBezTo>
                  <a:cubicBezTo>
                    <a:pt x="13795" y="15593"/>
                    <a:pt x="13684" y="15642"/>
                    <a:pt x="13684" y="15741"/>
                  </a:cubicBezTo>
                  <a:cubicBezTo>
                    <a:pt x="13684" y="15853"/>
                    <a:pt x="13733" y="15903"/>
                    <a:pt x="13733" y="15952"/>
                  </a:cubicBezTo>
                  <a:cubicBezTo>
                    <a:pt x="13795" y="16051"/>
                    <a:pt x="13894" y="16113"/>
                    <a:pt x="13894" y="16262"/>
                  </a:cubicBezTo>
                  <a:cubicBezTo>
                    <a:pt x="13894" y="16423"/>
                    <a:pt x="13944" y="16522"/>
                    <a:pt x="13845" y="16621"/>
                  </a:cubicBezTo>
                  <a:cubicBezTo>
                    <a:pt x="13845" y="16632"/>
                    <a:pt x="13838" y="16636"/>
                    <a:pt x="13826" y="16636"/>
                  </a:cubicBezTo>
                  <a:cubicBezTo>
                    <a:pt x="13795" y="16636"/>
                    <a:pt x="13733" y="16607"/>
                    <a:pt x="13702" y="16607"/>
                  </a:cubicBezTo>
                  <a:cubicBezTo>
                    <a:pt x="13691" y="16607"/>
                    <a:pt x="13684" y="16611"/>
                    <a:pt x="13684" y="16621"/>
                  </a:cubicBezTo>
                  <a:cubicBezTo>
                    <a:pt x="13585" y="16671"/>
                    <a:pt x="13634" y="16783"/>
                    <a:pt x="13585" y="16832"/>
                  </a:cubicBezTo>
                  <a:lnTo>
                    <a:pt x="13585" y="17192"/>
                  </a:lnTo>
                  <a:lnTo>
                    <a:pt x="14105" y="17192"/>
                  </a:lnTo>
                  <a:cubicBezTo>
                    <a:pt x="14204" y="17192"/>
                    <a:pt x="14254" y="17142"/>
                    <a:pt x="14303" y="17142"/>
                  </a:cubicBezTo>
                  <a:cubicBezTo>
                    <a:pt x="14415" y="17192"/>
                    <a:pt x="14465" y="17241"/>
                    <a:pt x="14514" y="17241"/>
                  </a:cubicBezTo>
                  <a:cubicBezTo>
                    <a:pt x="14613" y="17291"/>
                    <a:pt x="14564" y="17402"/>
                    <a:pt x="14613" y="17452"/>
                  </a:cubicBezTo>
                  <a:cubicBezTo>
                    <a:pt x="14564" y="17501"/>
                    <a:pt x="14514" y="17601"/>
                    <a:pt x="14465" y="17663"/>
                  </a:cubicBezTo>
                  <a:cubicBezTo>
                    <a:pt x="14415" y="17712"/>
                    <a:pt x="14303" y="17712"/>
                    <a:pt x="14254" y="17762"/>
                  </a:cubicBezTo>
                  <a:cubicBezTo>
                    <a:pt x="14254" y="17811"/>
                    <a:pt x="14303" y="17910"/>
                    <a:pt x="14254" y="17972"/>
                  </a:cubicBezTo>
                  <a:lnTo>
                    <a:pt x="14254" y="18171"/>
                  </a:lnTo>
                  <a:cubicBezTo>
                    <a:pt x="14254" y="18226"/>
                    <a:pt x="14201" y="18226"/>
                    <a:pt x="14142" y="18226"/>
                  </a:cubicBezTo>
                  <a:cubicBezTo>
                    <a:pt x="14083" y="18226"/>
                    <a:pt x="14018" y="18226"/>
                    <a:pt x="13994" y="18282"/>
                  </a:cubicBezTo>
                  <a:cubicBezTo>
                    <a:pt x="13994" y="18332"/>
                    <a:pt x="13944" y="18381"/>
                    <a:pt x="13944" y="18481"/>
                  </a:cubicBezTo>
                  <a:cubicBezTo>
                    <a:pt x="13944" y="18592"/>
                    <a:pt x="13994" y="18642"/>
                    <a:pt x="13994" y="18741"/>
                  </a:cubicBezTo>
                  <a:lnTo>
                    <a:pt x="14824" y="18741"/>
                  </a:lnTo>
                  <a:cubicBezTo>
                    <a:pt x="14824" y="18952"/>
                    <a:pt x="14824" y="19051"/>
                    <a:pt x="14774" y="19212"/>
                  </a:cubicBezTo>
                  <a:cubicBezTo>
                    <a:pt x="14725" y="19311"/>
                    <a:pt x="14613" y="19261"/>
                    <a:pt x="14564" y="19361"/>
                  </a:cubicBezTo>
                  <a:cubicBezTo>
                    <a:pt x="14514" y="19460"/>
                    <a:pt x="14465" y="19460"/>
                    <a:pt x="14465" y="19571"/>
                  </a:cubicBezTo>
                  <a:cubicBezTo>
                    <a:pt x="14465" y="19670"/>
                    <a:pt x="14564" y="19670"/>
                    <a:pt x="14564" y="19770"/>
                  </a:cubicBezTo>
                  <a:lnTo>
                    <a:pt x="14564" y="19931"/>
                  </a:lnTo>
                  <a:cubicBezTo>
                    <a:pt x="14671" y="19931"/>
                    <a:pt x="14751" y="19909"/>
                    <a:pt x="14836" y="19909"/>
                  </a:cubicBezTo>
                  <a:cubicBezTo>
                    <a:pt x="14879" y="19909"/>
                    <a:pt x="14923" y="19914"/>
                    <a:pt x="14973" y="19931"/>
                  </a:cubicBezTo>
                  <a:cubicBezTo>
                    <a:pt x="15047" y="19931"/>
                    <a:pt x="15094" y="19909"/>
                    <a:pt x="15146" y="19909"/>
                  </a:cubicBezTo>
                  <a:cubicBezTo>
                    <a:pt x="15172" y="19909"/>
                    <a:pt x="15200" y="19914"/>
                    <a:pt x="15233" y="19931"/>
                  </a:cubicBezTo>
                  <a:cubicBezTo>
                    <a:pt x="15283" y="19980"/>
                    <a:pt x="15283" y="20079"/>
                    <a:pt x="15394" y="20141"/>
                  </a:cubicBezTo>
                  <a:cubicBezTo>
                    <a:pt x="15444" y="20191"/>
                    <a:pt x="15493" y="20241"/>
                    <a:pt x="15592" y="20340"/>
                  </a:cubicBezTo>
                  <a:lnTo>
                    <a:pt x="15964" y="20241"/>
                  </a:lnTo>
                  <a:cubicBezTo>
                    <a:pt x="16063" y="20241"/>
                    <a:pt x="16113" y="20241"/>
                    <a:pt x="16163" y="20290"/>
                  </a:cubicBezTo>
                  <a:cubicBezTo>
                    <a:pt x="16274" y="20290"/>
                    <a:pt x="16373" y="20389"/>
                    <a:pt x="16472" y="20389"/>
                  </a:cubicBezTo>
                  <a:cubicBezTo>
                    <a:pt x="16683" y="20389"/>
                    <a:pt x="16832" y="20290"/>
                    <a:pt x="16993" y="20241"/>
                  </a:cubicBezTo>
                  <a:cubicBezTo>
                    <a:pt x="17043" y="20191"/>
                    <a:pt x="17043" y="20079"/>
                    <a:pt x="17142" y="20030"/>
                  </a:cubicBezTo>
                  <a:cubicBezTo>
                    <a:pt x="17162" y="20013"/>
                    <a:pt x="17182" y="20008"/>
                    <a:pt x="17202" y="20008"/>
                  </a:cubicBezTo>
                  <a:cubicBezTo>
                    <a:pt x="17242" y="20008"/>
                    <a:pt x="17286" y="20030"/>
                    <a:pt x="17352" y="20030"/>
                  </a:cubicBezTo>
                  <a:cubicBezTo>
                    <a:pt x="17402" y="20030"/>
                    <a:pt x="17452" y="19980"/>
                    <a:pt x="17513" y="19980"/>
                  </a:cubicBezTo>
                  <a:cubicBezTo>
                    <a:pt x="17613" y="19931"/>
                    <a:pt x="17662" y="19881"/>
                    <a:pt x="17712" y="19832"/>
                  </a:cubicBezTo>
                  <a:cubicBezTo>
                    <a:pt x="17823" y="19770"/>
                    <a:pt x="17761" y="19670"/>
                    <a:pt x="17823" y="19621"/>
                  </a:cubicBezTo>
                  <a:cubicBezTo>
                    <a:pt x="17873" y="19522"/>
                    <a:pt x="17972" y="19522"/>
                    <a:pt x="18022" y="19410"/>
                  </a:cubicBezTo>
                  <a:cubicBezTo>
                    <a:pt x="18183" y="19261"/>
                    <a:pt x="18183" y="19150"/>
                    <a:pt x="18332" y="19001"/>
                  </a:cubicBezTo>
                  <a:cubicBezTo>
                    <a:pt x="18381" y="18952"/>
                    <a:pt x="18381" y="18840"/>
                    <a:pt x="18493" y="18840"/>
                  </a:cubicBezTo>
                  <a:cubicBezTo>
                    <a:pt x="18542" y="18790"/>
                    <a:pt x="18641" y="18790"/>
                    <a:pt x="18691" y="18741"/>
                  </a:cubicBezTo>
                  <a:cubicBezTo>
                    <a:pt x="18753" y="18741"/>
                    <a:pt x="18803" y="18840"/>
                    <a:pt x="18902" y="18840"/>
                  </a:cubicBezTo>
                  <a:cubicBezTo>
                    <a:pt x="18951" y="18840"/>
                    <a:pt x="19001" y="18741"/>
                    <a:pt x="19112" y="18741"/>
                  </a:cubicBezTo>
                  <a:lnTo>
                    <a:pt x="19112" y="18332"/>
                  </a:lnTo>
                  <a:cubicBezTo>
                    <a:pt x="19145" y="18332"/>
                    <a:pt x="19178" y="18310"/>
                    <a:pt x="19212" y="18310"/>
                  </a:cubicBezTo>
                  <a:cubicBezTo>
                    <a:pt x="19228" y="18310"/>
                    <a:pt x="19245" y="18315"/>
                    <a:pt x="19261" y="18332"/>
                  </a:cubicBezTo>
                  <a:cubicBezTo>
                    <a:pt x="19373" y="18332"/>
                    <a:pt x="19422" y="18381"/>
                    <a:pt x="19472" y="18431"/>
                  </a:cubicBezTo>
                  <a:cubicBezTo>
                    <a:pt x="19521" y="18481"/>
                    <a:pt x="19571" y="18530"/>
                    <a:pt x="19571" y="18642"/>
                  </a:cubicBezTo>
                  <a:cubicBezTo>
                    <a:pt x="19621" y="18691"/>
                    <a:pt x="19571" y="18741"/>
                    <a:pt x="19571" y="18840"/>
                  </a:cubicBezTo>
                  <a:cubicBezTo>
                    <a:pt x="19621" y="18902"/>
                    <a:pt x="19782" y="18902"/>
                    <a:pt x="19782" y="18952"/>
                  </a:cubicBezTo>
                  <a:cubicBezTo>
                    <a:pt x="19831" y="19150"/>
                    <a:pt x="19782" y="19261"/>
                    <a:pt x="19782" y="19410"/>
                  </a:cubicBezTo>
                  <a:cubicBezTo>
                    <a:pt x="19782" y="19460"/>
                    <a:pt x="19831" y="19571"/>
                    <a:pt x="19831" y="19621"/>
                  </a:cubicBezTo>
                  <a:cubicBezTo>
                    <a:pt x="19881" y="19720"/>
                    <a:pt x="19992" y="19720"/>
                    <a:pt x="20042" y="19770"/>
                  </a:cubicBezTo>
                  <a:cubicBezTo>
                    <a:pt x="20141" y="19881"/>
                    <a:pt x="20240" y="19931"/>
                    <a:pt x="20240" y="20079"/>
                  </a:cubicBezTo>
                  <a:lnTo>
                    <a:pt x="20240" y="20191"/>
                  </a:lnTo>
                  <a:cubicBezTo>
                    <a:pt x="20240" y="20290"/>
                    <a:pt x="20042" y="20241"/>
                    <a:pt x="20042" y="20389"/>
                  </a:cubicBezTo>
                  <a:cubicBezTo>
                    <a:pt x="20042" y="20451"/>
                    <a:pt x="20092" y="20501"/>
                    <a:pt x="20092" y="20600"/>
                  </a:cubicBezTo>
                  <a:cubicBezTo>
                    <a:pt x="20141" y="20761"/>
                    <a:pt x="20191" y="20910"/>
                    <a:pt x="20352" y="20959"/>
                  </a:cubicBezTo>
                  <a:cubicBezTo>
                    <a:pt x="20401" y="21009"/>
                    <a:pt x="20501" y="21009"/>
                    <a:pt x="20550" y="21009"/>
                  </a:cubicBezTo>
                  <a:cubicBezTo>
                    <a:pt x="20612" y="21071"/>
                    <a:pt x="20662" y="21170"/>
                    <a:pt x="20711" y="21220"/>
                  </a:cubicBezTo>
                  <a:cubicBezTo>
                    <a:pt x="20761" y="21319"/>
                    <a:pt x="20810" y="21319"/>
                    <a:pt x="20860" y="21430"/>
                  </a:cubicBezTo>
                  <a:lnTo>
                    <a:pt x="20860" y="21629"/>
                  </a:lnTo>
                  <a:lnTo>
                    <a:pt x="20860" y="21839"/>
                  </a:lnTo>
                  <a:cubicBezTo>
                    <a:pt x="20860" y="22001"/>
                    <a:pt x="20922" y="22100"/>
                    <a:pt x="21021" y="22248"/>
                  </a:cubicBezTo>
                  <a:cubicBezTo>
                    <a:pt x="21021" y="22310"/>
                    <a:pt x="21120" y="22310"/>
                    <a:pt x="21170" y="22410"/>
                  </a:cubicBezTo>
                  <a:cubicBezTo>
                    <a:pt x="21281" y="22459"/>
                    <a:pt x="21331" y="22509"/>
                    <a:pt x="21381" y="22558"/>
                  </a:cubicBezTo>
                  <a:cubicBezTo>
                    <a:pt x="21430" y="22670"/>
                    <a:pt x="21591" y="22670"/>
                    <a:pt x="21591" y="22719"/>
                  </a:cubicBezTo>
                  <a:cubicBezTo>
                    <a:pt x="21591" y="22819"/>
                    <a:pt x="21641" y="22868"/>
                    <a:pt x="21641" y="22930"/>
                  </a:cubicBezTo>
                  <a:cubicBezTo>
                    <a:pt x="21641" y="23029"/>
                    <a:pt x="21591" y="23079"/>
                    <a:pt x="21591" y="23128"/>
                  </a:cubicBezTo>
                  <a:cubicBezTo>
                    <a:pt x="21591" y="23240"/>
                    <a:pt x="21430" y="23339"/>
                    <a:pt x="21430" y="23438"/>
                  </a:cubicBezTo>
                  <a:lnTo>
                    <a:pt x="21430" y="23550"/>
                  </a:lnTo>
                  <a:cubicBezTo>
                    <a:pt x="21430" y="23649"/>
                    <a:pt x="21542" y="23649"/>
                    <a:pt x="21542" y="23748"/>
                  </a:cubicBezTo>
                  <a:lnTo>
                    <a:pt x="21542" y="23959"/>
                  </a:lnTo>
                  <a:lnTo>
                    <a:pt x="22930" y="23959"/>
                  </a:lnTo>
                  <a:cubicBezTo>
                    <a:pt x="22979" y="23860"/>
                    <a:pt x="22979" y="23748"/>
                    <a:pt x="22979" y="23649"/>
                  </a:cubicBezTo>
                  <a:cubicBezTo>
                    <a:pt x="23029" y="23599"/>
                    <a:pt x="22979" y="23488"/>
                    <a:pt x="22979" y="23438"/>
                  </a:cubicBezTo>
                  <a:cubicBezTo>
                    <a:pt x="23029" y="23339"/>
                    <a:pt x="23140" y="23339"/>
                    <a:pt x="23140" y="23240"/>
                  </a:cubicBezTo>
                  <a:cubicBezTo>
                    <a:pt x="23190" y="23128"/>
                    <a:pt x="23240" y="23079"/>
                    <a:pt x="23339" y="23029"/>
                  </a:cubicBezTo>
                  <a:lnTo>
                    <a:pt x="23760" y="23029"/>
                  </a:lnTo>
                  <a:cubicBezTo>
                    <a:pt x="23810" y="23029"/>
                    <a:pt x="23909" y="23079"/>
                    <a:pt x="23959" y="23079"/>
                  </a:cubicBezTo>
                  <a:cubicBezTo>
                    <a:pt x="24020" y="23079"/>
                    <a:pt x="24070" y="23178"/>
                    <a:pt x="24169" y="23178"/>
                  </a:cubicBezTo>
                  <a:cubicBezTo>
                    <a:pt x="24268" y="23178"/>
                    <a:pt x="24268" y="23128"/>
                    <a:pt x="24380" y="23079"/>
                  </a:cubicBezTo>
                  <a:cubicBezTo>
                    <a:pt x="24430" y="23029"/>
                    <a:pt x="24430" y="22930"/>
                    <a:pt x="24529" y="22868"/>
                  </a:cubicBezTo>
                  <a:cubicBezTo>
                    <a:pt x="24690" y="22819"/>
                    <a:pt x="24789" y="22819"/>
                    <a:pt x="24950" y="22819"/>
                  </a:cubicBezTo>
                  <a:lnTo>
                    <a:pt x="24950" y="22248"/>
                  </a:lnTo>
                  <a:lnTo>
                    <a:pt x="25768" y="22248"/>
                  </a:lnTo>
                  <a:cubicBezTo>
                    <a:pt x="25768" y="22149"/>
                    <a:pt x="25818" y="22100"/>
                    <a:pt x="25818" y="22050"/>
                  </a:cubicBezTo>
                  <a:cubicBezTo>
                    <a:pt x="25818" y="21939"/>
                    <a:pt x="25768" y="21839"/>
                    <a:pt x="25768" y="21740"/>
                  </a:cubicBezTo>
                  <a:lnTo>
                    <a:pt x="25359" y="21740"/>
                  </a:lnTo>
                  <a:cubicBezTo>
                    <a:pt x="25309" y="21740"/>
                    <a:pt x="25260" y="21790"/>
                    <a:pt x="25148" y="21790"/>
                  </a:cubicBezTo>
                  <a:lnTo>
                    <a:pt x="24950" y="21790"/>
                  </a:lnTo>
                  <a:cubicBezTo>
                    <a:pt x="24888" y="21740"/>
                    <a:pt x="25000" y="21629"/>
                    <a:pt x="24950" y="21579"/>
                  </a:cubicBezTo>
                  <a:cubicBezTo>
                    <a:pt x="24950" y="21554"/>
                    <a:pt x="24910" y="21554"/>
                    <a:pt x="24863" y="21554"/>
                  </a:cubicBezTo>
                  <a:cubicBezTo>
                    <a:pt x="24817" y="21554"/>
                    <a:pt x="24764" y="21554"/>
                    <a:pt x="24739" y="21530"/>
                  </a:cubicBezTo>
                  <a:cubicBezTo>
                    <a:pt x="24839" y="21381"/>
                    <a:pt x="24950" y="21269"/>
                    <a:pt x="25000" y="21121"/>
                  </a:cubicBezTo>
                  <a:cubicBezTo>
                    <a:pt x="25049" y="21071"/>
                    <a:pt x="25148" y="21009"/>
                    <a:pt x="25148" y="20910"/>
                  </a:cubicBezTo>
                  <a:cubicBezTo>
                    <a:pt x="25198" y="20811"/>
                    <a:pt x="25198" y="20650"/>
                    <a:pt x="25198" y="20550"/>
                  </a:cubicBezTo>
                  <a:cubicBezTo>
                    <a:pt x="25198" y="20389"/>
                    <a:pt x="25260" y="20290"/>
                    <a:pt x="25260" y="20141"/>
                  </a:cubicBezTo>
                  <a:lnTo>
                    <a:pt x="25260" y="19931"/>
                  </a:lnTo>
                  <a:cubicBezTo>
                    <a:pt x="25309" y="19832"/>
                    <a:pt x="25309" y="19770"/>
                    <a:pt x="25359" y="19720"/>
                  </a:cubicBezTo>
                  <a:cubicBezTo>
                    <a:pt x="25409" y="19670"/>
                    <a:pt x="25508" y="19670"/>
                    <a:pt x="25570" y="19621"/>
                  </a:cubicBezTo>
                  <a:cubicBezTo>
                    <a:pt x="25669" y="19571"/>
                    <a:pt x="25669" y="19460"/>
                    <a:pt x="25768" y="19410"/>
                  </a:cubicBezTo>
                  <a:cubicBezTo>
                    <a:pt x="25818" y="19410"/>
                    <a:pt x="25929" y="19410"/>
                    <a:pt x="25979" y="19361"/>
                  </a:cubicBezTo>
                  <a:cubicBezTo>
                    <a:pt x="26078" y="19311"/>
                    <a:pt x="26078" y="19261"/>
                    <a:pt x="26189" y="19212"/>
                  </a:cubicBezTo>
                  <a:cubicBezTo>
                    <a:pt x="26239" y="19212"/>
                    <a:pt x="26289" y="19212"/>
                    <a:pt x="26388" y="19150"/>
                  </a:cubicBezTo>
                  <a:cubicBezTo>
                    <a:pt x="26421" y="19150"/>
                    <a:pt x="26481" y="19177"/>
                    <a:pt x="26533" y="19177"/>
                  </a:cubicBezTo>
                  <a:cubicBezTo>
                    <a:pt x="26559" y="19177"/>
                    <a:pt x="26582" y="19170"/>
                    <a:pt x="26599" y="19150"/>
                  </a:cubicBezTo>
                  <a:cubicBezTo>
                    <a:pt x="26648" y="19100"/>
                    <a:pt x="26648" y="19051"/>
                    <a:pt x="26648" y="18952"/>
                  </a:cubicBezTo>
                  <a:cubicBezTo>
                    <a:pt x="26698" y="18902"/>
                    <a:pt x="26648" y="18840"/>
                    <a:pt x="26648" y="18741"/>
                  </a:cubicBezTo>
                  <a:cubicBezTo>
                    <a:pt x="26698" y="18691"/>
                    <a:pt x="26747" y="18642"/>
                    <a:pt x="26809" y="18592"/>
                  </a:cubicBezTo>
                  <a:cubicBezTo>
                    <a:pt x="26859" y="18481"/>
                    <a:pt x="26958" y="18481"/>
                    <a:pt x="27008" y="18431"/>
                  </a:cubicBezTo>
                  <a:cubicBezTo>
                    <a:pt x="27057" y="18332"/>
                    <a:pt x="27218" y="18332"/>
                    <a:pt x="27218" y="18282"/>
                  </a:cubicBezTo>
                  <a:lnTo>
                    <a:pt x="27218" y="18072"/>
                  </a:lnTo>
                  <a:lnTo>
                    <a:pt x="27218" y="17861"/>
                  </a:lnTo>
                  <a:cubicBezTo>
                    <a:pt x="27218" y="17762"/>
                    <a:pt x="27169" y="17712"/>
                    <a:pt x="27169" y="17601"/>
                  </a:cubicBezTo>
                  <a:lnTo>
                    <a:pt x="26747" y="17601"/>
                  </a:lnTo>
                  <a:cubicBezTo>
                    <a:pt x="26599" y="17601"/>
                    <a:pt x="26549" y="17551"/>
                    <a:pt x="26388" y="17551"/>
                  </a:cubicBezTo>
                  <a:cubicBezTo>
                    <a:pt x="26289" y="17551"/>
                    <a:pt x="26239" y="17601"/>
                    <a:pt x="26189" y="17601"/>
                  </a:cubicBezTo>
                  <a:cubicBezTo>
                    <a:pt x="26189" y="17353"/>
                    <a:pt x="26239" y="17192"/>
                    <a:pt x="26189" y="16931"/>
                  </a:cubicBezTo>
                  <a:cubicBezTo>
                    <a:pt x="26128" y="16882"/>
                    <a:pt x="26078" y="16783"/>
                    <a:pt x="25979" y="16783"/>
                  </a:cubicBezTo>
                  <a:cubicBezTo>
                    <a:pt x="25962" y="16766"/>
                    <a:pt x="25939" y="16760"/>
                    <a:pt x="25913" y="16760"/>
                  </a:cubicBezTo>
                  <a:cubicBezTo>
                    <a:pt x="25862" y="16760"/>
                    <a:pt x="25801" y="16783"/>
                    <a:pt x="25768" y="16783"/>
                  </a:cubicBezTo>
                  <a:cubicBezTo>
                    <a:pt x="25669" y="16733"/>
                    <a:pt x="25669" y="16671"/>
                    <a:pt x="25570" y="16621"/>
                  </a:cubicBezTo>
                  <a:cubicBezTo>
                    <a:pt x="25508" y="16572"/>
                    <a:pt x="25619" y="16473"/>
                    <a:pt x="25619" y="16423"/>
                  </a:cubicBezTo>
                  <a:lnTo>
                    <a:pt x="25619" y="14812"/>
                  </a:lnTo>
                  <a:cubicBezTo>
                    <a:pt x="25669" y="14762"/>
                    <a:pt x="25768" y="14713"/>
                    <a:pt x="25818" y="14663"/>
                  </a:cubicBezTo>
                  <a:cubicBezTo>
                    <a:pt x="25880" y="14614"/>
                    <a:pt x="25880" y="14502"/>
                    <a:pt x="25929" y="14452"/>
                  </a:cubicBezTo>
                  <a:cubicBezTo>
                    <a:pt x="25979" y="14353"/>
                    <a:pt x="26078" y="14353"/>
                    <a:pt x="26128" y="14254"/>
                  </a:cubicBezTo>
                  <a:cubicBezTo>
                    <a:pt x="26189" y="14192"/>
                    <a:pt x="26189" y="14143"/>
                    <a:pt x="26239" y="14043"/>
                  </a:cubicBezTo>
                  <a:cubicBezTo>
                    <a:pt x="26239" y="13882"/>
                    <a:pt x="26239" y="13783"/>
                    <a:pt x="26338" y="13634"/>
                  </a:cubicBezTo>
                  <a:cubicBezTo>
                    <a:pt x="26338" y="13572"/>
                    <a:pt x="26338" y="13473"/>
                    <a:pt x="26437" y="13424"/>
                  </a:cubicBezTo>
                  <a:cubicBezTo>
                    <a:pt x="26499" y="13374"/>
                    <a:pt x="26549" y="13374"/>
                    <a:pt x="26599" y="13325"/>
                  </a:cubicBezTo>
                  <a:cubicBezTo>
                    <a:pt x="26665" y="13325"/>
                    <a:pt x="26709" y="13347"/>
                    <a:pt x="26749" y="13347"/>
                  </a:cubicBezTo>
                  <a:cubicBezTo>
                    <a:pt x="26769" y="13347"/>
                    <a:pt x="26789" y="13341"/>
                    <a:pt x="26809" y="13325"/>
                  </a:cubicBezTo>
                  <a:cubicBezTo>
                    <a:pt x="27008" y="13325"/>
                    <a:pt x="27119" y="13263"/>
                    <a:pt x="27218" y="13163"/>
                  </a:cubicBezTo>
                  <a:cubicBezTo>
                    <a:pt x="27317" y="13114"/>
                    <a:pt x="27317" y="13015"/>
                    <a:pt x="27367" y="12953"/>
                  </a:cubicBezTo>
                  <a:cubicBezTo>
                    <a:pt x="27429" y="12854"/>
                    <a:pt x="27528" y="12854"/>
                    <a:pt x="27578" y="12804"/>
                  </a:cubicBezTo>
                  <a:cubicBezTo>
                    <a:pt x="27627" y="12754"/>
                    <a:pt x="27627" y="12643"/>
                    <a:pt x="27677" y="12593"/>
                  </a:cubicBezTo>
                  <a:cubicBezTo>
                    <a:pt x="27733" y="12544"/>
                    <a:pt x="27798" y="12531"/>
                    <a:pt x="27869" y="12531"/>
                  </a:cubicBezTo>
                  <a:cubicBezTo>
                    <a:pt x="27940" y="12531"/>
                    <a:pt x="28018" y="12544"/>
                    <a:pt x="28098" y="12544"/>
                  </a:cubicBezTo>
                  <a:cubicBezTo>
                    <a:pt x="28131" y="12544"/>
                    <a:pt x="28186" y="12566"/>
                    <a:pt x="28252" y="12566"/>
                  </a:cubicBezTo>
                  <a:cubicBezTo>
                    <a:pt x="28286" y="12566"/>
                    <a:pt x="28321" y="12560"/>
                    <a:pt x="28358" y="12544"/>
                  </a:cubicBezTo>
                  <a:cubicBezTo>
                    <a:pt x="28408" y="12494"/>
                    <a:pt x="28408" y="12395"/>
                    <a:pt x="28458" y="12333"/>
                  </a:cubicBezTo>
                  <a:cubicBezTo>
                    <a:pt x="28557" y="12283"/>
                    <a:pt x="28668" y="12283"/>
                    <a:pt x="28668" y="12184"/>
                  </a:cubicBezTo>
                  <a:cubicBezTo>
                    <a:pt x="28718" y="12135"/>
                    <a:pt x="28668" y="12023"/>
                    <a:pt x="28668" y="11974"/>
                  </a:cubicBezTo>
                  <a:cubicBezTo>
                    <a:pt x="28718" y="11924"/>
                    <a:pt x="28768" y="11874"/>
                    <a:pt x="28817" y="11775"/>
                  </a:cubicBezTo>
                  <a:cubicBezTo>
                    <a:pt x="28867" y="11775"/>
                    <a:pt x="28978" y="11775"/>
                    <a:pt x="29028" y="11713"/>
                  </a:cubicBezTo>
                  <a:cubicBezTo>
                    <a:pt x="29077" y="11713"/>
                    <a:pt x="29177" y="11664"/>
                    <a:pt x="29226" y="11664"/>
                  </a:cubicBezTo>
                  <a:cubicBezTo>
                    <a:pt x="29267" y="11664"/>
                    <a:pt x="29325" y="11686"/>
                    <a:pt x="29374" y="11686"/>
                  </a:cubicBezTo>
                  <a:cubicBezTo>
                    <a:pt x="29398" y="11686"/>
                    <a:pt x="29420" y="11680"/>
                    <a:pt x="29437" y="11664"/>
                  </a:cubicBezTo>
                  <a:cubicBezTo>
                    <a:pt x="29486" y="11664"/>
                    <a:pt x="29598" y="11664"/>
                    <a:pt x="29647" y="11614"/>
                  </a:cubicBezTo>
                  <a:cubicBezTo>
                    <a:pt x="29747" y="11565"/>
                    <a:pt x="29796" y="11465"/>
                    <a:pt x="29796" y="11354"/>
                  </a:cubicBezTo>
                  <a:cubicBezTo>
                    <a:pt x="29796" y="11205"/>
                    <a:pt x="29697" y="11156"/>
                    <a:pt x="29647" y="11044"/>
                  </a:cubicBezTo>
                  <a:cubicBezTo>
                    <a:pt x="29598" y="10945"/>
                    <a:pt x="29486" y="10994"/>
                    <a:pt x="29437" y="10895"/>
                  </a:cubicBezTo>
                  <a:cubicBezTo>
                    <a:pt x="29387" y="10846"/>
                    <a:pt x="29437" y="10734"/>
                    <a:pt x="29437" y="10685"/>
                  </a:cubicBezTo>
                  <a:cubicBezTo>
                    <a:pt x="29437" y="10424"/>
                    <a:pt x="29437" y="10276"/>
                    <a:pt x="29598" y="10065"/>
                  </a:cubicBezTo>
                  <a:cubicBezTo>
                    <a:pt x="29647" y="10015"/>
                    <a:pt x="29647" y="9916"/>
                    <a:pt x="29747" y="9854"/>
                  </a:cubicBezTo>
                  <a:cubicBezTo>
                    <a:pt x="29780" y="9854"/>
                    <a:pt x="29813" y="9882"/>
                    <a:pt x="29864" y="9882"/>
                  </a:cubicBezTo>
                  <a:cubicBezTo>
                    <a:pt x="29890" y="9882"/>
                    <a:pt x="29920" y="9875"/>
                    <a:pt x="29957" y="9854"/>
                  </a:cubicBezTo>
                  <a:cubicBezTo>
                    <a:pt x="30007" y="9854"/>
                    <a:pt x="30057" y="9755"/>
                    <a:pt x="30156" y="9705"/>
                  </a:cubicBezTo>
                  <a:cubicBezTo>
                    <a:pt x="30218" y="9656"/>
                    <a:pt x="30267" y="9606"/>
                    <a:pt x="30267" y="9495"/>
                  </a:cubicBezTo>
                  <a:cubicBezTo>
                    <a:pt x="30366" y="9346"/>
                    <a:pt x="30366" y="9185"/>
                    <a:pt x="30416" y="9086"/>
                  </a:cubicBezTo>
                  <a:cubicBezTo>
                    <a:pt x="30466" y="9036"/>
                    <a:pt x="30416" y="8925"/>
                    <a:pt x="30466" y="8875"/>
                  </a:cubicBezTo>
                  <a:cubicBezTo>
                    <a:pt x="30521" y="8825"/>
                    <a:pt x="30586" y="8813"/>
                    <a:pt x="30658" y="8813"/>
                  </a:cubicBezTo>
                  <a:cubicBezTo>
                    <a:pt x="30729" y="8813"/>
                    <a:pt x="30806" y="8825"/>
                    <a:pt x="30887" y="8825"/>
                  </a:cubicBezTo>
                  <a:cubicBezTo>
                    <a:pt x="31036" y="8825"/>
                    <a:pt x="31147" y="8825"/>
                    <a:pt x="31296" y="8875"/>
                  </a:cubicBezTo>
                  <a:lnTo>
                    <a:pt x="31507" y="8875"/>
                  </a:lnTo>
                  <a:cubicBezTo>
                    <a:pt x="31606" y="8875"/>
                    <a:pt x="31606" y="9036"/>
                    <a:pt x="31655" y="9086"/>
                  </a:cubicBezTo>
                  <a:cubicBezTo>
                    <a:pt x="31767" y="9185"/>
                    <a:pt x="31816" y="9346"/>
                    <a:pt x="31965" y="9495"/>
                  </a:cubicBezTo>
                  <a:cubicBezTo>
                    <a:pt x="32015" y="9445"/>
                    <a:pt x="32126" y="9445"/>
                    <a:pt x="32126" y="9445"/>
                  </a:cubicBezTo>
                  <a:cubicBezTo>
                    <a:pt x="32226" y="9396"/>
                    <a:pt x="32226" y="9234"/>
                    <a:pt x="32275" y="9234"/>
                  </a:cubicBezTo>
                  <a:cubicBezTo>
                    <a:pt x="32387" y="9185"/>
                    <a:pt x="32436" y="9185"/>
                    <a:pt x="32486" y="9185"/>
                  </a:cubicBezTo>
                  <a:cubicBezTo>
                    <a:pt x="32585" y="9185"/>
                    <a:pt x="32635" y="9296"/>
                    <a:pt x="32696" y="9346"/>
                  </a:cubicBezTo>
                  <a:cubicBezTo>
                    <a:pt x="32796" y="9396"/>
                    <a:pt x="32845" y="9396"/>
                    <a:pt x="32895" y="9495"/>
                  </a:cubicBezTo>
                  <a:cubicBezTo>
                    <a:pt x="32944" y="9544"/>
                    <a:pt x="32944" y="9606"/>
                    <a:pt x="33006" y="9656"/>
                  </a:cubicBezTo>
                  <a:cubicBezTo>
                    <a:pt x="33056" y="9755"/>
                    <a:pt x="33105" y="9805"/>
                    <a:pt x="33105" y="9916"/>
                  </a:cubicBezTo>
                  <a:lnTo>
                    <a:pt x="33105" y="10536"/>
                  </a:lnTo>
                  <a:lnTo>
                    <a:pt x="32486" y="10536"/>
                  </a:lnTo>
                  <a:cubicBezTo>
                    <a:pt x="32486" y="10784"/>
                    <a:pt x="32535" y="10895"/>
                    <a:pt x="32486" y="11156"/>
                  </a:cubicBezTo>
                  <a:cubicBezTo>
                    <a:pt x="32486" y="11205"/>
                    <a:pt x="32535" y="11255"/>
                    <a:pt x="32486" y="11354"/>
                  </a:cubicBezTo>
                  <a:cubicBezTo>
                    <a:pt x="32486" y="11515"/>
                    <a:pt x="32387" y="11614"/>
                    <a:pt x="32275" y="11713"/>
                  </a:cubicBezTo>
                  <a:cubicBezTo>
                    <a:pt x="32226" y="11825"/>
                    <a:pt x="32176" y="11825"/>
                    <a:pt x="32126" y="11874"/>
                  </a:cubicBezTo>
                  <a:cubicBezTo>
                    <a:pt x="32015" y="11974"/>
                    <a:pt x="31916" y="12023"/>
                    <a:pt x="31816" y="12023"/>
                  </a:cubicBezTo>
                  <a:cubicBezTo>
                    <a:pt x="31606" y="12023"/>
                    <a:pt x="31457" y="11924"/>
                    <a:pt x="31246" y="11924"/>
                  </a:cubicBezTo>
                  <a:cubicBezTo>
                    <a:pt x="31147" y="11924"/>
                    <a:pt x="31147" y="12023"/>
                    <a:pt x="31036" y="12023"/>
                  </a:cubicBezTo>
                  <a:cubicBezTo>
                    <a:pt x="30986" y="12085"/>
                    <a:pt x="30887" y="12085"/>
                    <a:pt x="30837" y="12135"/>
                  </a:cubicBezTo>
                  <a:cubicBezTo>
                    <a:pt x="30775" y="12184"/>
                    <a:pt x="30775" y="12283"/>
                    <a:pt x="30726" y="12333"/>
                  </a:cubicBezTo>
                  <a:cubicBezTo>
                    <a:pt x="30676" y="12395"/>
                    <a:pt x="30627" y="12445"/>
                    <a:pt x="30577" y="12544"/>
                  </a:cubicBezTo>
                  <a:cubicBezTo>
                    <a:pt x="30577" y="12593"/>
                    <a:pt x="30577" y="12705"/>
                    <a:pt x="30527" y="12754"/>
                  </a:cubicBezTo>
                  <a:cubicBezTo>
                    <a:pt x="30527" y="12804"/>
                    <a:pt x="30416" y="12804"/>
                    <a:pt x="30317" y="12854"/>
                  </a:cubicBezTo>
                  <a:cubicBezTo>
                    <a:pt x="30267" y="12903"/>
                    <a:pt x="30218" y="12953"/>
                    <a:pt x="30156" y="13064"/>
                  </a:cubicBezTo>
                  <a:cubicBezTo>
                    <a:pt x="30106" y="13114"/>
                    <a:pt x="30106" y="13163"/>
                    <a:pt x="30057" y="13263"/>
                  </a:cubicBezTo>
                  <a:cubicBezTo>
                    <a:pt x="29957" y="13325"/>
                    <a:pt x="29908" y="13325"/>
                    <a:pt x="29846" y="13325"/>
                  </a:cubicBezTo>
                  <a:cubicBezTo>
                    <a:pt x="29697" y="13424"/>
                    <a:pt x="29486" y="13523"/>
                    <a:pt x="29486" y="13684"/>
                  </a:cubicBezTo>
                  <a:cubicBezTo>
                    <a:pt x="29486" y="13994"/>
                    <a:pt x="29647" y="14143"/>
                    <a:pt x="29647" y="14403"/>
                  </a:cubicBezTo>
                  <a:cubicBezTo>
                    <a:pt x="29647" y="14502"/>
                    <a:pt x="29598" y="14614"/>
                    <a:pt x="29536" y="14713"/>
                  </a:cubicBezTo>
                  <a:cubicBezTo>
                    <a:pt x="29486" y="14812"/>
                    <a:pt x="29338" y="14874"/>
                    <a:pt x="29338" y="15023"/>
                  </a:cubicBezTo>
                  <a:cubicBezTo>
                    <a:pt x="29338" y="15283"/>
                    <a:pt x="29437" y="15432"/>
                    <a:pt x="29437" y="15692"/>
                  </a:cubicBezTo>
                  <a:lnTo>
                    <a:pt x="29437" y="15903"/>
                  </a:lnTo>
                  <a:cubicBezTo>
                    <a:pt x="29437" y="16002"/>
                    <a:pt x="29486" y="16002"/>
                    <a:pt x="29486" y="16113"/>
                  </a:cubicBezTo>
                  <a:lnTo>
                    <a:pt x="29486" y="16572"/>
                  </a:lnTo>
                  <a:cubicBezTo>
                    <a:pt x="29697" y="16572"/>
                    <a:pt x="29796" y="16572"/>
                    <a:pt x="30007" y="16621"/>
                  </a:cubicBezTo>
                  <a:cubicBezTo>
                    <a:pt x="30156" y="16621"/>
                    <a:pt x="30267" y="16671"/>
                    <a:pt x="30366" y="16783"/>
                  </a:cubicBezTo>
                  <a:cubicBezTo>
                    <a:pt x="30466" y="16783"/>
                    <a:pt x="30466" y="16882"/>
                    <a:pt x="30527" y="16931"/>
                  </a:cubicBezTo>
                  <a:cubicBezTo>
                    <a:pt x="30627" y="17043"/>
                    <a:pt x="30627" y="17142"/>
                    <a:pt x="30676" y="17142"/>
                  </a:cubicBezTo>
                  <a:cubicBezTo>
                    <a:pt x="30837" y="17241"/>
                    <a:pt x="30936" y="17241"/>
                    <a:pt x="31085" y="17291"/>
                  </a:cubicBezTo>
                  <a:cubicBezTo>
                    <a:pt x="31197" y="17353"/>
                    <a:pt x="31197" y="17402"/>
                    <a:pt x="31296" y="17452"/>
                  </a:cubicBezTo>
                  <a:cubicBezTo>
                    <a:pt x="31457" y="17551"/>
                    <a:pt x="31606" y="17712"/>
                    <a:pt x="31816" y="17712"/>
                  </a:cubicBezTo>
                  <a:lnTo>
                    <a:pt x="31916" y="17712"/>
                  </a:lnTo>
                  <a:cubicBezTo>
                    <a:pt x="31965" y="17712"/>
                    <a:pt x="32015" y="17663"/>
                    <a:pt x="32126" y="17601"/>
                  </a:cubicBezTo>
                  <a:cubicBezTo>
                    <a:pt x="32387" y="17501"/>
                    <a:pt x="32486" y="17241"/>
                    <a:pt x="32796" y="17241"/>
                  </a:cubicBezTo>
                  <a:cubicBezTo>
                    <a:pt x="33006" y="17241"/>
                    <a:pt x="33105" y="17402"/>
                    <a:pt x="33316" y="17402"/>
                  </a:cubicBezTo>
                  <a:cubicBezTo>
                    <a:pt x="33415" y="17402"/>
                    <a:pt x="33515" y="17402"/>
                    <a:pt x="33626" y="17353"/>
                  </a:cubicBezTo>
                  <a:cubicBezTo>
                    <a:pt x="33659" y="17353"/>
                    <a:pt x="33692" y="17375"/>
                    <a:pt x="33740" y="17375"/>
                  </a:cubicBezTo>
                  <a:cubicBezTo>
                    <a:pt x="33764" y="17375"/>
                    <a:pt x="33791" y="17369"/>
                    <a:pt x="33824" y="17353"/>
                  </a:cubicBezTo>
                  <a:cubicBezTo>
                    <a:pt x="33874" y="17353"/>
                    <a:pt x="33936" y="17291"/>
                    <a:pt x="33985" y="17241"/>
                  </a:cubicBezTo>
                  <a:cubicBezTo>
                    <a:pt x="34035" y="17241"/>
                    <a:pt x="34035" y="17092"/>
                    <a:pt x="34035" y="17043"/>
                  </a:cubicBezTo>
                  <a:cubicBezTo>
                    <a:pt x="34085" y="16981"/>
                    <a:pt x="34184" y="16981"/>
                    <a:pt x="34246" y="16931"/>
                  </a:cubicBezTo>
                  <a:lnTo>
                    <a:pt x="35845" y="16931"/>
                  </a:lnTo>
                  <a:cubicBezTo>
                    <a:pt x="35944" y="16931"/>
                    <a:pt x="35993" y="16832"/>
                    <a:pt x="36043" y="16832"/>
                  </a:cubicBezTo>
                  <a:cubicBezTo>
                    <a:pt x="36154" y="16783"/>
                    <a:pt x="36254" y="16783"/>
                    <a:pt x="36353" y="16783"/>
                  </a:cubicBezTo>
                  <a:cubicBezTo>
                    <a:pt x="36394" y="16783"/>
                    <a:pt x="36430" y="16760"/>
                    <a:pt x="36449" y="16760"/>
                  </a:cubicBezTo>
                  <a:cubicBezTo>
                    <a:pt x="36459" y="16760"/>
                    <a:pt x="36464" y="16766"/>
                    <a:pt x="36464" y="16783"/>
                  </a:cubicBezTo>
                  <a:cubicBezTo>
                    <a:pt x="36563" y="16783"/>
                    <a:pt x="36563" y="16882"/>
                    <a:pt x="36613" y="16931"/>
                  </a:cubicBezTo>
                  <a:cubicBezTo>
                    <a:pt x="36663" y="16981"/>
                    <a:pt x="36613" y="17092"/>
                    <a:pt x="36663" y="17142"/>
                  </a:cubicBezTo>
                  <a:cubicBezTo>
                    <a:pt x="36725" y="17241"/>
                    <a:pt x="36824" y="17192"/>
                    <a:pt x="36873" y="17241"/>
                  </a:cubicBezTo>
                  <a:lnTo>
                    <a:pt x="37853" y="17241"/>
                  </a:lnTo>
                  <a:lnTo>
                    <a:pt x="37964" y="17452"/>
                  </a:lnTo>
                  <a:cubicBezTo>
                    <a:pt x="37902" y="17551"/>
                    <a:pt x="37853" y="17663"/>
                    <a:pt x="37753" y="17663"/>
                  </a:cubicBezTo>
                  <a:cubicBezTo>
                    <a:pt x="37720" y="17679"/>
                    <a:pt x="37686" y="17685"/>
                    <a:pt x="37649" y="17685"/>
                  </a:cubicBezTo>
                  <a:cubicBezTo>
                    <a:pt x="37576" y="17685"/>
                    <a:pt x="37493" y="17663"/>
                    <a:pt x="37394" y="17663"/>
                  </a:cubicBezTo>
                  <a:lnTo>
                    <a:pt x="36873" y="17663"/>
                  </a:lnTo>
                  <a:cubicBezTo>
                    <a:pt x="36824" y="17663"/>
                    <a:pt x="36725" y="17712"/>
                    <a:pt x="36663" y="17712"/>
                  </a:cubicBezTo>
                  <a:cubicBezTo>
                    <a:pt x="36563" y="17762"/>
                    <a:pt x="36563" y="17811"/>
                    <a:pt x="36464" y="17861"/>
                  </a:cubicBezTo>
                  <a:cubicBezTo>
                    <a:pt x="36415" y="17910"/>
                    <a:pt x="36353" y="17972"/>
                    <a:pt x="36254" y="18022"/>
                  </a:cubicBezTo>
                  <a:cubicBezTo>
                    <a:pt x="36204" y="18072"/>
                    <a:pt x="36105" y="18072"/>
                    <a:pt x="36043" y="18171"/>
                  </a:cubicBezTo>
                  <a:cubicBezTo>
                    <a:pt x="35993" y="18220"/>
                    <a:pt x="35944" y="18282"/>
                    <a:pt x="35894" y="18381"/>
                  </a:cubicBezTo>
                  <a:cubicBezTo>
                    <a:pt x="35894" y="18431"/>
                    <a:pt x="35845" y="18481"/>
                    <a:pt x="35795" y="18592"/>
                  </a:cubicBezTo>
                  <a:cubicBezTo>
                    <a:pt x="35733" y="18642"/>
                    <a:pt x="35733" y="18741"/>
                    <a:pt x="35684" y="18741"/>
                  </a:cubicBezTo>
                  <a:cubicBezTo>
                    <a:pt x="35650" y="18757"/>
                    <a:pt x="35623" y="18763"/>
                    <a:pt x="35599" y="18763"/>
                  </a:cubicBezTo>
                  <a:cubicBezTo>
                    <a:pt x="35551" y="18763"/>
                    <a:pt x="35518" y="18741"/>
                    <a:pt x="35485" y="18741"/>
                  </a:cubicBezTo>
                  <a:lnTo>
                    <a:pt x="35064" y="18741"/>
                  </a:lnTo>
                  <a:cubicBezTo>
                    <a:pt x="34965" y="18691"/>
                    <a:pt x="34965" y="18592"/>
                    <a:pt x="34865" y="18530"/>
                  </a:cubicBezTo>
                  <a:cubicBezTo>
                    <a:pt x="34754" y="18431"/>
                    <a:pt x="34704" y="18332"/>
                    <a:pt x="34556" y="18332"/>
                  </a:cubicBezTo>
                  <a:cubicBezTo>
                    <a:pt x="34345" y="18332"/>
                    <a:pt x="34246" y="18431"/>
                    <a:pt x="34035" y="18481"/>
                  </a:cubicBezTo>
                  <a:lnTo>
                    <a:pt x="33676" y="18481"/>
                  </a:lnTo>
                  <a:cubicBezTo>
                    <a:pt x="33562" y="18445"/>
                    <a:pt x="33479" y="18410"/>
                    <a:pt x="33383" y="18410"/>
                  </a:cubicBezTo>
                  <a:cubicBezTo>
                    <a:pt x="33343" y="18410"/>
                    <a:pt x="33301" y="18416"/>
                    <a:pt x="33254" y="18431"/>
                  </a:cubicBezTo>
                  <a:cubicBezTo>
                    <a:pt x="33155" y="18431"/>
                    <a:pt x="33105" y="18431"/>
                    <a:pt x="33056" y="18481"/>
                  </a:cubicBezTo>
                  <a:cubicBezTo>
                    <a:pt x="33006" y="18481"/>
                    <a:pt x="32944" y="18530"/>
                    <a:pt x="32845" y="18592"/>
                  </a:cubicBezTo>
                  <a:cubicBezTo>
                    <a:pt x="32746" y="18592"/>
                    <a:pt x="32746" y="18741"/>
                    <a:pt x="32635" y="18741"/>
                  </a:cubicBezTo>
                  <a:cubicBezTo>
                    <a:pt x="32585" y="18741"/>
                    <a:pt x="32535" y="18691"/>
                    <a:pt x="32436" y="18691"/>
                  </a:cubicBezTo>
                  <a:cubicBezTo>
                    <a:pt x="32387" y="18691"/>
                    <a:pt x="32325" y="18592"/>
                    <a:pt x="32226" y="18592"/>
                  </a:cubicBezTo>
                  <a:cubicBezTo>
                    <a:pt x="32176" y="18592"/>
                    <a:pt x="32126" y="18642"/>
                    <a:pt x="32077" y="18691"/>
                  </a:cubicBezTo>
                  <a:cubicBezTo>
                    <a:pt x="31965" y="18691"/>
                    <a:pt x="31916" y="18691"/>
                    <a:pt x="31866" y="18741"/>
                  </a:cubicBezTo>
                  <a:cubicBezTo>
                    <a:pt x="31816" y="18840"/>
                    <a:pt x="31866" y="18902"/>
                    <a:pt x="31866" y="18952"/>
                  </a:cubicBezTo>
                  <a:cubicBezTo>
                    <a:pt x="31816" y="19051"/>
                    <a:pt x="31705" y="19100"/>
                    <a:pt x="31655" y="19150"/>
                  </a:cubicBezTo>
                  <a:cubicBezTo>
                    <a:pt x="31606" y="19212"/>
                    <a:pt x="31655" y="19361"/>
                    <a:pt x="31606" y="19361"/>
                  </a:cubicBezTo>
                  <a:cubicBezTo>
                    <a:pt x="31507" y="19361"/>
                    <a:pt x="31457" y="19311"/>
                    <a:pt x="31395" y="19311"/>
                  </a:cubicBezTo>
                  <a:cubicBezTo>
                    <a:pt x="31329" y="19311"/>
                    <a:pt x="31285" y="19333"/>
                    <a:pt x="31248" y="19333"/>
                  </a:cubicBezTo>
                  <a:cubicBezTo>
                    <a:pt x="31230" y="19333"/>
                    <a:pt x="31213" y="19327"/>
                    <a:pt x="31197" y="19311"/>
                  </a:cubicBezTo>
                  <a:cubicBezTo>
                    <a:pt x="31085" y="19261"/>
                    <a:pt x="31085" y="19261"/>
                    <a:pt x="30986" y="19150"/>
                  </a:cubicBezTo>
                  <a:cubicBezTo>
                    <a:pt x="30936" y="19150"/>
                    <a:pt x="31036" y="19001"/>
                    <a:pt x="30986" y="18952"/>
                  </a:cubicBezTo>
                  <a:lnTo>
                    <a:pt x="30577" y="18952"/>
                  </a:lnTo>
                  <a:cubicBezTo>
                    <a:pt x="30527" y="19001"/>
                    <a:pt x="30466" y="19051"/>
                    <a:pt x="30366" y="19051"/>
                  </a:cubicBezTo>
                  <a:cubicBezTo>
                    <a:pt x="30317" y="19100"/>
                    <a:pt x="30366" y="19212"/>
                    <a:pt x="30317" y="19261"/>
                  </a:cubicBezTo>
                  <a:cubicBezTo>
                    <a:pt x="30416" y="19311"/>
                    <a:pt x="30466" y="19410"/>
                    <a:pt x="30527" y="19410"/>
                  </a:cubicBezTo>
                  <a:lnTo>
                    <a:pt x="30726" y="19410"/>
                  </a:lnTo>
                  <a:cubicBezTo>
                    <a:pt x="30837" y="19460"/>
                    <a:pt x="30837" y="19522"/>
                    <a:pt x="30936" y="19571"/>
                  </a:cubicBezTo>
                  <a:lnTo>
                    <a:pt x="30527" y="19571"/>
                  </a:lnTo>
                  <a:cubicBezTo>
                    <a:pt x="30267" y="19621"/>
                    <a:pt x="30106" y="19720"/>
                    <a:pt x="29908" y="19770"/>
                  </a:cubicBezTo>
                  <a:cubicBezTo>
                    <a:pt x="29796" y="19770"/>
                    <a:pt x="29747" y="19832"/>
                    <a:pt x="29697" y="19881"/>
                  </a:cubicBezTo>
                  <a:cubicBezTo>
                    <a:pt x="29697" y="19931"/>
                    <a:pt x="29697" y="20030"/>
                    <a:pt x="29747" y="20079"/>
                  </a:cubicBezTo>
                  <a:cubicBezTo>
                    <a:pt x="29846" y="20191"/>
                    <a:pt x="29908" y="20290"/>
                    <a:pt x="30106" y="20389"/>
                  </a:cubicBezTo>
                  <a:lnTo>
                    <a:pt x="30267" y="20389"/>
                  </a:lnTo>
                  <a:cubicBezTo>
                    <a:pt x="30366" y="20389"/>
                    <a:pt x="30416" y="20451"/>
                    <a:pt x="30466" y="20451"/>
                  </a:cubicBezTo>
                  <a:lnTo>
                    <a:pt x="31085" y="20451"/>
                  </a:lnTo>
                  <a:cubicBezTo>
                    <a:pt x="31296" y="20389"/>
                    <a:pt x="31246" y="20191"/>
                    <a:pt x="31395" y="20030"/>
                  </a:cubicBezTo>
                  <a:cubicBezTo>
                    <a:pt x="31457" y="19931"/>
                    <a:pt x="31507" y="19832"/>
                    <a:pt x="31655" y="19832"/>
                  </a:cubicBezTo>
                  <a:cubicBezTo>
                    <a:pt x="31767" y="19832"/>
                    <a:pt x="31866" y="19881"/>
                    <a:pt x="31965" y="19931"/>
                  </a:cubicBezTo>
                  <a:cubicBezTo>
                    <a:pt x="32015" y="19980"/>
                    <a:pt x="32077" y="19980"/>
                    <a:pt x="32126" y="20030"/>
                  </a:cubicBezTo>
                  <a:cubicBezTo>
                    <a:pt x="32226" y="20079"/>
                    <a:pt x="32275" y="20079"/>
                    <a:pt x="32325" y="20191"/>
                  </a:cubicBezTo>
                  <a:cubicBezTo>
                    <a:pt x="32387" y="20241"/>
                    <a:pt x="32387" y="20290"/>
                    <a:pt x="32387" y="20389"/>
                  </a:cubicBezTo>
                  <a:cubicBezTo>
                    <a:pt x="32436" y="20451"/>
                    <a:pt x="32387" y="20550"/>
                    <a:pt x="32387" y="20600"/>
                  </a:cubicBezTo>
                  <a:cubicBezTo>
                    <a:pt x="32436" y="20650"/>
                    <a:pt x="32535" y="20650"/>
                    <a:pt x="32585" y="20650"/>
                  </a:cubicBezTo>
                  <a:cubicBezTo>
                    <a:pt x="32635" y="20699"/>
                    <a:pt x="32746" y="20761"/>
                    <a:pt x="32796" y="20761"/>
                  </a:cubicBezTo>
                  <a:cubicBezTo>
                    <a:pt x="32895" y="20811"/>
                    <a:pt x="32944" y="20860"/>
                    <a:pt x="33006" y="20910"/>
                  </a:cubicBezTo>
                  <a:cubicBezTo>
                    <a:pt x="32944" y="21009"/>
                    <a:pt x="32944" y="21071"/>
                    <a:pt x="32895" y="21121"/>
                  </a:cubicBezTo>
                  <a:cubicBezTo>
                    <a:pt x="32746" y="21269"/>
                    <a:pt x="32535" y="21269"/>
                    <a:pt x="32325" y="21381"/>
                  </a:cubicBezTo>
                  <a:cubicBezTo>
                    <a:pt x="32275" y="21430"/>
                    <a:pt x="32176" y="21430"/>
                    <a:pt x="32126" y="21480"/>
                  </a:cubicBezTo>
                  <a:cubicBezTo>
                    <a:pt x="32126" y="21530"/>
                    <a:pt x="32176" y="21629"/>
                    <a:pt x="32126" y="21691"/>
                  </a:cubicBezTo>
                  <a:lnTo>
                    <a:pt x="32126" y="22050"/>
                  </a:lnTo>
                  <a:lnTo>
                    <a:pt x="31705" y="22050"/>
                  </a:lnTo>
                  <a:cubicBezTo>
                    <a:pt x="31606" y="22050"/>
                    <a:pt x="31556" y="22001"/>
                    <a:pt x="31457" y="22001"/>
                  </a:cubicBezTo>
                  <a:cubicBezTo>
                    <a:pt x="31426" y="21970"/>
                    <a:pt x="31386" y="21970"/>
                    <a:pt x="31347" y="21970"/>
                  </a:cubicBezTo>
                  <a:cubicBezTo>
                    <a:pt x="31308" y="21970"/>
                    <a:pt x="31271" y="21970"/>
                    <a:pt x="31246" y="21939"/>
                  </a:cubicBezTo>
                  <a:cubicBezTo>
                    <a:pt x="31197" y="21889"/>
                    <a:pt x="31197" y="21790"/>
                    <a:pt x="31147" y="21740"/>
                  </a:cubicBezTo>
                  <a:cubicBezTo>
                    <a:pt x="31147" y="21691"/>
                    <a:pt x="31197" y="21579"/>
                    <a:pt x="31147" y="21530"/>
                  </a:cubicBezTo>
                  <a:cubicBezTo>
                    <a:pt x="31085" y="21480"/>
                    <a:pt x="31036" y="21430"/>
                    <a:pt x="30986" y="21319"/>
                  </a:cubicBezTo>
                  <a:cubicBezTo>
                    <a:pt x="30977" y="21309"/>
                    <a:pt x="30965" y="21306"/>
                    <a:pt x="30953" y="21306"/>
                  </a:cubicBezTo>
                  <a:cubicBezTo>
                    <a:pt x="30915" y="21306"/>
                    <a:pt x="30866" y="21338"/>
                    <a:pt x="30823" y="21338"/>
                  </a:cubicBezTo>
                  <a:cubicBezTo>
                    <a:pt x="30806" y="21338"/>
                    <a:pt x="30790" y="21333"/>
                    <a:pt x="30775" y="21319"/>
                  </a:cubicBezTo>
                  <a:lnTo>
                    <a:pt x="30775" y="21121"/>
                  </a:lnTo>
                  <a:lnTo>
                    <a:pt x="30775" y="20910"/>
                  </a:lnTo>
                  <a:lnTo>
                    <a:pt x="30366" y="20910"/>
                  </a:lnTo>
                  <a:cubicBezTo>
                    <a:pt x="30267" y="21071"/>
                    <a:pt x="30267" y="21220"/>
                    <a:pt x="30106" y="21319"/>
                  </a:cubicBezTo>
                  <a:cubicBezTo>
                    <a:pt x="30007" y="21381"/>
                    <a:pt x="29957" y="21430"/>
                    <a:pt x="29908" y="21480"/>
                  </a:cubicBezTo>
                  <a:cubicBezTo>
                    <a:pt x="29846" y="21530"/>
                    <a:pt x="29747" y="21530"/>
                    <a:pt x="29697" y="21579"/>
                  </a:cubicBezTo>
                  <a:cubicBezTo>
                    <a:pt x="29647" y="21629"/>
                    <a:pt x="29697" y="21740"/>
                    <a:pt x="29697" y="21790"/>
                  </a:cubicBezTo>
                  <a:lnTo>
                    <a:pt x="29697" y="22001"/>
                  </a:lnTo>
                  <a:cubicBezTo>
                    <a:pt x="29697" y="22050"/>
                    <a:pt x="29598" y="22100"/>
                    <a:pt x="29598" y="22199"/>
                  </a:cubicBezTo>
                  <a:cubicBezTo>
                    <a:pt x="29536" y="22248"/>
                    <a:pt x="29486" y="22310"/>
                    <a:pt x="29437" y="22410"/>
                  </a:cubicBezTo>
                  <a:cubicBezTo>
                    <a:pt x="29387" y="22459"/>
                    <a:pt x="29437" y="22509"/>
                    <a:pt x="29437" y="22558"/>
                  </a:cubicBezTo>
                  <a:cubicBezTo>
                    <a:pt x="29387" y="22719"/>
                    <a:pt x="29288" y="22769"/>
                    <a:pt x="29288" y="22868"/>
                  </a:cubicBezTo>
                  <a:cubicBezTo>
                    <a:pt x="29288" y="22980"/>
                    <a:pt x="29338" y="23079"/>
                    <a:pt x="29338" y="23178"/>
                  </a:cubicBezTo>
                  <a:cubicBezTo>
                    <a:pt x="29338" y="23240"/>
                    <a:pt x="29387" y="23339"/>
                    <a:pt x="29387" y="23389"/>
                  </a:cubicBezTo>
                  <a:cubicBezTo>
                    <a:pt x="29387" y="23438"/>
                    <a:pt x="29486" y="23488"/>
                    <a:pt x="29486" y="23599"/>
                  </a:cubicBezTo>
                  <a:cubicBezTo>
                    <a:pt x="29486" y="23699"/>
                    <a:pt x="29387" y="23699"/>
                    <a:pt x="29338" y="23798"/>
                  </a:cubicBezTo>
                  <a:cubicBezTo>
                    <a:pt x="29288" y="23909"/>
                    <a:pt x="29177" y="23909"/>
                    <a:pt x="29127" y="24008"/>
                  </a:cubicBezTo>
                  <a:cubicBezTo>
                    <a:pt x="29077" y="24058"/>
                    <a:pt x="29077" y="24170"/>
                    <a:pt x="29077" y="24269"/>
                  </a:cubicBezTo>
                  <a:lnTo>
                    <a:pt x="29338" y="24417"/>
                  </a:lnTo>
                  <a:lnTo>
                    <a:pt x="29226" y="24628"/>
                  </a:lnTo>
                  <a:cubicBezTo>
                    <a:pt x="29193" y="24628"/>
                    <a:pt x="29160" y="24650"/>
                    <a:pt x="29112" y="24650"/>
                  </a:cubicBezTo>
                  <a:cubicBezTo>
                    <a:pt x="29088" y="24650"/>
                    <a:pt x="29061" y="24645"/>
                    <a:pt x="29028" y="24628"/>
                  </a:cubicBezTo>
                  <a:cubicBezTo>
                    <a:pt x="28978" y="24628"/>
                    <a:pt x="28867" y="24579"/>
                    <a:pt x="28817" y="24579"/>
                  </a:cubicBezTo>
                  <a:cubicBezTo>
                    <a:pt x="28718" y="24529"/>
                    <a:pt x="28668" y="24479"/>
                    <a:pt x="28507" y="24417"/>
                  </a:cubicBezTo>
                  <a:lnTo>
                    <a:pt x="27739" y="24417"/>
                  </a:lnTo>
                  <a:cubicBezTo>
                    <a:pt x="27627" y="24417"/>
                    <a:pt x="27528" y="24479"/>
                    <a:pt x="27478" y="24529"/>
                  </a:cubicBezTo>
                  <a:cubicBezTo>
                    <a:pt x="27429" y="24628"/>
                    <a:pt x="27317" y="24628"/>
                    <a:pt x="27317" y="24727"/>
                  </a:cubicBezTo>
                  <a:cubicBezTo>
                    <a:pt x="27317" y="24839"/>
                    <a:pt x="27429" y="24888"/>
                    <a:pt x="27429" y="24938"/>
                  </a:cubicBezTo>
                  <a:cubicBezTo>
                    <a:pt x="27528" y="25099"/>
                    <a:pt x="27627" y="25198"/>
                    <a:pt x="27788" y="25297"/>
                  </a:cubicBezTo>
                  <a:lnTo>
                    <a:pt x="27739" y="25508"/>
                  </a:lnTo>
                  <a:lnTo>
                    <a:pt x="27528" y="25558"/>
                  </a:lnTo>
                  <a:cubicBezTo>
                    <a:pt x="27268" y="25409"/>
                    <a:pt x="27057" y="25248"/>
                    <a:pt x="26809" y="25099"/>
                  </a:cubicBezTo>
                  <a:cubicBezTo>
                    <a:pt x="26747" y="25037"/>
                    <a:pt x="26698" y="24988"/>
                    <a:pt x="26599" y="24938"/>
                  </a:cubicBezTo>
                  <a:cubicBezTo>
                    <a:pt x="26549" y="24839"/>
                    <a:pt x="26549" y="24727"/>
                    <a:pt x="26437" y="24678"/>
                  </a:cubicBezTo>
                  <a:cubicBezTo>
                    <a:pt x="26338" y="24678"/>
                    <a:pt x="26289" y="24628"/>
                    <a:pt x="26239" y="24628"/>
                  </a:cubicBezTo>
                  <a:cubicBezTo>
                    <a:pt x="26128" y="24628"/>
                    <a:pt x="26078" y="24727"/>
                    <a:pt x="26028" y="24727"/>
                  </a:cubicBezTo>
                  <a:cubicBezTo>
                    <a:pt x="25818" y="24789"/>
                    <a:pt x="25719" y="24888"/>
                    <a:pt x="25570" y="24988"/>
                  </a:cubicBezTo>
                  <a:cubicBezTo>
                    <a:pt x="25508" y="25037"/>
                    <a:pt x="25458" y="25099"/>
                    <a:pt x="25359" y="25149"/>
                  </a:cubicBezTo>
                  <a:cubicBezTo>
                    <a:pt x="25309" y="25198"/>
                    <a:pt x="25198" y="25198"/>
                    <a:pt x="25148" y="25198"/>
                  </a:cubicBezTo>
                  <a:cubicBezTo>
                    <a:pt x="25099" y="25248"/>
                    <a:pt x="25049" y="25248"/>
                    <a:pt x="24950" y="25297"/>
                  </a:cubicBezTo>
                  <a:cubicBezTo>
                    <a:pt x="24888" y="25347"/>
                    <a:pt x="24888" y="25459"/>
                    <a:pt x="24789" y="25508"/>
                  </a:cubicBezTo>
                  <a:cubicBezTo>
                    <a:pt x="24739" y="25558"/>
                    <a:pt x="24690" y="25607"/>
                    <a:pt x="24640" y="25657"/>
                  </a:cubicBezTo>
                  <a:cubicBezTo>
                    <a:pt x="24529" y="25716"/>
                    <a:pt x="24431" y="25730"/>
                    <a:pt x="24327" y="25730"/>
                  </a:cubicBezTo>
                  <a:cubicBezTo>
                    <a:pt x="24235" y="25730"/>
                    <a:pt x="24137" y="25719"/>
                    <a:pt x="24020" y="25719"/>
                  </a:cubicBezTo>
                  <a:cubicBezTo>
                    <a:pt x="23859" y="25719"/>
                    <a:pt x="23760" y="25719"/>
                    <a:pt x="23599" y="25768"/>
                  </a:cubicBezTo>
                  <a:cubicBezTo>
                    <a:pt x="23500" y="25768"/>
                    <a:pt x="23450" y="25868"/>
                    <a:pt x="23339" y="25917"/>
                  </a:cubicBezTo>
                  <a:cubicBezTo>
                    <a:pt x="23240" y="25917"/>
                    <a:pt x="23140" y="25967"/>
                    <a:pt x="23029" y="25967"/>
                  </a:cubicBezTo>
                  <a:cubicBezTo>
                    <a:pt x="22831" y="25967"/>
                    <a:pt x="22620" y="25967"/>
                    <a:pt x="22471" y="25818"/>
                  </a:cubicBezTo>
                  <a:cubicBezTo>
                    <a:pt x="22261" y="25607"/>
                    <a:pt x="22360" y="25347"/>
                    <a:pt x="22360" y="25099"/>
                  </a:cubicBezTo>
                  <a:lnTo>
                    <a:pt x="21951" y="25099"/>
                  </a:lnTo>
                  <a:cubicBezTo>
                    <a:pt x="21901" y="25149"/>
                    <a:pt x="21790" y="25149"/>
                    <a:pt x="21740" y="25198"/>
                  </a:cubicBezTo>
                  <a:cubicBezTo>
                    <a:pt x="21690" y="25198"/>
                    <a:pt x="21690" y="25347"/>
                    <a:pt x="21641" y="25347"/>
                  </a:cubicBezTo>
                  <a:lnTo>
                    <a:pt x="21430" y="25347"/>
                  </a:lnTo>
                  <a:cubicBezTo>
                    <a:pt x="21331" y="25347"/>
                    <a:pt x="21281" y="25297"/>
                    <a:pt x="21170" y="25297"/>
                  </a:cubicBezTo>
                  <a:lnTo>
                    <a:pt x="20810" y="25297"/>
                  </a:lnTo>
                  <a:cubicBezTo>
                    <a:pt x="20662" y="25297"/>
                    <a:pt x="20550" y="25347"/>
                    <a:pt x="20352" y="25347"/>
                  </a:cubicBezTo>
                  <a:cubicBezTo>
                    <a:pt x="20401" y="25558"/>
                    <a:pt x="20401" y="25719"/>
                    <a:pt x="20352" y="25967"/>
                  </a:cubicBezTo>
                  <a:lnTo>
                    <a:pt x="19930" y="25967"/>
                  </a:lnTo>
                  <a:cubicBezTo>
                    <a:pt x="19831" y="25967"/>
                    <a:pt x="19732" y="25967"/>
                    <a:pt x="19621" y="25917"/>
                  </a:cubicBezTo>
                  <a:cubicBezTo>
                    <a:pt x="19571" y="25868"/>
                    <a:pt x="19472" y="25818"/>
                    <a:pt x="19422" y="25768"/>
                  </a:cubicBezTo>
                  <a:cubicBezTo>
                    <a:pt x="19373" y="25607"/>
                    <a:pt x="19373" y="25459"/>
                    <a:pt x="19311" y="25297"/>
                  </a:cubicBezTo>
                  <a:lnTo>
                    <a:pt x="19162" y="25409"/>
                  </a:lnTo>
                  <a:lnTo>
                    <a:pt x="18753" y="25409"/>
                  </a:lnTo>
                  <a:lnTo>
                    <a:pt x="18753" y="25037"/>
                  </a:lnTo>
                  <a:cubicBezTo>
                    <a:pt x="18753" y="24988"/>
                    <a:pt x="18691" y="24938"/>
                    <a:pt x="18691" y="24839"/>
                  </a:cubicBezTo>
                  <a:cubicBezTo>
                    <a:pt x="18691" y="24789"/>
                    <a:pt x="18803" y="24727"/>
                    <a:pt x="18803" y="24628"/>
                  </a:cubicBezTo>
                  <a:lnTo>
                    <a:pt x="19571" y="24628"/>
                  </a:lnTo>
                  <a:cubicBezTo>
                    <a:pt x="19732" y="24628"/>
                    <a:pt x="19831" y="24678"/>
                    <a:pt x="19992" y="24727"/>
                  </a:cubicBezTo>
                  <a:cubicBezTo>
                    <a:pt x="20092" y="24789"/>
                    <a:pt x="20092" y="24839"/>
                    <a:pt x="20191" y="24888"/>
                  </a:cubicBezTo>
                  <a:cubicBezTo>
                    <a:pt x="20302" y="24938"/>
                    <a:pt x="20401" y="24988"/>
                    <a:pt x="20501" y="24988"/>
                  </a:cubicBezTo>
                  <a:cubicBezTo>
                    <a:pt x="20662" y="24988"/>
                    <a:pt x="20761" y="24938"/>
                    <a:pt x="20922" y="24938"/>
                  </a:cubicBezTo>
                  <a:cubicBezTo>
                    <a:pt x="20922" y="24789"/>
                    <a:pt x="21021" y="24678"/>
                    <a:pt x="21021" y="24529"/>
                  </a:cubicBezTo>
                  <a:cubicBezTo>
                    <a:pt x="21021" y="24318"/>
                    <a:pt x="20922" y="24269"/>
                    <a:pt x="20922" y="24058"/>
                  </a:cubicBezTo>
                  <a:cubicBezTo>
                    <a:pt x="20922" y="23909"/>
                    <a:pt x="20972" y="23860"/>
                    <a:pt x="21021" y="23748"/>
                  </a:cubicBezTo>
                  <a:cubicBezTo>
                    <a:pt x="21071" y="23649"/>
                    <a:pt x="21170" y="23599"/>
                    <a:pt x="21170" y="23438"/>
                  </a:cubicBezTo>
                  <a:cubicBezTo>
                    <a:pt x="21170" y="23290"/>
                    <a:pt x="21170" y="23178"/>
                    <a:pt x="21120" y="23029"/>
                  </a:cubicBezTo>
                  <a:lnTo>
                    <a:pt x="20761" y="23029"/>
                  </a:lnTo>
                  <a:cubicBezTo>
                    <a:pt x="20662" y="23029"/>
                    <a:pt x="20662" y="23128"/>
                    <a:pt x="20550" y="23128"/>
                  </a:cubicBezTo>
                  <a:cubicBezTo>
                    <a:pt x="20451" y="23128"/>
                    <a:pt x="20374" y="23106"/>
                    <a:pt x="20286" y="23106"/>
                  </a:cubicBezTo>
                  <a:cubicBezTo>
                    <a:pt x="20242" y="23106"/>
                    <a:pt x="20195" y="23112"/>
                    <a:pt x="20141" y="23128"/>
                  </a:cubicBezTo>
                  <a:cubicBezTo>
                    <a:pt x="20092" y="23178"/>
                    <a:pt x="20042" y="23178"/>
                    <a:pt x="19930" y="23240"/>
                  </a:cubicBezTo>
                  <a:cubicBezTo>
                    <a:pt x="19881" y="23290"/>
                    <a:pt x="19881" y="23389"/>
                    <a:pt x="19831" y="23438"/>
                  </a:cubicBezTo>
                  <a:cubicBezTo>
                    <a:pt x="19782" y="23488"/>
                    <a:pt x="19782" y="23649"/>
                    <a:pt x="19621" y="23649"/>
                  </a:cubicBezTo>
                  <a:lnTo>
                    <a:pt x="19521" y="23649"/>
                  </a:lnTo>
                  <a:cubicBezTo>
                    <a:pt x="19472" y="23649"/>
                    <a:pt x="19422" y="23550"/>
                    <a:pt x="19311" y="23550"/>
                  </a:cubicBezTo>
                  <a:cubicBezTo>
                    <a:pt x="19373" y="23389"/>
                    <a:pt x="19311" y="23290"/>
                    <a:pt x="19373" y="23128"/>
                  </a:cubicBezTo>
                  <a:cubicBezTo>
                    <a:pt x="19422" y="23029"/>
                    <a:pt x="19571" y="23079"/>
                    <a:pt x="19571" y="22980"/>
                  </a:cubicBezTo>
                  <a:cubicBezTo>
                    <a:pt x="19621" y="22930"/>
                    <a:pt x="19621" y="22868"/>
                    <a:pt x="19621" y="22819"/>
                  </a:cubicBezTo>
                  <a:lnTo>
                    <a:pt x="19621" y="22509"/>
                  </a:lnTo>
                  <a:lnTo>
                    <a:pt x="19063" y="22509"/>
                  </a:lnTo>
                  <a:cubicBezTo>
                    <a:pt x="19063" y="22410"/>
                    <a:pt x="19063" y="22310"/>
                    <a:pt x="19112" y="22248"/>
                  </a:cubicBezTo>
                  <a:cubicBezTo>
                    <a:pt x="19162" y="22100"/>
                    <a:pt x="19311" y="22001"/>
                    <a:pt x="19311" y="21839"/>
                  </a:cubicBezTo>
                  <a:cubicBezTo>
                    <a:pt x="19373" y="21790"/>
                    <a:pt x="19311" y="21691"/>
                    <a:pt x="19311" y="21629"/>
                  </a:cubicBezTo>
                  <a:cubicBezTo>
                    <a:pt x="19311" y="21530"/>
                    <a:pt x="19373" y="21480"/>
                    <a:pt x="19311" y="21430"/>
                  </a:cubicBezTo>
                  <a:cubicBezTo>
                    <a:pt x="19311" y="21319"/>
                    <a:pt x="19212" y="21319"/>
                    <a:pt x="19212" y="21220"/>
                  </a:cubicBezTo>
                  <a:cubicBezTo>
                    <a:pt x="19162" y="21170"/>
                    <a:pt x="19162" y="21071"/>
                    <a:pt x="19112" y="21009"/>
                  </a:cubicBezTo>
                  <a:cubicBezTo>
                    <a:pt x="19001" y="20959"/>
                    <a:pt x="19063" y="20811"/>
                    <a:pt x="18951" y="20811"/>
                  </a:cubicBezTo>
                  <a:cubicBezTo>
                    <a:pt x="18852" y="20811"/>
                    <a:pt x="18803" y="20860"/>
                    <a:pt x="18753" y="20860"/>
                  </a:cubicBezTo>
                  <a:cubicBezTo>
                    <a:pt x="18641" y="20860"/>
                    <a:pt x="18542" y="20959"/>
                    <a:pt x="18493" y="21009"/>
                  </a:cubicBezTo>
                  <a:cubicBezTo>
                    <a:pt x="18443" y="21170"/>
                    <a:pt x="18443" y="21319"/>
                    <a:pt x="18381" y="21430"/>
                  </a:cubicBezTo>
                  <a:cubicBezTo>
                    <a:pt x="18282" y="21579"/>
                    <a:pt x="18183" y="21740"/>
                    <a:pt x="18022" y="21790"/>
                  </a:cubicBezTo>
                  <a:lnTo>
                    <a:pt x="17823" y="21790"/>
                  </a:lnTo>
                  <a:cubicBezTo>
                    <a:pt x="17761" y="21790"/>
                    <a:pt x="17662" y="21790"/>
                    <a:pt x="17563" y="21839"/>
                  </a:cubicBezTo>
                  <a:cubicBezTo>
                    <a:pt x="17452" y="21839"/>
                    <a:pt x="17402" y="21939"/>
                    <a:pt x="17402" y="22050"/>
                  </a:cubicBezTo>
                  <a:cubicBezTo>
                    <a:pt x="17402" y="22149"/>
                    <a:pt x="17452" y="22199"/>
                    <a:pt x="17452" y="22360"/>
                  </a:cubicBezTo>
                  <a:lnTo>
                    <a:pt x="17452" y="22410"/>
                  </a:lnTo>
                  <a:lnTo>
                    <a:pt x="17452" y="22620"/>
                  </a:lnTo>
                  <a:cubicBezTo>
                    <a:pt x="17402" y="22670"/>
                    <a:pt x="17303" y="22670"/>
                    <a:pt x="17253" y="22670"/>
                  </a:cubicBezTo>
                  <a:cubicBezTo>
                    <a:pt x="17142" y="22719"/>
                    <a:pt x="17092" y="22719"/>
                    <a:pt x="17043" y="22719"/>
                  </a:cubicBezTo>
                  <a:cubicBezTo>
                    <a:pt x="16832" y="22819"/>
                    <a:pt x="16733" y="22980"/>
                    <a:pt x="16733" y="23178"/>
                  </a:cubicBezTo>
                  <a:cubicBezTo>
                    <a:pt x="16733" y="23389"/>
                    <a:pt x="16782" y="23550"/>
                    <a:pt x="16894" y="23699"/>
                  </a:cubicBezTo>
                  <a:cubicBezTo>
                    <a:pt x="16943" y="23748"/>
                    <a:pt x="16943" y="23860"/>
                    <a:pt x="17043" y="23909"/>
                  </a:cubicBezTo>
                  <a:cubicBezTo>
                    <a:pt x="17092" y="23909"/>
                    <a:pt x="17142" y="23909"/>
                    <a:pt x="17253" y="23959"/>
                  </a:cubicBezTo>
                  <a:cubicBezTo>
                    <a:pt x="17303" y="23959"/>
                    <a:pt x="17352" y="24058"/>
                    <a:pt x="17452" y="24108"/>
                  </a:cubicBezTo>
                  <a:cubicBezTo>
                    <a:pt x="17402" y="24170"/>
                    <a:pt x="17402" y="24219"/>
                    <a:pt x="17402" y="24269"/>
                  </a:cubicBezTo>
                  <a:cubicBezTo>
                    <a:pt x="17352" y="24368"/>
                    <a:pt x="17253" y="24417"/>
                    <a:pt x="17253" y="24479"/>
                  </a:cubicBezTo>
                  <a:cubicBezTo>
                    <a:pt x="17253" y="24579"/>
                    <a:pt x="17352" y="24628"/>
                    <a:pt x="17352" y="24678"/>
                  </a:cubicBezTo>
                  <a:lnTo>
                    <a:pt x="17352" y="24888"/>
                  </a:lnTo>
                  <a:cubicBezTo>
                    <a:pt x="17352" y="25037"/>
                    <a:pt x="17253" y="25099"/>
                    <a:pt x="17253" y="25198"/>
                  </a:cubicBezTo>
                  <a:lnTo>
                    <a:pt x="17253" y="25347"/>
                  </a:lnTo>
                  <a:cubicBezTo>
                    <a:pt x="17253" y="25409"/>
                    <a:pt x="17253" y="25508"/>
                    <a:pt x="17303" y="25558"/>
                  </a:cubicBezTo>
                  <a:cubicBezTo>
                    <a:pt x="17303" y="25657"/>
                    <a:pt x="17402" y="25657"/>
                    <a:pt x="17452" y="25768"/>
                  </a:cubicBezTo>
                  <a:cubicBezTo>
                    <a:pt x="17513" y="25917"/>
                    <a:pt x="17563" y="25967"/>
                    <a:pt x="17563" y="26177"/>
                  </a:cubicBezTo>
                  <a:lnTo>
                    <a:pt x="17563" y="26537"/>
                  </a:lnTo>
                  <a:lnTo>
                    <a:pt x="17303" y="26537"/>
                  </a:lnTo>
                  <a:cubicBezTo>
                    <a:pt x="17204" y="26537"/>
                    <a:pt x="17142" y="26586"/>
                    <a:pt x="17043" y="26586"/>
                  </a:cubicBezTo>
                  <a:cubicBezTo>
                    <a:pt x="16832" y="26648"/>
                    <a:pt x="16733" y="26648"/>
                    <a:pt x="16522" y="26648"/>
                  </a:cubicBezTo>
                  <a:lnTo>
                    <a:pt x="16274" y="26648"/>
                  </a:lnTo>
                  <a:cubicBezTo>
                    <a:pt x="16113" y="26648"/>
                    <a:pt x="16063" y="26586"/>
                    <a:pt x="15902" y="26586"/>
                  </a:cubicBezTo>
                  <a:lnTo>
                    <a:pt x="15444" y="26586"/>
                  </a:lnTo>
                  <a:cubicBezTo>
                    <a:pt x="15283" y="26586"/>
                    <a:pt x="15134" y="26586"/>
                    <a:pt x="15035" y="26648"/>
                  </a:cubicBezTo>
                  <a:cubicBezTo>
                    <a:pt x="14923" y="26698"/>
                    <a:pt x="14973" y="26797"/>
                    <a:pt x="14923" y="26847"/>
                  </a:cubicBezTo>
                  <a:cubicBezTo>
                    <a:pt x="14874" y="26896"/>
                    <a:pt x="14774" y="26958"/>
                    <a:pt x="14725" y="26958"/>
                  </a:cubicBezTo>
                  <a:cubicBezTo>
                    <a:pt x="14564" y="27008"/>
                    <a:pt x="14415" y="26958"/>
                    <a:pt x="14254" y="27057"/>
                  </a:cubicBezTo>
                  <a:cubicBezTo>
                    <a:pt x="14204" y="27107"/>
                    <a:pt x="14254" y="27206"/>
                    <a:pt x="14204" y="27268"/>
                  </a:cubicBezTo>
                  <a:cubicBezTo>
                    <a:pt x="14204" y="27318"/>
                    <a:pt x="14155" y="27367"/>
                    <a:pt x="14105" y="27466"/>
                  </a:cubicBezTo>
                  <a:cubicBezTo>
                    <a:pt x="13994" y="27628"/>
                    <a:pt x="13845" y="27826"/>
                    <a:pt x="13684" y="27826"/>
                  </a:cubicBezTo>
                  <a:cubicBezTo>
                    <a:pt x="13585" y="27826"/>
                    <a:pt x="13535" y="27677"/>
                    <a:pt x="13485" y="27677"/>
                  </a:cubicBezTo>
                  <a:lnTo>
                    <a:pt x="13064" y="27677"/>
                  </a:lnTo>
                  <a:cubicBezTo>
                    <a:pt x="12965" y="27677"/>
                    <a:pt x="12915" y="27727"/>
                    <a:pt x="12866" y="27727"/>
                  </a:cubicBezTo>
                  <a:cubicBezTo>
                    <a:pt x="12804" y="27727"/>
                    <a:pt x="12754" y="27677"/>
                    <a:pt x="12655" y="27677"/>
                  </a:cubicBezTo>
                  <a:lnTo>
                    <a:pt x="12655" y="28037"/>
                  </a:lnTo>
                  <a:lnTo>
                    <a:pt x="13064" y="28247"/>
                  </a:lnTo>
                  <a:lnTo>
                    <a:pt x="13064" y="28917"/>
                  </a:lnTo>
                  <a:cubicBezTo>
                    <a:pt x="12998" y="28917"/>
                    <a:pt x="12932" y="28894"/>
                    <a:pt x="12862" y="28894"/>
                  </a:cubicBezTo>
                  <a:cubicBezTo>
                    <a:pt x="12827" y="28894"/>
                    <a:pt x="12791" y="28900"/>
                    <a:pt x="12754" y="28917"/>
                  </a:cubicBezTo>
                  <a:cubicBezTo>
                    <a:pt x="12705" y="28917"/>
                    <a:pt x="12655" y="28966"/>
                    <a:pt x="12556" y="29016"/>
                  </a:cubicBezTo>
                  <a:cubicBezTo>
                    <a:pt x="12494" y="29016"/>
                    <a:pt x="12395" y="29016"/>
                    <a:pt x="12345" y="29065"/>
                  </a:cubicBezTo>
                  <a:cubicBezTo>
                    <a:pt x="12296" y="29127"/>
                    <a:pt x="12246" y="29177"/>
                    <a:pt x="12134" y="29226"/>
                  </a:cubicBezTo>
                  <a:cubicBezTo>
                    <a:pt x="11986" y="29326"/>
                    <a:pt x="11936" y="29375"/>
                    <a:pt x="11775" y="29536"/>
                  </a:cubicBezTo>
                  <a:cubicBezTo>
                    <a:pt x="11676" y="29586"/>
                    <a:pt x="11626" y="29685"/>
                    <a:pt x="11564" y="29747"/>
                  </a:cubicBezTo>
                  <a:cubicBezTo>
                    <a:pt x="11465" y="29747"/>
                    <a:pt x="11465" y="29846"/>
                    <a:pt x="11366" y="29846"/>
                  </a:cubicBezTo>
                  <a:lnTo>
                    <a:pt x="11155" y="29846"/>
                  </a:lnTo>
                  <a:cubicBezTo>
                    <a:pt x="11068" y="29863"/>
                    <a:pt x="10994" y="29868"/>
                    <a:pt x="10924" y="29868"/>
                  </a:cubicBezTo>
                  <a:cubicBezTo>
                    <a:pt x="10783" y="29868"/>
                    <a:pt x="10659" y="29846"/>
                    <a:pt x="10486" y="29846"/>
                  </a:cubicBezTo>
                  <a:lnTo>
                    <a:pt x="10486" y="31085"/>
                  </a:lnTo>
                  <a:cubicBezTo>
                    <a:pt x="10226" y="31085"/>
                    <a:pt x="10015" y="31085"/>
                    <a:pt x="9767" y="31135"/>
                  </a:cubicBezTo>
                  <a:cubicBezTo>
                    <a:pt x="9656" y="31135"/>
                    <a:pt x="9606" y="31185"/>
                    <a:pt x="9556" y="31185"/>
                  </a:cubicBezTo>
                  <a:cubicBezTo>
                    <a:pt x="9507" y="31185"/>
                    <a:pt x="9395" y="31185"/>
                    <a:pt x="9346" y="31234"/>
                  </a:cubicBezTo>
                  <a:lnTo>
                    <a:pt x="9346" y="31804"/>
                  </a:lnTo>
                  <a:lnTo>
                    <a:pt x="8627" y="31804"/>
                  </a:lnTo>
                  <a:cubicBezTo>
                    <a:pt x="8528" y="31804"/>
                    <a:pt x="8466" y="31705"/>
                    <a:pt x="8367" y="31705"/>
                  </a:cubicBezTo>
                  <a:cubicBezTo>
                    <a:pt x="8300" y="31705"/>
                    <a:pt x="8207" y="31727"/>
                    <a:pt x="8122" y="31727"/>
                  </a:cubicBezTo>
                  <a:cubicBezTo>
                    <a:pt x="8080" y="31727"/>
                    <a:pt x="8040" y="31722"/>
                    <a:pt x="8007" y="31705"/>
                  </a:cubicBezTo>
                  <a:cubicBezTo>
                    <a:pt x="7908" y="31705"/>
                    <a:pt x="7796" y="31705"/>
                    <a:pt x="7747" y="31656"/>
                  </a:cubicBezTo>
                  <a:cubicBezTo>
                    <a:pt x="7697" y="31656"/>
                    <a:pt x="7796" y="31544"/>
                    <a:pt x="7747" y="31495"/>
                  </a:cubicBezTo>
                  <a:cubicBezTo>
                    <a:pt x="7648" y="31395"/>
                    <a:pt x="7598" y="31296"/>
                    <a:pt x="7487" y="31296"/>
                  </a:cubicBezTo>
                  <a:cubicBezTo>
                    <a:pt x="7387" y="31296"/>
                    <a:pt x="7288" y="31296"/>
                    <a:pt x="7177" y="31346"/>
                  </a:cubicBezTo>
                  <a:lnTo>
                    <a:pt x="7177" y="31916"/>
                  </a:lnTo>
                  <a:cubicBezTo>
                    <a:pt x="7338" y="32015"/>
                    <a:pt x="7437" y="32015"/>
                    <a:pt x="7598" y="32065"/>
                  </a:cubicBezTo>
                  <a:lnTo>
                    <a:pt x="7387" y="32474"/>
                  </a:lnTo>
                  <a:lnTo>
                    <a:pt x="7487" y="32684"/>
                  </a:lnTo>
                  <a:lnTo>
                    <a:pt x="7487" y="32945"/>
                  </a:lnTo>
                  <a:cubicBezTo>
                    <a:pt x="7226" y="32945"/>
                    <a:pt x="7078" y="32994"/>
                    <a:pt x="6867" y="32994"/>
                  </a:cubicBezTo>
                  <a:lnTo>
                    <a:pt x="6817" y="32994"/>
                  </a:lnTo>
                  <a:cubicBezTo>
                    <a:pt x="6768" y="32994"/>
                    <a:pt x="6718" y="32895"/>
                    <a:pt x="6607" y="32895"/>
                  </a:cubicBezTo>
                  <a:cubicBezTo>
                    <a:pt x="6557" y="32895"/>
                    <a:pt x="6507" y="32845"/>
                    <a:pt x="6408" y="32845"/>
                  </a:cubicBezTo>
                  <a:cubicBezTo>
                    <a:pt x="6359" y="32845"/>
                    <a:pt x="6297" y="32895"/>
                    <a:pt x="6247" y="32895"/>
                  </a:cubicBezTo>
                  <a:lnTo>
                    <a:pt x="5987" y="32895"/>
                  </a:lnTo>
                  <a:cubicBezTo>
                    <a:pt x="5888" y="32845"/>
                    <a:pt x="5838" y="32784"/>
                    <a:pt x="5789" y="32734"/>
                  </a:cubicBezTo>
                  <a:cubicBezTo>
                    <a:pt x="5739" y="32684"/>
                    <a:pt x="5739" y="32585"/>
                    <a:pt x="5677" y="32536"/>
                  </a:cubicBezTo>
                  <a:cubicBezTo>
                    <a:pt x="5528" y="32585"/>
                    <a:pt x="5429" y="32635"/>
                    <a:pt x="5268" y="32684"/>
                  </a:cubicBezTo>
                  <a:lnTo>
                    <a:pt x="5057" y="32684"/>
                  </a:lnTo>
                  <a:cubicBezTo>
                    <a:pt x="4909" y="32684"/>
                    <a:pt x="4809" y="32734"/>
                    <a:pt x="4648" y="32845"/>
                  </a:cubicBezTo>
                  <a:cubicBezTo>
                    <a:pt x="4599" y="32895"/>
                    <a:pt x="4500" y="32895"/>
                    <a:pt x="4500" y="32994"/>
                  </a:cubicBezTo>
                  <a:cubicBezTo>
                    <a:pt x="4438" y="33044"/>
                    <a:pt x="4438" y="33093"/>
                    <a:pt x="4438" y="33205"/>
                  </a:cubicBezTo>
                  <a:cubicBezTo>
                    <a:pt x="4438" y="33254"/>
                    <a:pt x="4500" y="33304"/>
                    <a:pt x="4549" y="33403"/>
                  </a:cubicBezTo>
                  <a:cubicBezTo>
                    <a:pt x="4549" y="33403"/>
                    <a:pt x="4593" y="33381"/>
                    <a:pt x="4637" y="33381"/>
                  </a:cubicBezTo>
                  <a:cubicBezTo>
                    <a:pt x="4659" y="33381"/>
                    <a:pt x="4681" y="33387"/>
                    <a:pt x="4698" y="33403"/>
                  </a:cubicBezTo>
                  <a:cubicBezTo>
                    <a:pt x="4809" y="33403"/>
                    <a:pt x="4809" y="33564"/>
                    <a:pt x="4859" y="33564"/>
                  </a:cubicBezTo>
                  <a:cubicBezTo>
                    <a:pt x="4958" y="33614"/>
                    <a:pt x="5008" y="33664"/>
                    <a:pt x="5057" y="33664"/>
                  </a:cubicBezTo>
                  <a:cubicBezTo>
                    <a:pt x="5169" y="33713"/>
                    <a:pt x="5218" y="33775"/>
                    <a:pt x="5268" y="33775"/>
                  </a:cubicBezTo>
                  <a:cubicBezTo>
                    <a:pt x="5322" y="33792"/>
                    <a:pt x="5368" y="33797"/>
                    <a:pt x="5415" y="33797"/>
                  </a:cubicBezTo>
                  <a:cubicBezTo>
                    <a:pt x="5508" y="33797"/>
                    <a:pt x="5598" y="33775"/>
                    <a:pt x="5739" y="33775"/>
                  </a:cubicBezTo>
                  <a:lnTo>
                    <a:pt x="5937" y="33775"/>
                  </a:lnTo>
                  <a:cubicBezTo>
                    <a:pt x="5987" y="33825"/>
                    <a:pt x="6049" y="33924"/>
                    <a:pt x="6148" y="33924"/>
                  </a:cubicBezTo>
                  <a:cubicBezTo>
                    <a:pt x="6198" y="33973"/>
                    <a:pt x="6247" y="34023"/>
                    <a:pt x="6359" y="34085"/>
                  </a:cubicBezTo>
                  <a:cubicBezTo>
                    <a:pt x="6408" y="34134"/>
                    <a:pt x="6458" y="34134"/>
                    <a:pt x="6507" y="34184"/>
                  </a:cubicBezTo>
                  <a:cubicBezTo>
                    <a:pt x="6607" y="34234"/>
                    <a:pt x="6607" y="34333"/>
                    <a:pt x="6669" y="34395"/>
                  </a:cubicBezTo>
                  <a:cubicBezTo>
                    <a:pt x="6718" y="34444"/>
                    <a:pt x="6768" y="34494"/>
                    <a:pt x="6817" y="34543"/>
                  </a:cubicBezTo>
                  <a:cubicBezTo>
                    <a:pt x="6916" y="34593"/>
                    <a:pt x="6978" y="34643"/>
                    <a:pt x="7078" y="34754"/>
                  </a:cubicBezTo>
                  <a:lnTo>
                    <a:pt x="7078" y="35783"/>
                  </a:lnTo>
                  <a:cubicBezTo>
                    <a:pt x="7127" y="35833"/>
                    <a:pt x="7177" y="35944"/>
                    <a:pt x="7226" y="35994"/>
                  </a:cubicBezTo>
                  <a:cubicBezTo>
                    <a:pt x="7288" y="36043"/>
                    <a:pt x="7338" y="36043"/>
                    <a:pt x="7437" y="36093"/>
                  </a:cubicBezTo>
                  <a:cubicBezTo>
                    <a:pt x="7598" y="36192"/>
                    <a:pt x="7697" y="36192"/>
                    <a:pt x="7846" y="36303"/>
                  </a:cubicBezTo>
                  <a:cubicBezTo>
                    <a:pt x="7908" y="36353"/>
                    <a:pt x="8007" y="36452"/>
                    <a:pt x="8007" y="36613"/>
                  </a:cubicBezTo>
                  <a:cubicBezTo>
                    <a:pt x="8007" y="36712"/>
                    <a:pt x="7958" y="36812"/>
                    <a:pt x="7958" y="36923"/>
                  </a:cubicBezTo>
                  <a:cubicBezTo>
                    <a:pt x="7908" y="37022"/>
                    <a:pt x="7846" y="37122"/>
                    <a:pt x="7846" y="37233"/>
                  </a:cubicBezTo>
                  <a:cubicBezTo>
                    <a:pt x="7846" y="37543"/>
                    <a:pt x="7958" y="37692"/>
                    <a:pt x="8007" y="37952"/>
                  </a:cubicBezTo>
                  <a:lnTo>
                    <a:pt x="8007" y="38262"/>
                  </a:lnTo>
                  <a:cubicBezTo>
                    <a:pt x="8007" y="38361"/>
                    <a:pt x="8057" y="38472"/>
                    <a:pt x="8007" y="38572"/>
                  </a:cubicBezTo>
                  <a:cubicBezTo>
                    <a:pt x="7846" y="38782"/>
                    <a:pt x="7648" y="38832"/>
                    <a:pt x="7437" y="38981"/>
                  </a:cubicBezTo>
                  <a:cubicBezTo>
                    <a:pt x="7387" y="39043"/>
                    <a:pt x="7437" y="39142"/>
                    <a:pt x="7387" y="39191"/>
                  </a:cubicBezTo>
                  <a:cubicBezTo>
                    <a:pt x="7338" y="39241"/>
                    <a:pt x="7226" y="39290"/>
                    <a:pt x="7177" y="39290"/>
                  </a:cubicBezTo>
                  <a:cubicBezTo>
                    <a:pt x="7078" y="39402"/>
                    <a:pt x="6978" y="39501"/>
                    <a:pt x="6817" y="39501"/>
                  </a:cubicBezTo>
                  <a:cubicBezTo>
                    <a:pt x="6768" y="39551"/>
                    <a:pt x="6669" y="39551"/>
                    <a:pt x="6557" y="39551"/>
                  </a:cubicBezTo>
                  <a:lnTo>
                    <a:pt x="6359" y="39551"/>
                  </a:lnTo>
                  <a:cubicBezTo>
                    <a:pt x="6297" y="39551"/>
                    <a:pt x="6198" y="39501"/>
                    <a:pt x="6148" y="39452"/>
                  </a:cubicBezTo>
                  <a:cubicBezTo>
                    <a:pt x="5987" y="39452"/>
                    <a:pt x="5888" y="39402"/>
                    <a:pt x="5789" y="39352"/>
                  </a:cubicBezTo>
                  <a:cubicBezTo>
                    <a:pt x="5739" y="39352"/>
                    <a:pt x="5627" y="39290"/>
                    <a:pt x="5578" y="39290"/>
                  </a:cubicBezTo>
                  <a:cubicBezTo>
                    <a:pt x="5437" y="39290"/>
                    <a:pt x="5346" y="39318"/>
                    <a:pt x="5239" y="39318"/>
                  </a:cubicBezTo>
                  <a:cubicBezTo>
                    <a:pt x="5185" y="39318"/>
                    <a:pt x="5127" y="39311"/>
                    <a:pt x="5057" y="39290"/>
                  </a:cubicBezTo>
                  <a:cubicBezTo>
                    <a:pt x="4958" y="39290"/>
                    <a:pt x="4958" y="39191"/>
                    <a:pt x="4859" y="39142"/>
                  </a:cubicBezTo>
                  <a:cubicBezTo>
                    <a:pt x="4809" y="39092"/>
                    <a:pt x="4747" y="38981"/>
                    <a:pt x="4648" y="38931"/>
                  </a:cubicBezTo>
                  <a:lnTo>
                    <a:pt x="2690" y="38931"/>
                  </a:lnTo>
                  <a:cubicBezTo>
                    <a:pt x="2640" y="38931"/>
                    <a:pt x="2578" y="38881"/>
                    <a:pt x="2529" y="38881"/>
                  </a:cubicBezTo>
                  <a:lnTo>
                    <a:pt x="1909" y="38881"/>
                  </a:lnTo>
                  <a:cubicBezTo>
                    <a:pt x="1810" y="38832"/>
                    <a:pt x="1760" y="38671"/>
                    <a:pt x="1599" y="38671"/>
                  </a:cubicBezTo>
                  <a:lnTo>
                    <a:pt x="1500" y="38671"/>
                  </a:lnTo>
                  <a:cubicBezTo>
                    <a:pt x="1451" y="38671"/>
                    <a:pt x="1339" y="38671"/>
                    <a:pt x="1289" y="38782"/>
                  </a:cubicBezTo>
                  <a:cubicBezTo>
                    <a:pt x="1289" y="38832"/>
                    <a:pt x="1339" y="38881"/>
                    <a:pt x="1289" y="38931"/>
                  </a:cubicBezTo>
                  <a:cubicBezTo>
                    <a:pt x="1289" y="39043"/>
                    <a:pt x="1240" y="39092"/>
                    <a:pt x="1190" y="39142"/>
                  </a:cubicBezTo>
                  <a:lnTo>
                    <a:pt x="211" y="39142"/>
                  </a:lnTo>
                  <a:lnTo>
                    <a:pt x="100" y="39352"/>
                  </a:lnTo>
                  <a:cubicBezTo>
                    <a:pt x="162" y="39452"/>
                    <a:pt x="211" y="39501"/>
                    <a:pt x="261" y="39551"/>
                  </a:cubicBezTo>
                  <a:cubicBezTo>
                    <a:pt x="310" y="39600"/>
                    <a:pt x="409" y="39662"/>
                    <a:pt x="471" y="39712"/>
                  </a:cubicBezTo>
                  <a:cubicBezTo>
                    <a:pt x="521" y="39811"/>
                    <a:pt x="521" y="39910"/>
                    <a:pt x="521" y="40022"/>
                  </a:cubicBezTo>
                  <a:cubicBezTo>
                    <a:pt x="521" y="40121"/>
                    <a:pt x="471" y="40220"/>
                    <a:pt x="471" y="40332"/>
                  </a:cubicBezTo>
                  <a:cubicBezTo>
                    <a:pt x="409" y="40480"/>
                    <a:pt x="310" y="40641"/>
                    <a:pt x="310" y="40840"/>
                  </a:cubicBezTo>
                  <a:cubicBezTo>
                    <a:pt x="310" y="40951"/>
                    <a:pt x="310" y="41050"/>
                    <a:pt x="360" y="41150"/>
                  </a:cubicBezTo>
                  <a:cubicBezTo>
                    <a:pt x="360" y="41261"/>
                    <a:pt x="409" y="41311"/>
                    <a:pt x="471" y="41360"/>
                  </a:cubicBezTo>
                  <a:cubicBezTo>
                    <a:pt x="471" y="41459"/>
                    <a:pt x="620" y="41459"/>
                    <a:pt x="620" y="41571"/>
                  </a:cubicBezTo>
                  <a:lnTo>
                    <a:pt x="620" y="42761"/>
                  </a:lnTo>
                  <a:cubicBezTo>
                    <a:pt x="620" y="42860"/>
                    <a:pt x="571" y="42910"/>
                    <a:pt x="571" y="42959"/>
                  </a:cubicBezTo>
                  <a:cubicBezTo>
                    <a:pt x="521" y="43071"/>
                    <a:pt x="409" y="43071"/>
                    <a:pt x="360" y="43120"/>
                  </a:cubicBezTo>
                  <a:cubicBezTo>
                    <a:pt x="310" y="43170"/>
                    <a:pt x="310" y="43269"/>
                    <a:pt x="261" y="43319"/>
                  </a:cubicBezTo>
                  <a:cubicBezTo>
                    <a:pt x="100" y="43529"/>
                    <a:pt x="0" y="43690"/>
                    <a:pt x="0" y="43938"/>
                  </a:cubicBezTo>
                  <a:lnTo>
                    <a:pt x="0" y="44149"/>
                  </a:lnTo>
                  <a:cubicBezTo>
                    <a:pt x="0" y="44199"/>
                    <a:pt x="100" y="44248"/>
                    <a:pt x="162" y="44360"/>
                  </a:cubicBezTo>
                  <a:lnTo>
                    <a:pt x="261" y="44558"/>
                  </a:lnTo>
                  <a:cubicBezTo>
                    <a:pt x="310" y="44620"/>
                    <a:pt x="409" y="44670"/>
                    <a:pt x="409" y="44769"/>
                  </a:cubicBezTo>
                  <a:lnTo>
                    <a:pt x="409" y="44979"/>
                  </a:lnTo>
                  <a:lnTo>
                    <a:pt x="409" y="45178"/>
                  </a:lnTo>
                  <a:cubicBezTo>
                    <a:pt x="409" y="45289"/>
                    <a:pt x="261" y="45289"/>
                    <a:pt x="261" y="45388"/>
                  </a:cubicBezTo>
                  <a:cubicBezTo>
                    <a:pt x="211" y="45488"/>
                    <a:pt x="211" y="45599"/>
                    <a:pt x="211" y="45698"/>
                  </a:cubicBezTo>
                  <a:cubicBezTo>
                    <a:pt x="211" y="45909"/>
                    <a:pt x="261" y="46008"/>
                    <a:pt x="261" y="46219"/>
                  </a:cubicBezTo>
                  <a:lnTo>
                    <a:pt x="831" y="46219"/>
                  </a:lnTo>
                  <a:cubicBezTo>
                    <a:pt x="1029" y="46219"/>
                    <a:pt x="1141" y="46107"/>
                    <a:pt x="1289" y="46107"/>
                  </a:cubicBezTo>
                  <a:cubicBezTo>
                    <a:pt x="1401" y="46107"/>
                    <a:pt x="1451" y="46169"/>
                    <a:pt x="1500" y="46219"/>
                  </a:cubicBezTo>
                  <a:cubicBezTo>
                    <a:pt x="1599" y="46219"/>
                    <a:pt x="1599" y="46368"/>
                    <a:pt x="1649" y="46368"/>
                  </a:cubicBezTo>
                  <a:cubicBezTo>
                    <a:pt x="1760" y="46417"/>
                    <a:pt x="1860" y="46417"/>
                    <a:pt x="1959" y="46417"/>
                  </a:cubicBezTo>
                  <a:cubicBezTo>
                    <a:pt x="2169" y="46417"/>
                    <a:pt x="2269" y="46318"/>
                    <a:pt x="2479" y="46318"/>
                  </a:cubicBezTo>
                  <a:lnTo>
                    <a:pt x="2529" y="46318"/>
                  </a:lnTo>
                  <a:cubicBezTo>
                    <a:pt x="2578" y="46368"/>
                    <a:pt x="2578" y="46417"/>
                    <a:pt x="2690" y="46417"/>
                  </a:cubicBezTo>
                  <a:cubicBezTo>
                    <a:pt x="2740" y="46479"/>
                    <a:pt x="2789" y="46529"/>
                    <a:pt x="2839" y="46529"/>
                  </a:cubicBezTo>
                  <a:cubicBezTo>
                    <a:pt x="2888" y="46578"/>
                    <a:pt x="2888" y="46578"/>
                    <a:pt x="2950" y="46578"/>
                  </a:cubicBezTo>
                  <a:lnTo>
                    <a:pt x="3049" y="46578"/>
                  </a:lnTo>
                  <a:lnTo>
                    <a:pt x="3260" y="46677"/>
                  </a:lnTo>
                  <a:cubicBezTo>
                    <a:pt x="3359" y="46727"/>
                    <a:pt x="3359" y="46839"/>
                    <a:pt x="3409" y="46888"/>
                  </a:cubicBezTo>
                  <a:cubicBezTo>
                    <a:pt x="3458" y="46987"/>
                    <a:pt x="3508" y="47037"/>
                    <a:pt x="3570" y="47099"/>
                  </a:cubicBezTo>
                  <a:cubicBezTo>
                    <a:pt x="3620" y="47148"/>
                    <a:pt x="3570" y="47248"/>
                    <a:pt x="3620" y="47297"/>
                  </a:cubicBezTo>
                  <a:cubicBezTo>
                    <a:pt x="3669" y="47347"/>
                    <a:pt x="3768" y="47347"/>
                    <a:pt x="3818" y="47458"/>
                  </a:cubicBezTo>
                  <a:lnTo>
                    <a:pt x="3929" y="47198"/>
                  </a:lnTo>
                  <a:lnTo>
                    <a:pt x="3719" y="47148"/>
                  </a:lnTo>
                  <a:cubicBezTo>
                    <a:pt x="3768" y="47148"/>
                    <a:pt x="3818" y="47037"/>
                    <a:pt x="3929" y="47037"/>
                  </a:cubicBezTo>
                  <a:lnTo>
                    <a:pt x="4338" y="47037"/>
                  </a:lnTo>
                  <a:cubicBezTo>
                    <a:pt x="4500" y="47037"/>
                    <a:pt x="4599" y="46987"/>
                    <a:pt x="4698" y="46938"/>
                  </a:cubicBezTo>
                  <a:cubicBezTo>
                    <a:pt x="4809" y="46938"/>
                    <a:pt x="4859" y="46839"/>
                    <a:pt x="4909" y="46789"/>
                  </a:cubicBezTo>
                  <a:cubicBezTo>
                    <a:pt x="5057" y="46677"/>
                    <a:pt x="5169" y="46628"/>
                    <a:pt x="5318" y="46479"/>
                  </a:cubicBezTo>
                  <a:cubicBezTo>
                    <a:pt x="5429" y="46417"/>
                    <a:pt x="5429" y="46318"/>
                    <a:pt x="5528" y="46318"/>
                  </a:cubicBezTo>
                  <a:cubicBezTo>
                    <a:pt x="5677" y="46219"/>
                    <a:pt x="5789" y="46169"/>
                    <a:pt x="5937" y="46169"/>
                  </a:cubicBezTo>
                  <a:cubicBezTo>
                    <a:pt x="5974" y="46149"/>
                    <a:pt x="6016" y="46142"/>
                    <a:pt x="6060" y="46142"/>
                  </a:cubicBezTo>
                  <a:cubicBezTo>
                    <a:pt x="6149" y="46142"/>
                    <a:pt x="6251" y="46169"/>
                    <a:pt x="6359" y="46169"/>
                  </a:cubicBezTo>
                  <a:cubicBezTo>
                    <a:pt x="6408" y="46169"/>
                    <a:pt x="6458" y="46058"/>
                    <a:pt x="6507" y="46058"/>
                  </a:cubicBezTo>
                  <a:cubicBezTo>
                    <a:pt x="6607" y="46008"/>
                    <a:pt x="6718" y="46008"/>
                    <a:pt x="6768" y="45959"/>
                  </a:cubicBezTo>
                  <a:lnTo>
                    <a:pt x="6817" y="45909"/>
                  </a:lnTo>
                  <a:cubicBezTo>
                    <a:pt x="6916" y="45797"/>
                    <a:pt x="6978" y="45698"/>
                    <a:pt x="7078" y="45550"/>
                  </a:cubicBezTo>
                  <a:cubicBezTo>
                    <a:pt x="7288" y="45339"/>
                    <a:pt x="7437" y="45178"/>
                    <a:pt x="7697" y="45079"/>
                  </a:cubicBezTo>
                  <a:cubicBezTo>
                    <a:pt x="7796" y="45029"/>
                    <a:pt x="7958" y="45029"/>
                    <a:pt x="8106" y="44979"/>
                  </a:cubicBezTo>
                  <a:cubicBezTo>
                    <a:pt x="8247" y="44979"/>
                    <a:pt x="8360" y="45001"/>
                    <a:pt x="8496" y="45001"/>
                  </a:cubicBezTo>
                  <a:cubicBezTo>
                    <a:pt x="8565" y="45001"/>
                    <a:pt x="8639" y="44996"/>
                    <a:pt x="8726" y="44979"/>
                  </a:cubicBezTo>
                  <a:cubicBezTo>
                    <a:pt x="8887" y="44979"/>
                    <a:pt x="8986" y="44979"/>
                    <a:pt x="9147" y="44930"/>
                  </a:cubicBezTo>
                  <a:lnTo>
                    <a:pt x="9147" y="44248"/>
                  </a:lnTo>
                  <a:cubicBezTo>
                    <a:pt x="9147" y="44199"/>
                    <a:pt x="9085" y="44149"/>
                    <a:pt x="9036" y="44099"/>
                  </a:cubicBezTo>
                  <a:cubicBezTo>
                    <a:pt x="8986" y="44000"/>
                    <a:pt x="8937" y="43938"/>
                    <a:pt x="8838" y="43889"/>
                  </a:cubicBezTo>
                  <a:cubicBezTo>
                    <a:pt x="8776" y="43790"/>
                    <a:pt x="8627" y="43790"/>
                    <a:pt x="8627" y="43690"/>
                  </a:cubicBezTo>
                  <a:cubicBezTo>
                    <a:pt x="8627" y="43579"/>
                    <a:pt x="8676" y="43480"/>
                    <a:pt x="8676" y="43381"/>
                  </a:cubicBezTo>
                  <a:cubicBezTo>
                    <a:pt x="8726" y="43269"/>
                    <a:pt x="8776" y="43269"/>
                    <a:pt x="8838" y="43170"/>
                  </a:cubicBezTo>
                  <a:cubicBezTo>
                    <a:pt x="8937" y="43009"/>
                    <a:pt x="8986" y="42910"/>
                    <a:pt x="9085" y="42699"/>
                  </a:cubicBezTo>
                  <a:lnTo>
                    <a:pt x="9197" y="42550"/>
                  </a:lnTo>
                  <a:cubicBezTo>
                    <a:pt x="9247" y="42451"/>
                    <a:pt x="9247" y="42389"/>
                    <a:pt x="9296" y="42339"/>
                  </a:cubicBezTo>
                  <a:cubicBezTo>
                    <a:pt x="9346" y="42240"/>
                    <a:pt x="9346" y="42191"/>
                    <a:pt x="9395" y="42141"/>
                  </a:cubicBezTo>
                  <a:cubicBezTo>
                    <a:pt x="9416" y="42121"/>
                    <a:pt x="9441" y="42114"/>
                    <a:pt x="9466" y="42114"/>
                  </a:cubicBezTo>
                  <a:cubicBezTo>
                    <a:pt x="9518" y="42114"/>
                    <a:pt x="9573" y="42141"/>
                    <a:pt x="9606" y="42141"/>
                  </a:cubicBezTo>
                  <a:cubicBezTo>
                    <a:pt x="9656" y="42110"/>
                    <a:pt x="9721" y="42110"/>
                    <a:pt x="9792" y="42110"/>
                  </a:cubicBezTo>
                  <a:cubicBezTo>
                    <a:pt x="9863" y="42110"/>
                    <a:pt x="9941" y="42110"/>
                    <a:pt x="10015" y="42079"/>
                  </a:cubicBezTo>
                  <a:cubicBezTo>
                    <a:pt x="10077" y="42030"/>
                    <a:pt x="10077" y="41930"/>
                    <a:pt x="10127" y="41881"/>
                  </a:cubicBezTo>
                  <a:cubicBezTo>
                    <a:pt x="10226" y="41831"/>
                    <a:pt x="10226" y="41720"/>
                    <a:pt x="10275" y="41670"/>
                  </a:cubicBezTo>
                  <a:cubicBezTo>
                    <a:pt x="10387" y="41670"/>
                    <a:pt x="10436" y="41670"/>
                    <a:pt x="10486" y="41621"/>
                  </a:cubicBezTo>
                  <a:cubicBezTo>
                    <a:pt x="10519" y="41621"/>
                    <a:pt x="10574" y="41643"/>
                    <a:pt x="10625" y="41643"/>
                  </a:cubicBezTo>
                  <a:cubicBezTo>
                    <a:pt x="10651" y="41643"/>
                    <a:pt x="10676" y="41637"/>
                    <a:pt x="10697" y="41621"/>
                  </a:cubicBezTo>
                  <a:cubicBezTo>
                    <a:pt x="10796" y="41621"/>
                    <a:pt x="10746" y="41459"/>
                    <a:pt x="10845" y="41410"/>
                  </a:cubicBezTo>
                  <a:lnTo>
                    <a:pt x="11056" y="41410"/>
                  </a:lnTo>
                  <a:cubicBezTo>
                    <a:pt x="11106" y="41410"/>
                    <a:pt x="11155" y="41311"/>
                    <a:pt x="11254" y="41311"/>
                  </a:cubicBezTo>
                  <a:lnTo>
                    <a:pt x="11874" y="41311"/>
                  </a:lnTo>
                  <a:cubicBezTo>
                    <a:pt x="11986" y="41311"/>
                    <a:pt x="12085" y="41311"/>
                    <a:pt x="12246" y="41261"/>
                  </a:cubicBezTo>
                  <a:lnTo>
                    <a:pt x="12246" y="40691"/>
                  </a:lnTo>
                  <a:lnTo>
                    <a:pt x="12246" y="40480"/>
                  </a:lnTo>
                  <a:cubicBezTo>
                    <a:pt x="12246" y="40332"/>
                    <a:pt x="12184" y="40220"/>
                    <a:pt x="12184" y="40071"/>
                  </a:cubicBezTo>
                  <a:cubicBezTo>
                    <a:pt x="12184" y="39972"/>
                    <a:pt x="12246" y="39910"/>
                    <a:pt x="12246" y="39861"/>
                  </a:cubicBezTo>
                  <a:cubicBezTo>
                    <a:pt x="12246" y="39712"/>
                    <a:pt x="12184" y="39600"/>
                    <a:pt x="12184" y="39452"/>
                  </a:cubicBezTo>
                  <a:cubicBezTo>
                    <a:pt x="12246" y="39402"/>
                    <a:pt x="12246" y="39352"/>
                    <a:pt x="12296" y="39241"/>
                  </a:cubicBezTo>
                  <a:cubicBezTo>
                    <a:pt x="12395" y="39142"/>
                    <a:pt x="12556" y="39142"/>
                    <a:pt x="12705" y="39092"/>
                  </a:cubicBezTo>
                  <a:cubicBezTo>
                    <a:pt x="12804" y="39092"/>
                    <a:pt x="12915" y="39043"/>
                    <a:pt x="13014" y="39043"/>
                  </a:cubicBezTo>
                  <a:cubicBezTo>
                    <a:pt x="13225" y="39043"/>
                    <a:pt x="13324" y="39142"/>
                    <a:pt x="13535" y="39142"/>
                  </a:cubicBezTo>
                  <a:cubicBezTo>
                    <a:pt x="13551" y="39158"/>
                    <a:pt x="13568" y="39164"/>
                    <a:pt x="13585" y="39164"/>
                  </a:cubicBezTo>
                  <a:cubicBezTo>
                    <a:pt x="13618" y="39164"/>
                    <a:pt x="13651" y="39142"/>
                    <a:pt x="13684" y="39142"/>
                  </a:cubicBezTo>
                  <a:cubicBezTo>
                    <a:pt x="13944" y="39241"/>
                    <a:pt x="14043" y="39402"/>
                    <a:pt x="14303" y="39452"/>
                  </a:cubicBezTo>
                  <a:cubicBezTo>
                    <a:pt x="14514" y="39501"/>
                    <a:pt x="14613" y="39501"/>
                    <a:pt x="14824" y="39501"/>
                  </a:cubicBezTo>
                  <a:lnTo>
                    <a:pt x="15134" y="39501"/>
                  </a:lnTo>
                  <a:cubicBezTo>
                    <a:pt x="15183" y="39501"/>
                    <a:pt x="15233" y="39452"/>
                    <a:pt x="15345" y="39452"/>
                  </a:cubicBezTo>
                  <a:cubicBezTo>
                    <a:pt x="15394" y="39452"/>
                    <a:pt x="15444" y="39501"/>
                    <a:pt x="15543" y="39501"/>
                  </a:cubicBezTo>
                  <a:cubicBezTo>
                    <a:pt x="15543" y="39352"/>
                    <a:pt x="15493" y="39290"/>
                    <a:pt x="15543" y="39142"/>
                  </a:cubicBezTo>
                  <a:cubicBezTo>
                    <a:pt x="15543" y="39092"/>
                    <a:pt x="15543" y="38981"/>
                    <a:pt x="15592" y="38931"/>
                  </a:cubicBezTo>
                  <a:cubicBezTo>
                    <a:pt x="15654" y="38881"/>
                    <a:pt x="15704" y="38881"/>
                    <a:pt x="15754" y="38832"/>
                  </a:cubicBezTo>
                  <a:cubicBezTo>
                    <a:pt x="15853" y="38782"/>
                    <a:pt x="15853" y="38621"/>
                    <a:pt x="15902" y="38621"/>
                  </a:cubicBezTo>
                  <a:cubicBezTo>
                    <a:pt x="15939" y="38605"/>
                    <a:pt x="15970" y="38599"/>
                    <a:pt x="15995" y="38599"/>
                  </a:cubicBezTo>
                  <a:cubicBezTo>
                    <a:pt x="16047" y="38599"/>
                    <a:pt x="16080" y="38621"/>
                    <a:pt x="16113" y="38621"/>
                  </a:cubicBezTo>
                  <a:lnTo>
                    <a:pt x="16733" y="38621"/>
                  </a:lnTo>
                  <a:cubicBezTo>
                    <a:pt x="16832" y="38572"/>
                    <a:pt x="16832" y="38522"/>
                    <a:pt x="16943" y="38472"/>
                  </a:cubicBezTo>
                  <a:cubicBezTo>
                    <a:pt x="16993" y="38423"/>
                    <a:pt x="17043" y="38361"/>
                    <a:pt x="17142" y="38311"/>
                  </a:cubicBezTo>
                  <a:cubicBezTo>
                    <a:pt x="17204" y="38262"/>
                    <a:pt x="17253" y="38212"/>
                    <a:pt x="17352" y="38163"/>
                  </a:cubicBezTo>
                  <a:cubicBezTo>
                    <a:pt x="17402" y="38113"/>
                    <a:pt x="17402" y="37952"/>
                    <a:pt x="17513" y="37952"/>
                  </a:cubicBezTo>
                  <a:cubicBezTo>
                    <a:pt x="17613" y="37952"/>
                    <a:pt x="17662" y="38001"/>
                    <a:pt x="17712" y="38001"/>
                  </a:cubicBezTo>
                  <a:cubicBezTo>
                    <a:pt x="17923" y="38001"/>
                    <a:pt x="17972" y="38113"/>
                    <a:pt x="18133" y="38212"/>
                  </a:cubicBezTo>
                  <a:cubicBezTo>
                    <a:pt x="18282" y="38311"/>
                    <a:pt x="18381" y="38423"/>
                    <a:pt x="18493" y="38572"/>
                  </a:cubicBezTo>
                  <a:cubicBezTo>
                    <a:pt x="18641" y="38782"/>
                    <a:pt x="18753" y="38931"/>
                    <a:pt x="18852" y="39142"/>
                  </a:cubicBezTo>
                  <a:cubicBezTo>
                    <a:pt x="18852" y="39241"/>
                    <a:pt x="18852" y="39290"/>
                    <a:pt x="18902" y="39352"/>
                  </a:cubicBezTo>
                  <a:cubicBezTo>
                    <a:pt x="18902" y="39452"/>
                    <a:pt x="19001" y="39501"/>
                    <a:pt x="19063" y="39551"/>
                  </a:cubicBezTo>
                  <a:cubicBezTo>
                    <a:pt x="19112" y="39662"/>
                    <a:pt x="19112" y="39712"/>
                    <a:pt x="19212" y="39761"/>
                  </a:cubicBezTo>
                  <a:cubicBezTo>
                    <a:pt x="19261" y="39811"/>
                    <a:pt x="19311" y="39811"/>
                    <a:pt x="19373" y="39861"/>
                  </a:cubicBezTo>
                  <a:lnTo>
                    <a:pt x="19571" y="39972"/>
                  </a:lnTo>
                  <a:cubicBezTo>
                    <a:pt x="19682" y="40022"/>
                    <a:pt x="19732" y="40022"/>
                    <a:pt x="19782" y="40071"/>
                  </a:cubicBezTo>
                  <a:cubicBezTo>
                    <a:pt x="19881" y="40121"/>
                    <a:pt x="19930" y="40170"/>
                    <a:pt x="19992" y="40282"/>
                  </a:cubicBezTo>
                  <a:cubicBezTo>
                    <a:pt x="20042" y="40332"/>
                    <a:pt x="20042" y="40431"/>
                    <a:pt x="20042" y="40480"/>
                  </a:cubicBezTo>
                  <a:cubicBezTo>
                    <a:pt x="20092" y="40530"/>
                    <a:pt x="20191" y="40530"/>
                    <a:pt x="20302" y="40641"/>
                  </a:cubicBezTo>
                  <a:cubicBezTo>
                    <a:pt x="20352" y="40691"/>
                    <a:pt x="20352" y="40741"/>
                    <a:pt x="20451" y="40840"/>
                  </a:cubicBezTo>
                  <a:cubicBezTo>
                    <a:pt x="20501" y="40840"/>
                    <a:pt x="20612" y="40840"/>
                    <a:pt x="20662" y="40902"/>
                  </a:cubicBezTo>
                  <a:cubicBezTo>
                    <a:pt x="20711" y="41001"/>
                    <a:pt x="20761" y="41050"/>
                    <a:pt x="20860" y="41100"/>
                  </a:cubicBezTo>
                  <a:cubicBezTo>
                    <a:pt x="20922" y="41150"/>
                    <a:pt x="20972" y="41212"/>
                    <a:pt x="21071" y="41212"/>
                  </a:cubicBezTo>
                  <a:cubicBezTo>
                    <a:pt x="21120" y="41311"/>
                    <a:pt x="21170" y="41360"/>
                    <a:pt x="21232" y="41410"/>
                  </a:cubicBezTo>
                  <a:cubicBezTo>
                    <a:pt x="21331" y="41459"/>
                    <a:pt x="21430" y="41521"/>
                    <a:pt x="21480" y="41521"/>
                  </a:cubicBezTo>
                  <a:cubicBezTo>
                    <a:pt x="21641" y="41571"/>
                    <a:pt x="21740" y="41670"/>
                    <a:pt x="21901" y="41670"/>
                  </a:cubicBezTo>
                  <a:lnTo>
                    <a:pt x="22161" y="41670"/>
                  </a:lnTo>
                  <a:cubicBezTo>
                    <a:pt x="22211" y="41720"/>
                    <a:pt x="22310" y="41720"/>
                    <a:pt x="22360" y="41769"/>
                  </a:cubicBezTo>
                  <a:cubicBezTo>
                    <a:pt x="22409" y="41831"/>
                    <a:pt x="22409" y="41930"/>
                    <a:pt x="22471" y="41980"/>
                  </a:cubicBezTo>
                  <a:cubicBezTo>
                    <a:pt x="22620" y="42191"/>
                    <a:pt x="22719" y="42389"/>
                    <a:pt x="22930" y="42550"/>
                  </a:cubicBezTo>
                  <a:cubicBezTo>
                    <a:pt x="23029" y="42550"/>
                    <a:pt x="23091" y="42550"/>
                    <a:pt x="23140" y="42600"/>
                  </a:cubicBezTo>
                  <a:cubicBezTo>
                    <a:pt x="23240" y="42600"/>
                    <a:pt x="23289" y="42649"/>
                    <a:pt x="23339" y="42649"/>
                  </a:cubicBezTo>
                  <a:cubicBezTo>
                    <a:pt x="23450" y="42699"/>
                    <a:pt x="23500" y="42699"/>
                    <a:pt x="23550" y="42761"/>
                  </a:cubicBezTo>
                  <a:cubicBezTo>
                    <a:pt x="23711" y="42910"/>
                    <a:pt x="23711" y="43071"/>
                    <a:pt x="23810" y="43170"/>
                  </a:cubicBezTo>
                  <a:cubicBezTo>
                    <a:pt x="23909" y="43319"/>
                    <a:pt x="24120" y="43319"/>
                    <a:pt x="24219" y="43480"/>
                  </a:cubicBezTo>
                  <a:cubicBezTo>
                    <a:pt x="24268" y="43579"/>
                    <a:pt x="24268" y="43579"/>
                    <a:pt x="24330" y="43690"/>
                  </a:cubicBezTo>
                  <a:cubicBezTo>
                    <a:pt x="24330" y="43740"/>
                    <a:pt x="24330" y="43839"/>
                    <a:pt x="24380" y="43889"/>
                  </a:cubicBezTo>
                  <a:cubicBezTo>
                    <a:pt x="24380" y="44050"/>
                    <a:pt x="24430" y="44149"/>
                    <a:pt x="24430" y="44310"/>
                  </a:cubicBezTo>
                  <a:cubicBezTo>
                    <a:pt x="24430" y="44459"/>
                    <a:pt x="24380" y="44558"/>
                    <a:pt x="24380" y="44670"/>
                  </a:cubicBezTo>
                  <a:cubicBezTo>
                    <a:pt x="23959" y="44670"/>
                    <a:pt x="23711" y="44670"/>
                    <a:pt x="23339" y="44868"/>
                  </a:cubicBezTo>
                  <a:cubicBezTo>
                    <a:pt x="23289" y="44930"/>
                    <a:pt x="23289" y="45029"/>
                    <a:pt x="23190" y="45079"/>
                  </a:cubicBezTo>
                  <a:cubicBezTo>
                    <a:pt x="23140" y="45128"/>
                    <a:pt x="23091" y="45128"/>
                    <a:pt x="22979" y="45128"/>
                  </a:cubicBezTo>
                  <a:cubicBezTo>
                    <a:pt x="22946" y="45145"/>
                    <a:pt x="22913" y="45150"/>
                    <a:pt x="22878" y="45150"/>
                  </a:cubicBezTo>
                  <a:cubicBezTo>
                    <a:pt x="22807" y="45150"/>
                    <a:pt x="22727" y="45128"/>
                    <a:pt x="22620" y="45128"/>
                  </a:cubicBezTo>
                  <a:cubicBezTo>
                    <a:pt x="22521" y="45128"/>
                    <a:pt x="22471" y="45079"/>
                    <a:pt x="22360" y="45079"/>
                  </a:cubicBezTo>
                  <a:lnTo>
                    <a:pt x="20972" y="45079"/>
                  </a:lnTo>
                  <a:lnTo>
                    <a:pt x="21021" y="45339"/>
                  </a:lnTo>
                  <a:cubicBezTo>
                    <a:pt x="21120" y="45438"/>
                    <a:pt x="21281" y="45438"/>
                    <a:pt x="21381" y="45550"/>
                  </a:cubicBezTo>
                  <a:cubicBezTo>
                    <a:pt x="21480" y="45599"/>
                    <a:pt x="21542" y="45649"/>
                    <a:pt x="21591" y="45698"/>
                  </a:cubicBezTo>
                  <a:cubicBezTo>
                    <a:pt x="21641" y="45748"/>
                    <a:pt x="21641" y="45859"/>
                    <a:pt x="21690" y="45909"/>
                  </a:cubicBezTo>
                  <a:cubicBezTo>
                    <a:pt x="21740" y="45959"/>
                    <a:pt x="21740" y="46058"/>
                    <a:pt x="21790" y="46107"/>
                  </a:cubicBezTo>
                  <a:cubicBezTo>
                    <a:pt x="21851" y="46169"/>
                    <a:pt x="21901" y="46219"/>
                    <a:pt x="22000" y="46268"/>
                  </a:cubicBezTo>
                  <a:cubicBezTo>
                    <a:pt x="22033" y="46268"/>
                    <a:pt x="22094" y="46246"/>
                    <a:pt x="22145" y="46246"/>
                  </a:cubicBezTo>
                  <a:cubicBezTo>
                    <a:pt x="22171" y="46246"/>
                    <a:pt x="22194" y="46252"/>
                    <a:pt x="22211" y="46268"/>
                  </a:cubicBezTo>
                  <a:cubicBezTo>
                    <a:pt x="22360" y="46268"/>
                    <a:pt x="22471" y="46368"/>
                    <a:pt x="22620" y="46368"/>
                  </a:cubicBezTo>
                  <a:lnTo>
                    <a:pt x="23810" y="46368"/>
                  </a:lnTo>
                  <a:lnTo>
                    <a:pt x="23810" y="45599"/>
                  </a:lnTo>
                  <a:cubicBezTo>
                    <a:pt x="23859" y="45599"/>
                    <a:pt x="24020" y="45488"/>
                    <a:pt x="24070" y="45488"/>
                  </a:cubicBezTo>
                  <a:cubicBezTo>
                    <a:pt x="24219" y="45438"/>
                    <a:pt x="24330" y="45339"/>
                    <a:pt x="24479" y="45240"/>
                  </a:cubicBezTo>
                  <a:cubicBezTo>
                    <a:pt x="24529" y="45178"/>
                    <a:pt x="24578" y="45079"/>
                    <a:pt x="24690" y="45029"/>
                  </a:cubicBezTo>
                  <a:cubicBezTo>
                    <a:pt x="24723" y="45029"/>
                    <a:pt x="24778" y="45051"/>
                    <a:pt x="24811" y="45051"/>
                  </a:cubicBezTo>
                  <a:cubicBezTo>
                    <a:pt x="24827" y="45051"/>
                    <a:pt x="24839" y="45046"/>
                    <a:pt x="24839" y="45029"/>
                  </a:cubicBezTo>
                  <a:cubicBezTo>
                    <a:pt x="24888" y="44979"/>
                    <a:pt x="24888" y="44930"/>
                    <a:pt x="24888" y="44818"/>
                  </a:cubicBezTo>
                  <a:cubicBezTo>
                    <a:pt x="24950" y="44719"/>
                    <a:pt x="24950" y="44558"/>
                    <a:pt x="25000" y="44459"/>
                  </a:cubicBezTo>
                  <a:cubicBezTo>
                    <a:pt x="25049" y="44360"/>
                    <a:pt x="25049" y="44310"/>
                    <a:pt x="25049" y="44248"/>
                  </a:cubicBezTo>
                  <a:cubicBezTo>
                    <a:pt x="25148" y="44149"/>
                    <a:pt x="25198" y="44149"/>
                    <a:pt x="25260" y="44099"/>
                  </a:cubicBezTo>
                  <a:cubicBezTo>
                    <a:pt x="25276" y="44083"/>
                    <a:pt x="25298" y="44077"/>
                    <a:pt x="25322" y="44077"/>
                  </a:cubicBezTo>
                  <a:cubicBezTo>
                    <a:pt x="25370" y="44077"/>
                    <a:pt x="25425" y="44099"/>
                    <a:pt x="25458" y="44099"/>
                  </a:cubicBezTo>
                  <a:cubicBezTo>
                    <a:pt x="25619" y="44050"/>
                    <a:pt x="25669" y="44000"/>
                    <a:pt x="25818" y="43938"/>
                  </a:cubicBezTo>
                  <a:cubicBezTo>
                    <a:pt x="25818" y="43839"/>
                    <a:pt x="25880" y="43790"/>
                    <a:pt x="25880" y="43740"/>
                  </a:cubicBezTo>
                  <a:cubicBezTo>
                    <a:pt x="25880" y="43628"/>
                    <a:pt x="25818" y="43579"/>
                    <a:pt x="25818" y="43529"/>
                  </a:cubicBezTo>
                  <a:lnTo>
                    <a:pt x="25818" y="43319"/>
                  </a:lnTo>
                  <a:lnTo>
                    <a:pt x="24950" y="43319"/>
                  </a:lnTo>
                  <a:lnTo>
                    <a:pt x="24950" y="43071"/>
                  </a:lnTo>
                  <a:cubicBezTo>
                    <a:pt x="25000" y="42959"/>
                    <a:pt x="25000" y="42910"/>
                    <a:pt x="25000" y="42761"/>
                  </a:cubicBezTo>
                  <a:lnTo>
                    <a:pt x="25818" y="42761"/>
                  </a:lnTo>
                  <a:cubicBezTo>
                    <a:pt x="25979" y="42761"/>
                    <a:pt x="26078" y="42860"/>
                    <a:pt x="26239" y="42910"/>
                  </a:cubicBezTo>
                  <a:cubicBezTo>
                    <a:pt x="26289" y="42959"/>
                    <a:pt x="26338" y="43009"/>
                    <a:pt x="26437" y="43009"/>
                  </a:cubicBezTo>
                  <a:cubicBezTo>
                    <a:pt x="26499" y="43071"/>
                    <a:pt x="26499" y="43219"/>
                    <a:pt x="26599" y="43219"/>
                  </a:cubicBezTo>
                  <a:cubicBezTo>
                    <a:pt x="26698" y="43219"/>
                    <a:pt x="26747" y="43120"/>
                    <a:pt x="26809" y="43120"/>
                  </a:cubicBezTo>
                  <a:cubicBezTo>
                    <a:pt x="26698" y="42910"/>
                    <a:pt x="26599" y="42761"/>
                    <a:pt x="26599" y="42550"/>
                  </a:cubicBezTo>
                  <a:cubicBezTo>
                    <a:pt x="26549" y="42389"/>
                    <a:pt x="26599" y="42290"/>
                    <a:pt x="26599" y="42141"/>
                  </a:cubicBezTo>
                  <a:cubicBezTo>
                    <a:pt x="26437" y="42141"/>
                    <a:pt x="26388" y="42079"/>
                    <a:pt x="26289" y="42079"/>
                  </a:cubicBezTo>
                  <a:lnTo>
                    <a:pt x="26078" y="42079"/>
                  </a:lnTo>
                  <a:cubicBezTo>
                    <a:pt x="25979" y="42079"/>
                    <a:pt x="25979" y="41980"/>
                    <a:pt x="25880" y="41930"/>
                  </a:cubicBezTo>
                  <a:cubicBezTo>
                    <a:pt x="25768" y="41881"/>
                    <a:pt x="25719" y="41831"/>
                    <a:pt x="25669" y="41769"/>
                  </a:cubicBezTo>
                  <a:cubicBezTo>
                    <a:pt x="25619" y="41720"/>
                    <a:pt x="25570" y="41621"/>
                    <a:pt x="25458" y="41571"/>
                  </a:cubicBezTo>
                  <a:cubicBezTo>
                    <a:pt x="25433" y="41546"/>
                    <a:pt x="25396" y="41546"/>
                    <a:pt x="25359" y="41546"/>
                  </a:cubicBezTo>
                  <a:cubicBezTo>
                    <a:pt x="25322" y="41546"/>
                    <a:pt x="25285" y="41546"/>
                    <a:pt x="25260" y="41521"/>
                  </a:cubicBezTo>
                  <a:cubicBezTo>
                    <a:pt x="25198" y="41459"/>
                    <a:pt x="25148" y="41360"/>
                    <a:pt x="25049" y="41311"/>
                  </a:cubicBezTo>
                  <a:cubicBezTo>
                    <a:pt x="25016" y="41311"/>
                    <a:pt x="24956" y="41333"/>
                    <a:pt x="24904" y="41333"/>
                  </a:cubicBezTo>
                  <a:cubicBezTo>
                    <a:pt x="24878" y="41333"/>
                    <a:pt x="24855" y="41327"/>
                    <a:pt x="24839" y="41311"/>
                  </a:cubicBezTo>
                  <a:cubicBezTo>
                    <a:pt x="24789" y="41261"/>
                    <a:pt x="24789" y="41212"/>
                    <a:pt x="24739" y="41100"/>
                  </a:cubicBezTo>
                  <a:cubicBezTo>
                    <a:pt x="24690" y="41050"/>
                    <a:pt x="24739" y="40951"/>
                    <a:pt x="24690" y="40902"/>
                  </a:cubicBezTo>
                  <a:cubicBezTo>
                    <a:pt x="24657" y="40902"/>
                    <a:pt x="24596" y="40924"/>
                    <a:pt x="24545" y="40924"/>
                  </a:cubicBezTo>
                  <a:cubicBezTo>
                    <a:pt x="24519" y="40924"/>
                    <a:pt x="24496" y="40918"/>
                    <a:pt x="24479" y="40902"/>
                  </a:cubicBezTo>
                  <a:cubicBezTo>
                    <a:pt x="24413" y="40902"/>
                    <a:pt x="24369" y="40924"/>
                    <a:pt x="24329" y="40924"/>
                  </a:cubicBezTo>
                  <a:cubicBezTo>
                    <a:pt x="24308" y="40924"/>
                    <a:pt x="24289" y="40918"/>
                    <a:pt x="24268" y="40902"/>
                  </a:cubicBezTo>
                  <a:cubicBezTo>
                    <a:pt x="24169" y="40902"/>
                    <a:pt x="24120" y="40840"/>
                    <a:pt x="24070" y="40840"/>
                  </a:cubicBezTo>
                  <a:cubicBezTo>
                    <a:pt x="24020" y="40790"/>
                    <a:pt x="23909" y="40790"/>
                    <a:pt x="23859" y="40790"/>
                  </a:cubicBezTo>
                  <a:cubicBezTo>
                    <a:pt x="23810" y="40741"/>
                    <a:pt x="23810" y="40592"/>
                    <a:pt x="23760" y="40592"/>
                  </a:cubicBezTo>
                  <a:cubicBezTo>
                    <a:pt x="23711" y="40530"/>
                    <a:pt x="23649" y="40431"/>
                    <a:pt x="23550" y="40431"/>
                  </a:cubicBezTo>
                  <a:cubicBezTo>
                    <a:pt x="23533" y="40414"/>
                    <a:pt x="23516" y="40409"/>
                    <a:pt x="23498" y="40409"/>
                  </a:cubicBezTo>
                  <a:cubicBezTo>
                    <a:pt x="23460" y="40409"/>
                    <a:pt x="23413" y="40431"/>
                    <a:pt x="23339" y="40431"/>
                  </a:cubicBezTo>
                  <a:cubicBezTo>
                    <a:pt x="23289" y="40431"/>
                    <a:pt x="23240" y="40332"/>
                    <a:pt x="23140" y="40332"/>
                  </a:cubicBezTo>
                  <a:lnTo>
                    <a:pt x="22930" y="40332"/>
                  </a:lnTo>
                  <a:cubicBezTo>
                    <a:pt x="22979" y="40282"/>
                    <a:pt x="22930" y="40170"/>
                    <a:pt x="22930" y="40121"/>
                  </a:cubicBezTo>
                  <a:cubicBezTo>
                    <a:pt x="22979" y="40022"/>
                    <a:pt x="23091" y="40022"/>
                    <a:pt x="23091" y="39910"/>
                  </a:cubicBezTo>
                  <a:cubicBezTo>
                    <a:pt x="23091" y="39861"/>
                    <a:pt x="23029" y="39811"/>
                    <a:pt x="23029" y="39712"/>
                  </a:cubicBezTo>
                  <a:cubicBezTo>
                    <a:pt x="23029" y="39600"/>
                    <a:pt x="22979" y="39501"/>
                    <a:pt x="22930" y="39452"/>
                  </a:cubicBezTo>
                  <a:cubicBezTo>
                    <a:pt x="22831" y="39402"/>
                    <a:pt x="22781" y="39352"/>
                    <a:pt x="22719" y="39290"/>
                  </a:cubicBezTo>
                  <a:cubicBezTo>
                    <a:pt x="22471" y="39241"/>
                    <a:pt x="22310" y="39241"/>
                    <a:pt x="22099" y="39092"/>
                  </a:cubicBezTo>
                  <a:cubicBezTo>
                    <a:pt x="22050" y="39092"/>
                    <a:pt x="22050" y="38931"/>
                    <a:pt x="22000" y="38931"/>
                  </a:cubicBezTo>
                  <a:cubicBezTo>
                    <a:pt x="21984" y="38915"/>
                    <a:pt x="21962" y="38909"/>
                    <a:pt x="21937" y="38909"/>
                  </a:cubicBezTo>
                  <a:cubicBezTo>
                    <a:pt x="21889" y="38909"/>
                    <a:pt x="21831" y="38931"/>
                    <a:pt x="21790" y="38931"/>
                  </a:cubicBezTo>
                  <a:cubicBezTo>
                    <a:pt x="21740" y="38881"/>
                    <a:pt x="21740" y="38782"/>
                    <a:pt x="21740" y="38733"/>
                  </a:cubicBezTo>
                  <a:cubicBezTo>
                    <a:pt x="21690" y="38522"/>
                    <a:pt x="21740" y="38423"/>
                    <a:pt x="21740" y="38262"/>
                  </a:cubicBezTo>
                  <a:cubicBezTo>
                    <a:pt x="21591" y="38262"/>
                    <a:pt x="21480" y="38212"/>
                    <a:pt x="21281" y="38212"/>
                  </a:cubicBezTo>
                  <a:lnTo>
                    <a:pt x="20860" y="38212"/>
                  </a:lnTo>
                  <a:lnTo>
                    <a:pt x="20860" y="37692"/>
                  </a:lnTo>
                  <a:lnTo>
                    <a:pt x="21071" y="37493"/>
                  </a:lnTo>
                  <a:cubicBezTo>
                    <a:pt x="21120" y="37431"/>
                    <a:pt x="21232" y="37431"/>
                    <a:pt x="21232" y="37332"/>
                  </a:cubicBezTo>
                  <a:lnTo>
                    <a:pt x="21232" y="37233"/>
                  </a:lnTo>
                  <a:cubicBezTo>
                    <a:pt x="21232" y="37183"/>
                    <a:pt x="21232" y="37122"/>
                    <a:pt x="21170" y="37072"/>
                  </a:cubicBezTo>
                  <a:cubicBezTo>
                    <a:pt x="21170" y="36973"/>
                    <a:pt x="21021" y="36973"/>
                    <a:pt x="21021" y="36874"/>
                  </a:cubicBezTo>
                  <a:cubicBezTo>
                    <a:pt x="21021" y="36712"/>
                    <a:pt x="21071" y="36613"/>
                    <a:pt x="21120" y="36564"/>
                  </a:cubicBezTo>
                  <a:cubicBezTo>
                    <a:pt x="21232" y="36502"/>
                    <a:pt x="21331" y="36502"/>
                    <a:pt x="21430" y="36502"/>
                  </a:cubicBezTo>
                  <a:cubicBezTo>
                    <a:pt x="21542" y="36502"/>
                    <a:pt x="21641" y="36502"/>
                    <a:pt x="21740" y="36564"/>
                  </a:cubicBezTo>
                  <a:cubicBezTo>
                    <a:pt x="21851" y="36613"/>
                    <a:pt x="21901" y="36613"/>
                    <a:pt x="21951" y="36712"/>
                  </a:cubicBezTo>
                  <a:cubicBezTo>
                    <a:pt x="22000" y="36762"/>
                    <a:pt x="21951" y="36874"/>
                    <a:pt x="22000" y="36973"/>
                  </a:cubicBezTo>
                  <a:cubicBezTo>
                    <a:pt x="22050" y="37022"/>
                    <a:pt x="22050" y="37122"/>
                    <a:pt x="22099" y="37183"/>
                  </a:cubicBezTo>
                  <a:cubicBezTo>
                    <a:pt x="22141" y="37183"/>
                    <a:pt x="22199" y="37156"/>
                    <a:pt x="22247" y="37156"/>
                  </a:cubicBezTo>
                  <a:cubicBezTo>
                    <a:pt x="22272" y="37156"/>
                    <a:pt x="22294" y="37163"/>
                    <a:pt x="22310" y="37183"/>
                  </a:cubicBezTo>
                  <a:lnTo>
                    <a:pt x="22521" y="37183"/>
                  </a:lnTo>
                  <a:cubicBezTo>
                    <a:pt x="22570" y="37233"/>
                    <a:pt x="22620" y="37283"/>
                    <a:pt x="22719" y="37332"/>
                  </a:cubicBezTo>
                  <a:cubicBezTo>
                    <a:pt x="22781" y="37382"/>
                    <a:pt x="22781" y="37493"/>
                    <a:pt x="22880" y="37543"/>
                  </a:cubicBezTo>
                  <a:cubicBezTo>
                    <a:pt x="22930" y="37592"/>
                    <a:pt x="22979" y="37642"/>
                    <a:pt x="23029" y="37642"/>
                  </a:cubicBezTo>
                  <a:cubicBezTo>
                    <a:pt x="23066" y="37659"/>
                    <a:pt x="23096" y="37664"/>
                    <a:pt x="23122" y="37664"/>
                  </a:cubicBezTo>
                  <a:cubicBezTo>
                    <a:pt x="23174" y="37664"/>
                    <a:pt x="23207" y="37642"/>
                    <a:pt x="23240" y="37642"/>
                  </a:cubicBezTo>
                  <a:cubicBezTo>
                    <a:pt x="23339" y="37692"/>
                    <a:pt x="23401" y="37741"/>
                    <a:pt x="23450" y="37803"/>
                  </a:cubicBezTo>
                  <a:cubicBezTo>
                    <a:pt x="23550" y="37853"/>
                    <a:pt x="23599" y="37952"/>
                    <a:pt x="23599" y="38051"/>
                  </a:cubicBezTo>
                  <a:cubicBezTo>
                    <a:pt x="23649" y="38212"/>
                    <a:pt x="23649" y="38423"/>
                    <a:pt x="23760" y="38522"/>
                  </a:cubicBezTo>
                  <a:cubicBezTo>
                    <a:pt x="23793" y="38522"/>
                    <a:pt x="23848" y="38500"/>
                    <a:pt x="23896" y="38500"/>
                  </a:cubicBezTo>
                  <a:cubicBezTo>
                    <a:pt x="23920" y="38500"/>
                    <a:pt x="23942" y="38506"/>
                    <a:pt x="23959" y="38522"/>
                  </a:cubicBezTo>
                  <a:cubicBezTo>
                    <a:pt x="24120" y="38572"/>
                    <a:pt x="24219" y="38733"/>
                    <a:pt x="24380" y="38832"/>
                  </a:cubicBezTo>
                  <a:cubicBezTo>
                    <a:pt x="24430" y="38832"/>
                    <a:pt x="24479" y="38881"/>
                    <a:pt x="24578" y="38931"/>
                  </a:cubicBezTo>
                  <a:cubicBezTo>
                    <a:pt x="24640" y="38931"/>
                    <a:pt x="24640" y="39043"/>
                    <a:pt x="24739" y="39092"/>
                  </a:cubicBezTo>
                  <a:cubicBezTo>
                    <a:pt x="24839" y="39241"/>
                    <a:pt x="25000" y="39290"/>
                    <a:pt x="25148" y="39290"/>
                  </a:cubicBezTo>
                  <a:cubicBezTo>
                    <a:pt x="25229" y="39321"/>
                    <a:pt x="25306" y="39321"/>
                    <a:pt x="25378" y="39321"/>
                  </a:cubicBezTo>
                  <a:cubicBezTo>
                    <a:pt x="25449" y="39321"/>
                    <a:pt x="25514" y="39321"/>
                    <a:pt x="25570" y="39352"/>
                  </a:cubicBezTo>
                  <a:cubicBezTo>
                    <a:pt x="25619" y="39402"/>
                    <a:pt x="25570" y="39501"/>
                    <a:pt x="25619" y="39551"/>
                  </a:cubicBezTo>
                  <a:cubicBezTo>
                    <a:pt x="25669" y="39662"/>
                    <a:pt x="25719" y="39712"/>
                    <a:pt x="25768" y="39761"/>
                  </a:cubicBezTo>
                  <a:cubicBezTo>
                    <a:pt x="25818" y="39811"/>
                    <a:pt x="25880" y="39811"/>
                    <a:pt x="25979" y="39861"/>
                  </a:cubicBezTo>
                  <a:cubicBezTo>
                    <a:pt x="26128" y="39972"/>
                    <a:pt x="26239" y="39972"/>
                    <a:pt x="26388" y="40071"/>
                  </a:cubicBezTo>
                  <a:cubicBezTo>
                    <a:pt x="26648" y="40220"/>
                    <a:pt x="26698" y="40480"/>
                    <a:pt x="26958" y="40592"/>
                  </a:cubicBezTo>
                  <a:cubicBezTo>
                    <a:pt x="27119" y="40641"/>
                    <a:pt x="27268" y="40592"/>
                    <a:pt x="27367" y="40691"/>
                  </a:cubicBezTo>
                  <a:cubicBezTo>
                    <a:pt x="27478" y="40691"/>
                    <a:pt x="27528" y="40741"/>
                    <a:pt x="27578" y="40840"/>
                  </a:cubicBezTo>
                  <a:cubicBezTo>
                    <a:pt x="27627" y="40840"/>
                    <a:pt x="27578" y="40951"/>
                    <a:pt x="27627" y="41001"/>
                  </a:cubicBezTo>
                  <a:cubicBezTo>
                    <a:pt x="27677" y="41100"/>
                    <a:pt x="27788" y="41100"/>
                    <a:pt x="27788" y="41212"/>
                  </a:cubicBezTo>
                  <a:cubicBezTo>
                    <a:pt x="27788" y="41311"/>
                    <a:pt x="27677" y="41360"/>
                    <a:pt x="27677" y="41410"/>
                  </a:cubicBezTo>
                  <a:cubicBezTo>
                    <a:pt x="27627" y="41521"/>
                    <a:pt x="27528" y="41459"/>
                    <a:pt x="27478" y="41571"/>
                  </a:cubicBezTo>
                  <a:lnTo>
                    <a:pt x="27478" y="41769"/>
                  </a:lnTo>
                  <a:cubicBezTo>
                    <a:pt x="27478" y="41881"/>
                    <a:pt x="27429" y="41980"/>
                    <a:pt x="27429" y="42079"/>
                  </a:cubicBezTo>
                  <a:cubicBezTo>
                    <a:pt x="27429" y="42191"/>
                    <a:pt x="27429" y="42290"/>
                    <a:pt x="27478" y="42389"/>
                  </a:cubicBezTo>
                  <a:cubicBezTo>
                    <a:pt x="27578" y="42550"/>
                    <a:pt x="27838" y="42550"/>
                    <a:pt x="27838" y="42699"/>
                  </a:cubicBezTo>
                  <a:cubicBezTo>
                    <a:pt x="27838" y="42860"/>
                    <a:pt x="27739" y="43009"/>
                    <a:pt x="27788" y="43120"/>
                  </a:cubicBezTo>
                  <a:cubicBezTo>
                    <a:pt x="27838" y="43269"/>
                    <a:pt x="27937" y="43430"/>
                    <a:pt x="28049" y="43529"/>
                  </a:cubicBezTo>
                  <a:cubicBezTo>
                    <a:pt x="28098" y="43579"/>
                    <a:pt x="28049" y="43690"/>
                    <a:pt x="28148" y="43740"/>
                  </a:cubicBezTo>
                  <a:cubicBezTo>
                    <a:pt x="28164" y="43757"/>
                    <a:pt x="28181" y="43762"/>
                    <a:pt x="28200" y="43762"/>
                  </a:cubicBezTo>
                  <a:cubicBezTo>
                    <a:pt x="28237" y="43762"/>
                    <a:pt x="28284" y="43740"/>
                    <a:pt x="28358" y="43740"/>
                  </a:cubicBezTo>
                  <a:lnTo>
                    <a:pt x="28507" y="43740"/>
                  </a:lnTo>
                  <a:cubicBezTo>
                    <a:pt x="28668" y="43740"/>
                    <a:pt x="28718" y="43790"/>
                    <a:pt x="28817" y="43790"/>
                  </a:cubicBezTo>
                  <a:cubicBezTo>
                    <a:pt x="28867" y="43839"/>
                    <a:pt x="28916" y="43839"/>
                    <a:pt x="28916" y="43839"/>
                  </a:cubicBezTo>
                  <a:lnTo>
                    <a:pt x="28916" y="44620"/>
                  </a:lnTo>
                  <a:lnTo>
                    <a:pt x="28458" y="44620"/>
                  </a:lnTo>
                  <a:cubicBezTo>
                    <a:pt x="28408" y="44558"/>
                    <a:pt x="28507" y="44459"/>
                    <a:pt x="28458" y="44459"/>
                  </a:cubicBezTo>
                  <a:cubicBezTo>
                    <a:pt x="28358" y="44409"/>
                    <a:pt x="28297" y="44409"/>
                    <a:pt x="28247" y="44409"/>
                  </a:cubicBezTo>
                  <a:cubicBezTo>
                    <a:pt x="28148" y="44409"/>
                    <a:pt x="28098" y="44459"/>
                    <a:pt x="28049" y="44508"/>
                  </a:cubicBezTo>
                  <a:cubicBezTo>
                    <a:pt x="28049" y="44558"/>
                    <a:pt x="28049" y="44620"/>
                    <a:pt x="28098" y="44670"/>
                  </a:cubicBezTo>
                  <a:cubicBezTo>
                    <a:pt x="28098" y="44769"/>
                    <a:pt x="28197" y="44818"/>
                    <a:pt x="28247" y="44868"/>
                  </a:cubicBezTo>
                  <a:cubicBezTo>
                    <a:pt x="28358" y="45029"/>
                    <a:pt x="28408" y="45178"/>
                    <a:pt x="28507" y="45289"/>
                  </a:cubicBezTo>
                  <a:cubicBezTo>
                    <a:pt x="28606" y="45339"/>
                    <a:pt x="28668" y="45339"/>
                    <a:pt x="28718" y="45388"/>
                  </a:cubicBezTo>
                  <a:cubicBezTo>
                    <a:pt x="28768" y="45438"/>
                    <a:pt x="28817" y="45438"/>
                    <a:pt x="28817" y="45488"/>
                  </a:cubicBezTo>
                  <a:cubicBezTo>
                    <a:pt x="28867" y="45488"/>
                    <a:pt x="28867" y="45550"/>
                    <a:pt x="28916" y="45599"/>
                  </a:cubicBezTo>
                  <a:cubicBezTo>
                    <a:pt x="28978" y="45488"/>
                    <a:pt x="29077" y="45488"/>
                    <a:pt x="29127" y="45438"/>
                  </a:cubicBezTo>
                  <a:cubicBezTo>
                    <a:pt x="29177" y="45388"/>
                    <a:pt x="29177" y="45289"/>
                    <a:pt x="29177" y="45240"/>
                  </a:cubicBezTo>
                  <a:cubicBezTo>
                    <a:pt x="29226" y="45178"/>
                    <a:pt x="29338" y="45178"/>
                    <a:pt x="29387" y="45079"/>
                  </a:cubicBezTo>
                  <a:cubicBezTo>
                    <a:pt x="29387" y="45128"/>
                    <a:pt x="29387" y="45240"/>
                    <a:pt x="29437" y="45289"/>
                  </a:cubicBezTo>
                  <a:cubicBezTo>
                    <a:pt x="29437" y="45339"/>
                    <a:pt x="29437" y="45438"/>
                    <a:pt x="29486" y="45488"/>
                  </a:cubicBezTo>
                  <a:cubicBezTo>
                    <a:pt x="29598" y="45649"/>
                    <a:pt x="29796" y="45599"/>
                    <a:pt x="29908" y="45748"/>
                  </a:cubicBezTo>
                  <a:cubicBezTo>
                    <a:pt x="29957" y="45909"/>
                    <a:pt x="29846" y="46008"/>
                    <a:pt x="29846" y="46219"/>
                  </a:cubicBezTo>
                  <a:lnTo>
                    <a:pt x="29846" y="46368"/>
                  </a:lnTo>
                  <a:cubicBezTo>
                    <a:pt x="29846" y="46529"/>
                    <a:pt x="30007" y="46529"/>
                    <a:pt x="30106" y="46578"/>
                  </a:cubicBezTo>
                  <a:lnTo>
                    <a:pt x="30527" y="46578"/>
                  </a:lnTo>
                  <a:cubicBezTo>
                    <a:pt x="30594" y="46578"/>
                    <a:pt x="30638" y="46600"/>
                    <a:pt x="30674" y="46600"/>
                  </a:cubicBezTo>
                  <a:cubicBezTo>
                    <a:pt x="30693" y="46600"/>
                    <a:pt x="30709" y="46595"/>
                    <a:pt x="30726" y="46578"/>
                  </a:cubicBezTo>
                  <a:cubicBezTo>
                    <a:pt x="30775" y="46578"/>
                    <a:pt x="30887" y="46578"/>
                    <a:pt x="30936" y="46529"/>
                  </a:cubicBezTo>
                  <a:cubicBezTo>
                    <a:pt x="30986" y="46529"/>
                    <a:pt x="30986" y="46417"/>
                    <a:pt x="31036" y="46368"/>
                  </a:cubicBezTo>
                  <a:cubicBezTo>
                    <a:pt x="31085" y="46268"/>
                    <a:pt x="31197" y="46268"/>
                    <a:pt x="31246" y="46219"/>
                  </a:cubicBezTo>
                  <a:lnTo>
                    <a:pt x="31246" y="46008"/>
                  </a:lnTo>
                  <a:lnTo>
                    <a:pt x="31246" y="45797"/>
                  </a:lnTo>
                  <a:cubicBezTo>
                    <a:pt x="31246" y="45698"/>
                    <a:pt x="31147" y="45698"/>
                    <a:pt x="31147" y="45599"/>
                  </a:cubicBezTo>
                  <a:cubicBezTo>
                    <a:pt x="31147" y="45488"/>
                    <a:pt x="31246" y="45438"/>
                    <a:pt x="31296" y="45388"/>
                  </a:cubicBezTo>
                  <a:cubicBezTo>
                    <a:pt x="31346" y="45339"/>
                    <a:pt x="31395" y="45289"/>
                    <a:pt x="31507" y="45289"/>
                  </a:cubicBezTo>
                  <a:cubicBezTo>
                    <a:pt x="31556" y="45289"/>
                    <a:pt x="31655" y="45339"/>
                    <a:pt x="31705" y="45339"/>
                  </a:cubicBezTo>
                  <a:cubicBezTo>
                    <a:pt x="31816" y="45388"/>
                    <a:pt x="31816" y="45550"/>
                    <a:pt x="31916" y="45550"/>
                  </a:cubicBezTo>
                  <a:lnTo>
                    <a:pt x="32275" y="45550"/>
                  </a:lnTo>
                  <a:cubicBezTo>
                    <a:pt x="32387" y="45550"/>
                    <a:pt x="32436" y="45488"/>
                    <a:pt x="32535" y="45488"/>
                  </a:cubicBezTo>
                  <a:lnTo>
                    <a:pt x="32535" y="45029"/>
                  </a:lnTo>
                  <a:cubicBezTo>
                    <a:pt x="32535" y="44979"/>
                    <a:pt x="32585" y="44930"/>
                    <a:pt x="32585" y="44818"/>
                  </a:cubicBezTo>
                  <a:lnTo>
                    <a:pt x="32585" y="44719"/>
                  </a:lnTo>
                  <a:cubicBezTo>
                    <a:pt x="32692" y="44719"/>
                    <a:pt x="32772" y="44741"/>
                    <a:pt x="32861" y="44741"/>
                  </a:cubicBezTo>
                  <a:cubicBezTo>
                    <a:pt x="32906" y="44741"/>
                    <a:pt x="32953" y="44736"/>
                    <a:pt x="33006" y="44719"/>
                  </a:cubicBezTo>
                  <a:cubicBezTo>
                    <a:pt x="33056" y="44719"/>
                    <a:pt x="33105" y="44719"/>
                    <a:pt x="33205" y="44670"/>
                  </a:cubicBezTo>
                  <a:cubicBezTo>
                    <a:pt x="33155" y="44620"/>
                    <a:pt x="33105" y="44508"/>
                    <a:pt x="33056" y="44459"/>
                  </a:cubicBezTo>
                  <a:cubicBezTo>
                    <a:pt x="33006" y="44360"/>
                    <a:pt x="32944" y="44360"/>
                    <a:pt x="32845" y="44310"/>
                  </a:cubicBezTo>
                  <a:cubicBezTo>
                    <a:pt x="32796" y="44199"/>
                    <a:pt x="32746" y="44099"/>
                    <a:pt x="32635" y="44099"/>
                  </a:cubicBezTo>
                  <a:cubicBezTo>
                    <a:pt x="32618" y="44083"/>
                    <a:pt x="32596" y="44077"/>
                    <a:pt x="32570" y="44077"/>
                  </a:cubicBezTo>
                  <a:cubicBezTo>
                    <a:pt x="32519" y="44077"/>
                    <a:pt x="32453" y="44099"/>
                    <a:pt x="32387" y="44099"/>
                  </a:cubicBezTo>
                  <a:cubicBezTo>
                    <a:pt x="32436" y="44248"/>
                    <a:pt x="32436" y="44360"/>
                    <a:pt x="32436" y="44508"/>
                  </a:cubicBezTo>
                  <a:cubicBezTo>
                    <a:pt x="32436" y="44558"/>
                    <a:pt x="32436" y="44620"/>
                    <a:pt x="32387" y="44670"/>
                  </a:cubicBezTo>
                  <a:cubicBezTo>
                    <a:pt x="32312" y="44670"/>
                    <a:pt x="32265" y="44692"/>
                    <a:pt x="32213" y="44692"/>
                  </a:cubicBezTo>
                  <a:cubicBezTo>
                    <a:pt x="32187" y="44692"/>
                    <a:pt x="32159" y="44686"/>
                    <a:pt x="32126" y="44670"/>
                  </a:cubicBezTo>
                  <a:cubicBezTo>
                    <a:pt x="32077" y="44670"/>
                    <a:pt x="32015" y="44670"/>
                    <a:pt x="31965" y="44620"/>
                  </a:cubicBezTo>
                  <a:cubicBezTo>
                    <a:pt x="31866" y="44620"/>
                    <a:pt x="31866" y="44459"/>
                    <a:pt x="31816" y="44409"/>
                  </a:cubicBezTo>
                  <a:cubicBezTo>
                    <a:pt x="31767" y="44310"/>
                    <a:pt x="31606" y="44310"/>
                    <a:pt x="31606" y="44248"/>
                  </a:cubicBezTo>
                  <a:lnTo>
                    <a:pt x="31606" y="44050"/>
                  </a:lnTo>
                  <a:cubicBezTo>
                    <a:pt x="31606" y="44000"/>
                    <a:pt x="31556" y="43889"/>
                    <a:pt x="31556" y="43839"/>
                  </a:cubicBezTo>
                  <a:cubicBezTo>
                    <a:pt x="31556" y="43790"/>
                    <a:pt x="31507" y="43690"/>
                    <a:pt x="31507" y="43628"/>
                  </a:cubicBezTo>
                  <a:cubicBezTo>
                    <a:pt x="31457" y="43579"/>
                    <a:pt x="31457" y="43480"/>
                    <a:pt x="31395" y="43430"/>
                  </a:cubicBezTo>
                  <a:cubicBezTo>
                    <a:pt x="31370" y="43405"/>
                    <a:pt x="31333" y="43405"/>
                    <a:pt x="31296" y="43405"/>
                  </a:cubicBezTo>
                  <a:cubicBezTo>
                    <a:pt x="31259" y="43405"/>
                    <a:pt x="31222" y="43405"/>
                    <a:pt x="31197" y="43381"/>
                  </a:cubicBezTo>
                  <a:lnTo>
                    <a:pt x="30986" y="43381"/>
                  </a:lnTo>
                  <a:cubicBezTo>
                    <a:pt x="30887" y="43381"/>
                    <a:pt x="30837" y="43269"/>
                    <a:pt x="30775" y="43170"/>
                  </a:cubicBezTo>
                  <a:cubicBezTo>
                    <a:pt x="30726" y="43120"/>
                    <a:pt x="30627" y="43120"/>
                    <a:pt x="30577" y="43009"/>
                  </a:cubicBezTo>
                  <a:lnTo>
                    <a:pt x="30577" y="42810"/>
                  </a:lnTo>
                  <a:lnTo>
                    <a:pt x="30577" y="42649"/>
                  </a:lnTo>
                  <a:cubicBezTo>
                    <a:pt x="30627" y="42550"/>
                    <a:pt x="30726" y="42501"/>
                    <a:pt x="30726" y="42451"/>
                  </a:cubicBezTo>
                  <a:lnTo>
                    <a:pt x="30936" y="42550"/>
                  </a:lnTo>
                  <a:cubicBezTo>
                    <a:pt x="31036" y="42550"/>
                    <a:pt x="31085" y="42649"/>
                    <a:pt x="31147" y="42649"/>
                  </a:cubicBezTo>
                  <a:cubicBezTo>
                    <a:pt x="31197" y="42699"/>
                    <a:pt x="31246" y="42810"/>
                    <a:pt x="31346" y="42810"/>
                  </a:cubicBezTo>
                  <a:cubicBezTo>
                    <a:pt x="31399" y="42827"/>
                    <a:pt x="31446" y="42833"/>
                    <a:pt x="31491" y="42833"/>
                  </a:cubicBezTo>
                  <a:cubicBezTo>
                    <a:pt x="31580" y="42833"/>
                    <a:pt x="31659" y="42810"/>
                    <a:pt x="31767" y="42810"/>
                  </a:cubicBezTo>
                  <a:lnTo>
                    <a:pt x="32126" y="42810"/>
                  </a:lnTo>
                  <a:cubicBezTo>
                    <a:pt x="32226" y="42810"/>
                    <a:pt x="32275" y="42699"/>
                    <a:pt x="32325" y="42649"/>
                  </a:cubicBezTo>
                  <a:cubicBezTo>
                    <a:pt x="32275" y="42600"/>
                    <a:pt x="32275" y="42550"/>
                    <a:pt x="32176" y="42501"/>
                  </a:cubicBezTo>
                  <a:cubicBezTo>
                    <a:pt x="32126" y="42451"/>
                    <a:pt x="32077" y="42451"/>
                    <a:pt x="32015" y="42451"/>
                  </a:cubicBezTo>
                  <a:cubicBezTo>
                    <a:pt x="32077" y="42339"/>
                    <a:pt x="32077" y="42290"/>
                    <a:pt x="32126" y="42240"/>
                  </a:cubicBezTo>
                  <a:cubicBezTo>
                    <a:pt x="32226" y="42141"/>
                    <a:pt x="32226" y="42030"/>
                    <a:pt x="32325" y="42030"/>
                  </a:cubicBezTo>
                  <a:cubicBezTo>
                    <a:pt x="32395" y="42013"/>
                    <a:pt x="32453" y="42008"/>
                    <a:pt x="32505" y="42008"/>
                  </a:cubicBezTo>
                  <a:cubicBezTo>
                    <a:pt x="32608" y="42008"/>
                    <a:pt x="32688" y="42030"/>
                    <a:pt x="32796" y="42030"/>
                  </a:cubicBezTo>
                  <a:cubicBezTo>
                    <a:pt x="32936" y="42030"/>
                    <a:pt x="33027" y="42008"/>
                    <a:pt x="33116" y="42008"/>
                  </a:cubicBezTo>
                  <a:cubicBezTo>
                    <a:pt x="33161" y="42008"/>
                    <a:pt x="33205" y="42013"/>
                    <a:pt x="33254" y="42030"/>
                  </a:cubicBezTo>
                  <a:cubicBezTo>
                    <a:pt x="33316" y="42030"/>
                    <a:pt x="33415" y="42079"/>
                    <a:pt x="33465" y="42079"/>
                  </a:cubicBezTo>
                  <a:cubicBezTo>
                    <a:pt x="33515" y="42079"/>
                    <a:pt x="33564" y="42141"/>
                    <a:pt x="33676" y="42191"/>
                  </a:cubicBezTo>
                  <a:cubicBezTo>
                    <a:pt x="33725" y="42191"/>
                    <a:pt x="33775" y="42339"/>
                    <a:pt x="33874" y="42389"/>
                  </a:cubicBezTo>
                  <a:cubicBezTo>
                    <a:pt x="33915" y="42389"/>
                    <a:pt x="33951" y="42367"/>
                    <a:pt x="33985" y="42367"/>
                  </a:cubicBezTo>
                  <a:cubicBezTo>
                    <a:pt x="34002" y="42367"/>
                    <a:pt x="34019" y="42373"/>
                    <a:pt x="34035" y="42389"/>
                  </a:cubicBezTo>
                  <a:cubicBezTo>
                    <a:pt x="34134" y="42389"/>
                    <a:pt x="34184" y="42389"/>
                    <a:pt x="34246" y="42451"/>
                  </a:cubicBezTo>
                  <a:cubicBezTo>
                    <a:pt x="34295" y="42501"/>
                    <a:pt x="34295" y="42550"/>
                    <a:pt x="34295" y="42649"/>
                  </a:cubicBezTo>
                  <a:cubicBezTo>
                    <a:pt x="34345" y="42699"/>
                    <a:pt x="34295" y="42761"/>
                    <a:pt x="34295" y="42810"/>
                  </a:cubicBezTo>
                  <a:cubicBezTo>
                    <a:pt x="34345" y="42860"/>
                    <a:pt x="34444" y="42860"/>
                    <a:pt x="34494" y="42860"/>
                  </a:cubicBezTo>
                  <a:cubicBezTo>
                    <a:pt x="34605" y="42910"/>
                    <a:pt x="34655" y="43009"/>
                    <a:pt x="34704" y="43009"/>
                  </a:cubicBezTo>
                  <a:lnTo>
                    <a:pt x="34655" y="43219"/>
                  </a:lnTo>
                  <a:cubicBezTo>
                    <a:pt x="34630" y="43244"/>
                    <a:pt x="34590" y="43244"/>
                    <a:pt x="34549" y="43244"/>
                  </a:cubicBezTo>
                  <a:cubicBezTo>
                    <a:pt x="34509" y="43244"/>
                    <a:pt x="34469" y="43244"/>
                    <a:pt x="34444" y="43269"/>
                  </a:cubicBezTo>
                  <a:cubicBezTo>
                    <a:pt x="34395" y="43319"/>
                    <a:pt x="34246" y="43381"/>
                    <a:pt x="34246" y="43480"/>
                  </a:cubicBezTo>
                  <a:cubicBezTo>
                    <a:pt x="34246" y="43690"/>
                    <a:pt x="34295" y="43839"/>
                    <a:pt x="34444" y="44000"/>
                  </a:cubicBezTo>
                  <a:cubicBezTo>
                    <a:pt x="34605" y="44099"/>
                    <a:pt x="34704" y="44099"/>
                    <a:pt x="34865" y="44199"/>
                  </a:cubicBezTo>
                  <a:cubicBezTo>
                    <a:pt x="35014" y="44310"/>
                    <a:pt x="35014" y="44508"/>
                    <a:pt x="35014" y="44769"/>
                  </a:cubicBezTo>
                  <a:lnTo>
                    <a:pt x="34965" y="44818"/>
                  </a:lnTo>
                  <a:cubicBezTo>
                    <a:pt x="34965" y="44930"/>
                    <a:pt x="35014" y="44979"/>
                    <a:pt x="35014" y="45029"/>
                  </a:cubicBezTo>
                  <a:cubicBezTo>
                    <a:pt x="35014" y="45128"/>
                    <a:pt x="34965" y="45178"/>
                    <a:pt x="34965" y="45240"/>
                  </a:cubicBezTo>
                  <a:lnTo>
                    <a:pt x="34965" y="45388"/>
                  </a:lnTo>
                  <a:cubicBezTo>
                    <a:pt x="34965" y="45488"/>
                    <a:pt x="35014" y="45550"/>
                    <a:pt x="35014" y="45599"/>
                  </a:cubicBezTo>
                  <a:cubicBezTo>
                    <a:pt x="35064" y="45698"/>
                    <a:pt x="35113" y="45748"/>
                    <a:pt x="35175" y="45797"/>
                  </a:cubicBezTo>
                  <a:cubicBezTo>
                    <a:pt x="35225" y="45859"/>
                    <a:pt x="35225" y="45909"/>
                    <a:pt x="35274" y="45959"/>
                  </a:cubicBezTo>
                  <a:cubicBezTo>
                    <a:pt x="35274" y="45959"/>
                    <a:pt x="35324" y="46008"/>
                    <a:pt x="35324" y="46058"/>
                  </a:cubicBezTo>
                  <a:cubicBezTo>
                    <a:pt x="35374" y="46058"/>
                    <a:pt x="35423" y="46058"/>
                    <a:pt x="35423" y="46107"/>
                  </a:cubicBezTo>
                  <a:cubicBezTo>
                    <a:pt x="35485" y="46107"/>
                    <a:pt x="35485" y="46169"/>
                    <a:pt x="35535" y="46219"/>
                  </a:cubicBezTo>
                  <a:cubicBezTo>
                    <a:pt x="35535" y="46219"/>
                    <a:pt x="35584" y="46268"/>
                    <a:pt x="35634" y="46318"/>
                  </a:cubicBezTo>
                  <a:cubicBezTo>
                    <a:pt x="35684" y="46318"/>
                    <a:pt x="35684" y="46318"/>
                    <a:pt x="35733" y="46368"/>
                  </a:cubicBezTo>
                  <a:cubicBezTo>
                    <a:pt x="35795" y="46417"/>
                    <a:pt x="35845" y="46479"/>
                    <a:pt x="35845" y="46529"/>
                  </a:cubicBezTo>
                  <a:cubicBezTo>
                    <a:pt x="35845" y="46578"/>
                    <a:pt x="35845" y="46628"/>
                    <a:pt x="35795" y="46677"/>
                  </a:cubicBezTo>
                  <a:cubicBezTo>
                    <a:pt x="35795" y="46727"/>
                    <a:pt x="35733" y="46727"/>
                    <a:pt x="35733" y="46789"/>
                  </a:cubicBezTo>
                  <a:cubicBezTo>
                    <a:pt x="35684" y="46839"/>
                    <a:pt x="35684" y="46839"/>
                    <a:pt x="35684" y="46888"/>
                  </a:cubicBezTo>
                  <a:cubicBezTo>
                    <a:pt x="35634" y="46938"/>
                    <a:pt x="35634" y="46987"/>
                    <a:pt x="35634" y="47037"/>
                  </a:cubicBezTo>
                  <a:lnTo>
                    <a:pt x="35634" y="47198"/>
                  </a:lnTo>
                  <a:lnTo>
                    <a:pt x="35634" y="47508"/>
                  </a:lnTo>
                  <a:cubicBezTo>
                    <a:pt x="35634" y="47557"/>
                    <a:pt x="35684" y="47557"/>
                    <a:pt x="35684" y="47607"/>
                  </a:cubicBezTo>
                  <a:cubicBezTo>
                    <a:pt x="35684" y="47657"/>
                    <a:pt x="35733" y="47657"/>
                    <a:pt x="35795" y="47719"/>
                  </a:cubicBezTo>
                  <a:cubicBezTo>
                    <a:pt x="35845" y="47719"/>
                    <a:pt x="35845" y="47768"/>
                    <a:pt x="35894" y="47768"/>
                  </a:cubicBezTo>
                  <a:cubicBezTo>
                    <a:pt x="35993" y="47768"/>
                    <a:pt x="36043" y="47657"/>
                    <a:pt x="36105" y="47557"/>
                  </a:cubicBezTo>
                  <a:lnTo>
                    <a:pt x="36105" y="47458"/>
                  </a:lnTo>
                  <a:cubicBezTo>
                    <a:pt x="36154" y="47409"/>
                    <a:pt x="36154" y="47347"/>
                    <a:pt x="36154" y="47297"/>
                  </a:cubicBezTo>
                  <a:cubicBezTo>
                    <a:pt x="36154" y="47248"/>
                    <a:pt x="36204" y="47248"/>
                    <a:pt x="36204" y="47198"/>
                  </a:cubicBezTo>
                  <a:lnTo>
                    <a:pt x="36204" y="46888"/>
                  </a:lnTo>
                  <a:cubicBezTo>
                    <a:pt x="36204" y="46839"/>
                    <a:pt x="36154" y="46839"/>
                    <a:pt x="36154" y="46789"/>
                  </a:cubicBezTo>
                  <a:cubicBezTo>
                    <a:pt x="36154" y="46677"/>
                    <a:pt x="36204" y="46628"/>
                    <a:pt x="36204" y="46479"/>
                  </a:cubicBezTo>
                  <a:lnTo>
                    <a:pt x="36353" y="46479"/>
                  </a:lnTo>
                  <a:cubicBezTo>
                    <a:pt x="36415" y="46529"/>
                    <a:pt x="36464" y="46529"/>
                    <a:pt x="36464" y="46529"/>
                  </a:cubicBezTo>
                  <a:cubicBezTo>
                    <a:pt x="36514" y="46529"/>
                    <a:pt x="36514" y="46578"/>
                    <a:pt x="36563" y="46578"/>
                  </a:cubicBezTo>
                  <a:cubicBezTo>
                    <a:pt x="36613" y="46628"/>
                    <a:pt x="36613" y="46677"/>
                    <a:pt x="36663" y="46677"/>
                  </a:cubicBezTo>
                  <a:cubicBezTo>
                    <a:pt x="36663" y="46727"/>
                    <a:pt x="36725" y="46727"/>
                    <a:pt x="36725" y="46789"/>
                  </a:cubicBezTo>
                  <a:cubicBezTo>
                    <a:pt x="36824" y="46839"/>
                    <a:pt x="36873" y="46888"/>
                    <a:pt x="36973" y="46987"/>
                  </a:cubicBezTo>
                  <a:cubicBezTo>
                    <a:pt x="37034" y="46987"/>
                    <a:pt x="37034" y="47037"/>
                    <a:pt x="37084" y="47099"/>
                  </a:cubicBezTo>
                  <a:cubicBezTo>
                    <a:pt x="37134" y="47099"/>
                    <a:pt x="37134" y="47148"/>
                    <a:pt x="37183" y="47198"/>
                  </a:cubicBezTo>
                  <a:cubicBezTo>
                    <a:pt x="37183" y="47248"/>
                    <a:pt x="37183" y="47297"/>
                    <a:pt x="37233" y="47297"/>
                  </a:cubicBezTo>
                  <a:cubicBezTo>
                    <a:pt x="37282" y="47297"/>
                    <a:pt x="37282" y="47347"/>
                    <a:pt x="37344" y="47347"/>
                  </a:cubicBezTo>
                  <a:lnTo>
                    <a:pt x="37853" y="47347"/>
                  </a:lnTo>
                  <a:cubicBezTo>
                    <a:pt x="37902" y="47409"/>
                    <a:pt x="37902" y="47458"/>
                    <a:pt x="37964" y="47458"/>
                  </a:cubicBezTo>
                  <a:lnTo>
                    <a:pt x="38274" y="47458"/>
                  </a:lnTo>
                  <a:cubicBezTo>
                    <a:pt x="38323" y="47458"/>
                    <a:pt x="38323" y="47458"/>
                    <a:pt x="38373" y="47409"/>
                  </a:cubicBezTo>
                  <a:cubicBezTo>
                    <a:pt x="38423" y="47409"/>
                    <a:pt x="38472" y="47409"/>
                    <a:pt x="38472" y="47347"/>
                  </a:cubicBezTo>
                  <a:lnTo>
                    <a:pt x="38472" y="47248"/>
                  </a:lnTo>
                  <a:lnTo>
                    <a:pt x="38472" y="47148"/>
                  </a:lnTo>
                  <a:cubicBezTo>
                    <a:pt x="38472" y="47037"/>
                    <a:pt x="38423" y="46987"/>
                    <a:pt x="38423" y="46888"/>
                  </a:cubicBezTo>
                  <a:cubicBezTo>
                    <a:pt x="38423" y="46839"/>
                    <a:pt x="38423" y="46789"/>
                    <a:pt x="38472" y="46727"/>
                  </a:cubicBezTo>
                  <a:cubicBezTo>
                    <a:pt x="38472" y="46677"/>
                    <a:pt x="38522" y="46677"/>
                    <a:pt x="38522" y="46628"/>
                  </a:cubicBezTo>
                  <a:cubicBezTo>
                    <a:pt x="38584" y="46578"/>
                    <a:pt x="38584" y="46578"/>
                    <a:pt x="38584" y="46529"/>
                  </a:cubicBezTo>
                  <a:cubicBezTo>
                    <a:pt x="38633" y="46529"/>
                    <a:pt x="38732" y="46417"/>
                    <a:pt x="38732" y="46417"/>
                  </a:cubicBezTo>
                  <a:cubicBezTo>
                    <a:pt x="38832" y="46368"/>
                    <a:pt x="38943" y="46368"/>
                    <a:pt x="38993" y="46368"/>
                  </a:cubicBezTo>
                  <a:cubicBezTo>
                    <a:pt x="39142" y="46368"/>
                    <a:pt x="39203" y="46368"/>
                    <a:pt x="39303" y="46417"/>
                  </a:cubicBezTo>
                  <a:lnTo>
                    <a:pt x="39402" y="46529"/>
                  </a:lnTo>
                  <a:cubicBezTo>
                    <a:pt x="39451" y="46578"/>
                    <a:pt x="39513" y="46677"/>
                    <a:pt x="39563" y="46727"/>
                  </a:cubicBezTo>
                  <a:cubicBezTo>
                    <a:pt x="39612" y="46727"/>
                    <a:pt x="39662" y="46789"/>
                    <a:pt x="39662" y="46789"/>
                  </a:cubicBezTo>
                  <a:cubicBezTo>
                    <a:pt x="39761" y="46839"/>
                    <a:pt x="39823" y="46938"/>
                    <a:pt x="39873" y="46987"/>
                  </a:cubicBezTo>
                  <a:cubicBezTo>
                    <a:pt x="39922" y="46987"/>
                    <a:pt x="39972" y="47037"/>
                    <a:pt x="40022" y="47099"/>
                  </a:cubicBezTo>
                  <a:cubicBezTo>
                    <a:pt x="40071" y="47099"/>
                    <a:pt x="40071" y="47148"/>
                    <a:pt x="40133" y="47198"/>
                  </a:cubicBezTo>
                  <a:cubicBezTo>
                    <a:pt x="40133" y="47198"/>
                    <a:pt x="40183" y="47248"/>
                    <a:pt x="40232" y="47248"/>
                  </a:cubicBezTo>
                  <a:lnTo>
                    <a:pt x="40331" y="47248"/>
                  </a:lnTo>
                  <a:cubicBezTo>
                    <a:pt x="40331" y="47297"/>
                    <a:pt x="40381" y="47297"/>
                    <a:pt x="40443" y="47297"/>
                  </a:cubicBezTo>
                  <a:lnTo>
                    <a:pt x="41781" y="47297"/>
                  </a:lnTo>
                  <a:lnTo>
                    <a:pt x="41781" y="46987"/>
                  </a:lnTo>
                  <a:lnTo>
                    <a:pt x="41781" y="46839"/>
                  </a:lnTo>
                  <a:lnTo>
                    <a:pt x="41781" y="46677"/>
                  </a:lnTo>
                  <a:lnTo>
                    <a:pt x="41781" y="46479"/>
                  </a:lnTo>
                  <a:lnTo>
                    <a:pt x="42091" y="46479"/>
                  </a:lnTo>
                  <a:cubicBezTo>
                    <a:pt x="42091" y="46479"/>
                    <a:pt x="42141" y="46479"/>
                    <a:pt x="42191" y="46417"/>
                  </a:cubicBezTo>
                  <a:lnTo>
                    <a:pt x="42302" y="46417"/>
                  </a:lnTo>
                  <a:cubicBezTo>
                    <a:pt x="42451" y="46417"/>
                    <a:pt x="42550" y="46479"/>
                    <a:pt x="42661" y="46529"/>
                  </a:cubicBezTo>
                  <a:cubicBezTo>
                    <a:pt x="42761" y="46578"/>
                    <a:pt x="42761" y="46677"/>
                    <a:pt x="42810" y="46727"/>
                  </a:cubicBezTo>
                  <a:cubicBezTo>
                    <a:pt x="42860" y="46727"/>
                    <a:pt x="42860" y="46789"/>
                    <a:pt x="42922" y="46789"/>
                  </a:cubicBezTo>
                  <a:lnTo>
                    <a:pt x="43120" y="46789"/>
                  </a:lnTo>
                  <a:cubicBezTo>
                    <a:pt x="43153" y="46789"/>
                    <a:pt x="43192" y="46811"/>
                    <a:pt x="43214" y="46811"/>
                  </a:cubicBezTo>
                  <a:cubicBezTo>
                    <a:pt x="43225" y="46811"/>
                    <a:pt x="43232" y="46806"/>
                    <a:pt x="43232" y="46789"/>
                  </a:cubicBezTo>
                  <a:cubicBezTo>
                    <a:pt x="43281" y="46789"/>
                    <a:pt x="43331" y="46789"/>
                    <a:pt x="43331" y="46727"/>
                  </a:cubicBezTo>
                  <a:cubicBezTo>
                    <a:pt x="43380" y="46727"/>
                    <a:pt x="43380" y="46677"/>
                    <a:pt x="43380" y="46628"/>
                  </a:cubicBezTo>
                  <a:cubicBezTo>
                    <a:pt x="43430" y="46628"/>
                    <a:pt x="43480" y="46578"/>
                    <a:pt x="43480" y="46578"/>
                  </a:cubicBezTo>
                  <a:lnTo>
                    <a:pt x="43591" y="46578"/>
                  </a:lnTo>
                  <a:cubicBezTo>
                    <a:pt x="43641" y="46677"/>
                    <a:pt x="43641" y="46727"/>
                    <a:pt x="43690" y="46789"/>
                  </a:cubicBezTo>
                  <a:cubicBezTo>
                    <a:pt x="43690" y="46839"/>
                    <a:pt x="43740" y="46839"/>
                    <a:pt x="43789" y="46839"/>
                  </a:cubicBezTo>
                  <a:lnTo>
                    <a:pt x="43789" y="46938"/>
                  </a:lnTo>
                  <a:lnTo>
                    <a:pt x="43789" y="47148"/>
                  </a:lnTo>
                  <a:lnTo>
                    <a:pt x="43789" y="47458"/>
                  </a:lnTo>
                  <a:cubicBezTo>
                    <a:pt x="43740" y="47508"/>
                    <a:pt x="43740" y="47557"/>
                    <a:pt x="43690" y="47607"/>
                  </a:cubicBezTo>
                  <a:cubicBezTo>
                    <a:pt x="43641" y="47719"/>
                    <a:pt x="43641" y="47768"/>
                    <a:pt x="43591" y="47867"/>
                  </a:cubicBezTo>
                  <a:cubicBezTo>
                    <a:pt x="43591" y="48028"/>
                    <a:pt x="43541" y="48128"/>
                    <a:pt x="43541" y="48276"/>
                  </a:cubicBezTo>
                  <a:lnTo>
                    <a:pt x="43541" y="48437"/>
                  </a:lnTo>
                  <a:cubicBezTo>
                    <a:pt x="43541" y="48537"/>
                    <a:pt x="43541" y="48537"/>
                    <a:pt x="43591" y="48586"/>
                  </a:cubicBezTo>
                  <a:cubicBezTo>
                    <a:pt x="43591" y="48648"/>
                    <a:pt x="43641" y="48648"/>
                    <a:pt x="43641" y="48698"/>
                  </a:cubicBezTo>
                  <a:lnTo>
                    <a:pt x="43641" y="48797"/>
                  </a:lnTo>
                  <a:cubicBezTo>
                    <a:pt x="43690" y="48846"/>
                    <a:pt x="43740" y="48896"/>
                    <a:pt x="43740" y="48958"/>
                  </a:cubicBezTo>
                  <a:cubicBezTo>
                    <a:pt x="43789" y="49008"/>
                    <a:pt x="43789" y="49057"/>
                    <a:pt x="43789" y="49107"/>
                  </a:cubicBezTo>
                  <a:cubicBezTo>
                    <a:pt x="43789" y="49156"/>
                    <a:pt x="43789" y="49206"/>
                    <a:pt x="43740" y="49268"/>
                  </a:cubicBezTo>
                  <a:cubicBezTo>
                    <a:pt x="43740" y="49317"/>
                    <a:pt x="43690" y="49367"/>
                    <a:pt x="43641" y="49367"/>
                  </a:cubicBezTo>
                  <a:cubicBezTo>
                    <a:pt x="43641" y="49417"/>
                    <a:pt x="43591" y="49417"/>
                    <a:pt x="43541" y="49466"/>
                  </a:cubicBezTo>
                  <a:cubicBezTo>
                    <a:pt x="43541" y="49516"/>
                    <a:pt x="43480" y="49516"/>
                    <a:pt x="43480" y="49578"/>
                  </a:cubicBezTo>
                  <a:lnTo>
                    <a:pt x="43480" y="49776"/>
                  </a:lnTo>
                  <a:cubicBezTo>
                    <a:pt x="43480" y="49826"/>
                    <a:pt x="43480" y="49888"/>
                    <a:pt x="43430" y="49937"/>
                  </a:cubicBezTo>
                  <a:cubicBezTo>
                    <a:pt x="43430" y="49937"/>
                    <a:pt x="43380" y="49987"/>
                    <a:pt x="43380" y="50036"/>
                  </a:cubicBezTo>
                  <a:cubicBezTo>
                    <a:pt x="43331" y="50086"/>
                    <a:pt x="43232" y="50135"/>
                    <a:pt x="43170" y="50247"/>
                  </a:cubicBezTo>
                  <a:cubicBezTo>
                    <a:pt x="43170" y="50346"/>
                    <a:pt x="43170" y="50396"/>
                    <a:pt x="43120" y="50445"/>
                  </a:cubicBezTo>
                  <a:cubicBezTo>
                    <a:pt x="43071" y="50557"/>
                    <a:pt x="42971" y="50557"/>
                    <a:pt x="42922" y="50606"/>
                  </a:cubicBezTo>
                  <a:cubicBezTo>
                    <a:pt x="42860" y="50656"/>
                    <a:pt x="42810" y="50656"/>
                    <a:pt x="42761" y="50706"/>
                  </a:cubicBezTo>
                  <a:cubicBezTo>
                    <a:pt x="42761" y="50706"/>
                    <a:pt x="42711" y="50706"/>
                    <a:pt x="42661" y="50755"/>
                  </a:cubicBezTo>
                  <a:cubicBezTo>
                    <a:pt x="42661" y="50817"/>
                    <a:pt x="42612" y="50817"/>
                    <a:pt x="42550" y="50867"/>
                  </a:cubicBezTo>
                  <a:lnTo>
                    <a:pt x="42550" y="50966"/>
                  </a:lnTo>
                  <a:cubicBezTo>
                    <a:pt x="42500" y="51015"/>
                    <a:pt x="42500" y="51065"/>
                    <a:pt x="42500" y="51177"/>
                  </a:cubicBezTo>
                  <a:cubicBezTo>
                    <a:pt x="42500" y="51375"/>
                    <a:pt x="42401" y="51486"/>
                    <a:pt x="42352" y="51635"/>
                  </a:cubicBezTo>
                  <a:cubicBezTo>
                    <a:pt x="42302" y="51747"/>
                    <a:pt x="42302" y="51846"/>
                    <a:pt x="42240" y="51895"/>
                  </a:cubicBezTo>
                  <a:cubicBezTo>
                    <a:pt x="42240" y="52057"/>
                    <a:pt x="42191" y="52106"/>
                    <a:pt x="42091" y="52156"/>
                  </a:cubicBezTo>
                  <a:cubicBezTo>
                    <a:pt x="42042" y="52205"/>
                    <a:pt x="42042" y="52205"/>
                    <a:pt x="41992" y="52255"/>
                  </a:cubicBezTo>
                  <a:cubicBezTo>
                    <a:pt x="41930" y="52255"/>
                    <a:pt x="41930" y="52304"/>
                    <a:pt x="41881" y="52366"/>
                  </a:cubicBezTo>
                  <a:cubicBezTo>
                    <a:pt x="41831" y="52366"/>
                    <a:pt x="41831" y="52416"/>
                    <a:pt x="41781" y="52416"/>
                  </a:cubicBezTo>
                  <a:lnTo>
                    <a:pt x="41472" y="52416"/>
                  </a:lnTo>
                  <a:cubicBezTo>
                    <a:pt x="41372" y="52416"/>
                    <a:pt x="41311" y="52466"/>
                    <a:pt x="41261" y="52515"/>
                  </a:cubicBezTo>
                  <a:lnTo>
                    <a:pt x="41063" y="52515"/>
                  </a:lnTo>
                  <a:cubicBezTo>
                    <a:pt x="41001" y="52515"/>
                    <a:pt x="40951" y="52565"/>
                    <a:pt x="40951" y="52565"/>
                  </a:cubicBezTo>
                  <a:cubicBezTo>
                    <a:pt x="40901" y="52565"/>
                    <a:pt x="40852" y="52565"/>
                    <a:pt x="40852" y="52614"/>
                  </a:cubicBezTo>
                  <a:cubicBezTo>
                    <a:pt x="40802" y="52614"/>
                    <a:pt x="40802" y="52726"/>
                    <a:pt x="40691" y="52726"/>
                  </a:cubicBezTo>
                  <a:cubicBezTo>
                    <a:pt x="40641" y="52726"/>
                    <a:pt x="40592" y="52676"/>
                    <a:pt x="40542" y="52676"/>
                  </a:cubicBezTo>
                  <a:cubicBezTo>
                    <a:pt x="40492" y="52676"/>
                    <a:pt x="40492" y="52614"/>
                    <a:pt x="40443" y="52614"/>
                  </a:cubicBezTo>
                  <a:cubicBezTo>
                    <a:pt x="40331" y="52515"/>
                    <a:pt x="40331" y="52416"/>
                    <a:pt x="40232" y="52416"/>
                  </a:cubicBezTo>
                  <a:lnTo>
                    <a:pt x="39761" y="52416"/>
                  </a:lnTo>
                  <a:cubicBezTo>
                    <a:pt x="39712" y="52416"/>
                    <a:pt x="39712" y="52366"/>
                    <a:pt x="39612" y="52366"/>
                  </a:cubicBezTo>
                  <a:lnTo>
                    <a:pt x="39402" y="52366"/>
                  </a:lnTo>
                  <a:cubicBezTo>
                    <a:pt x="39352" y="52366"/>
                    <a:pt x="39303" y="52304"/>
                    <a:pt x="39253" y="52304"/>
                  </a:cubicBezTo>
                  <a:lnTo>
                    <a:pt x="39042" y="52304"/>
                  </a:lnTo>
                  <a:cubicBezTo>
                    <a:pt x="38993" y="52304"/>
                    <a:pt x="38943" y="52366"/>
                    <a:pt x="38894" y="52366"/>
                  </a:cubicBezTo>
                  <a:cubicBezTo>
                    <a:pt x="38993" y="52416"/>
                    <a:pt x="39042" y="52466"/>
                    <a:pt x="39142" y="52466"/>
                  </a:cubicBezTo>
                  <a:cubicBezTo>
                    <a:pt x="39253" y="52515"/>
                    <a:pt x="39352" y="52565"/>
                    <a:pt x="39451" y="52614"/>
                  </a:cubicBezTo>
                  <a:cubicBezTo>
                    <a:pt x="39563" y="52614"/>
                    <a:pt x="39662" y="52614"/>
                    <a:pt x="39761" y="52676"/>
                  </a:cubicBezTo>
                  <a:lnTo>
                    <a:pt x="39972" y="52676"/>
                  </a:lnTo>
                  <a:lnTo>
                    <a:pt x="39972" y="52875"/>
                  </a:lnTo>
                  <a:lnTo>
                    <a:pt x="39972" y="52986"/>
                  </a:lnTo>
                  <a:cubicBezTo>
                    <a:pt x="39972" y="53085"/>
                    <a:pt x="40071" y="53135"/>
                    <a:pt x="40133" y="53184"/>
                  </a:cubicBezTo>
                  <a:cubicBezTo>
                    <a:pt x="40183" y="53184"/>
                    <a:pt x="40183" y="53234"/>
                    <a:pt x="40183" y="53296"/>
                  </a:cubicBezTo>
                  <a:cubicBezTo>
                    <a:pt x="40232" y="53346"/>
                    <a:pt x="40232" y="53395"/>
                    <a:pt x="40232" y="53445"/>
                  </a:cubicBezTo>
                  <a:cubicBezTo>
                    <a:pt x="40232" y="53494"/>
                    <a:pt x="40183" y="53494"/>
                    <a:pt x="40183" y="53544"/>
                  </a:cubicBezTo>
                  <a:cubicBezTo>
                    <a:pt x="40183" y="53606"/>
                    <a:pt x="40232" y="53606"/>
                    <a:pt x="40232" y="53655"/>
                  </a:cubicBezTo>
                  <a:cubicBezTo>
                    <a:pt x="40232" y="53705"/>
                    <a:pt x="40183" y="53705"/>
                    <a:pt x="40183" y="53755"/>
                  </a:cubicBezTo>
                  <a:lnTo>
                    <a:pt x="40183" y="54164"/>
                  </a:lnTo>
                  <a:cubicBezTo>
                    <a:pt x="40183" y="54164"/>
                    <a:pt x="40282" y="54325"/>
                    <a:pt x="40331" y="54374"/>
                  </a:cubicBezTo>
                  <a:cubicBezTo>
                    <a:pt x="40443" y="54535"/>
                    <a:pt x="40592" y="54585"/>
                    <a:pt x="40691" y="54734"/>
                  </a:cubicBezTo>
                  <a:cubicBezTo>
                    <a:pt x="40753" y="54783"/>
                    <a:pt x="40753" y="54845"/>
                    <a:pt x="40802" y="54944"/>
                  </a:cubicBezTo>
                  <a:lnTo>
                    <a:pt x="40901" y="55155"/>
                  </a:lnTo>
                  <a:cubicBezTo>
                    <a:pt x="40901" y="55205"/>
                    <a:pt x="41001" y="55254"/>
                    <a:pt x="41063" y="55353"/>
                  </a:cubicBezTo>
                  <a:cubicBezTo>
                    <a:pt x="41112" y="55403"/>
                    <a:pt x="41112" y="55465"/>
                    <a:pt x="41211" y="55515"/>
                  </a:cubicBezTo>
                  <a:cubicBezTo>
                    <a:pt x="41261" y="55614"/>
                    <a:pt x="41311" y="55713"/>
                    <a:pt x="41372" y="55713"/>
                  </a:cubicBezTo>
                  <a:cubicBezTo>
                    <a:pt x="41472" y="55775"/>
                    <a:pt x="41521" y="55824"/>
                    <a:pt x="41571" y="55824"/>
                  </a:cubicBezTo>
                  <a:lnTo>
                    <a:pt x="41831" y="55824"/>
                  </a:lnTo>
                  <a:cubicBezTo>
                    <a:pt x="41864" y="55824"/>
                    <a:pt x="41925" y="55846"/>
                    <a:pt x="41976" y="55846"/>
                  </a:cubicBezTo>
                  <a:cubicBezTo>
                    <a:pt x="42002" y="55846"/>
                    <a:pt x="42025" y="55841"/>
                    <a:pt x="42042" y="55824"/>
                  </a:cubicBezTo>
                  <a:cubicBezTo>
                    <a:pt x="42141" y="55824"/>
                    <a:pt x="42191" y="55775"/>
                    <a:pt x="42240" y="55663"/>
                  </a:cubicBezTo>
                  <a:cubicBezTo>
                    <a:pt x="42302" y="55614"/>
                    <a:pt x="42191" y="55564"/>
                    <a:pt x="42240" y="55515"/>
                  </a:cubicBezTo>
                  <a:cubicBezTo>
                    <a:pt x="42302" y="55403"/>
                    <a:pt x="42352" y="55353"/>
                    <a:pt x="42451" y="55304"/>
                  </a:cubicBezTo>
                  <a:lnTo>
                    <a:pt x="42550" y="55515"/>
                  </a:lnTo>
                  <a:cubicBezTo>
                    <a:pt x="42661" y="55713"/>
                    <a:pt x="42810" y="55874"/>
                    <a:pt x="43021" y="56085"/>
                  </a:cubicBezTo>
                  <a:cubicBezTo>
                    <a:pt x="43021" y="56134"/>
                    <a:pt x="43071" y="56233"/>
                    <a:pt x="43120" y="56283"/>
                  </a:cubicBezTo>
                  <a:cubicBezTo>
                    <a:pt x="43120" y="56333"/>
                    <a:pt x="43232" y="56395"/>
                    <a:pt x="43281" y="56444"/>
                  </a:cubicBezTo>
                  <a:cubicBezTo>
                    <a:pt x="43380" y="56494"/>
                    <a:pt x="43430" y="56494"/>
                    <a:pt x="43480" y="56543"/>
                  </a:cubicBezTo>
                  <a:cubicBezTo>
                    <a:pt x="43591" y="56593"/>
                    <a:pt x="43641" y="56642"/>
                    <a:pt x="43641" y="56754"/>
                  </a:cubicBezTo>
                  <a:cubicBezTo>
                    <a:pt x="43740" y="56903"/>
                    <a:pt x="43641" y="57014"/>
                    <a:pt x="43690" y="57213"/>
                  </a:cubicBezTo>
                  <a:cubicBezTo>
                    <a:pt x="43690" y="57262"/>
                    <a:pt x="43740" y="57324"/>
                    <a:pt x="43740" y="57374"/>
                  </a:cubicBezTo>
                  <a:cubicBezTo>
                    <a:pt x="43789" y="57473"/>
                    <a:pt x="43851" y="57522"/>
                    <a:pt x="43901" y="57572"/>
                  </a:cubicBezTo>
                  <a:cubicBezTo>
                    <a:pt x="44000" y="57783"/>
                    <a:pt x="44099" y="57882"/>
                    <a:pt x="44260" y="58043"/>
                  </a:cubicBezTo>
                  <a:cubicBezTo>
                    <a:pt x="44310" y="58142"/>
                    <a:pt x="44409" y="58142"/>
                    <a:pt x="44471" y="58254"/>
                  </a:cubicBezTo>
                  <a:cubicBezTo>
                    <a:pt x="44521" y="58353"/>
                    <a:pt x="44521" y="58452"/>
                    <a:pt x="44521" y="58613"/>
                  </a:cubicBezTo>
                  <a:lnTo>
                    <a:pt x="44521" y="58712"/>
                  </a:lnTo>
                  <a:cubicBezTo>
                    <a:pt x="44521" y="58762"/>
                    <a:pt x="44471" y="58811"/>
                    <a:pt x="44471" y="58923"/>
                  </a:cubicBezTo>
                  <a:cubicBezTo>
                    <a:pt x="44471" y="59183"/>
                    <a:pt x="44409" y="59332"/>
                    <a:pt x="44570" y="59543"/>
                  </a:cubicBezTo>
                  <a:cubicBezTo>
                    <a:pt x="44620" y="59642"/>
                    <a:pt x="44719" y="59642"/>
                    <a:pt x="44880" y="59691"/>
                  </a:cubicBezTo>
                  <a:cubicBezTo>
                    <a:pt x="44930" y="59741"/>
                    <a:pt x="44979" y="59803"/>
                    <a:pt x="45029" y="59803"/>
                  </a:cubicBezTo>
                  <a:cubicBezTo>
                    <a:pt x="45085" y="59828"/>
                    <a:pt x="45125" y="59828"/>
                    <a:pt x="45157" y="59828"/>
                  </a:cubicBezTo>
                  <a:cubicBezTo>
                    <a:pt x="45190" y="59828"/>
                    <a:pt x="45215" y="59828"/>
                    <a:pt x="45239" y="59853"/>
                  </a:cubicBezTo>
                  <a:cubicBezTo>
                    <a:pt x="45339" y="59902"/>
                    <a:pt x="45401" y="59952"/>
                    <a:pt x="45450" y="60001"/>
                  </a:cubicBezTo>
                  <a:cubicBezTo>
                    <a:pt x="45500" y="60051"/>
                    <a:pt x="45500" y="60162"/>
                    <a:pt x="45549" y="60212"/>
                  </a:cubicBezTo>
                  <a:cubicBezTo>
                    <a:pt x="45599" y="60262"/>
                    <a:pt x="45599" y="60361"/>
                    <a:pt x="45649" y="60423"/>
                  </a:cubicBezTo>
                  <a:cubicBezTo>
                    <a:pt x="45810" y="60621"/>
                    <a:pt x="45958" y="60671"/>
                    <a:pt x="46070" y="60881"/>
                  </a:cubicBezTo>
                  <a:cubicBezTo>
                    <a:pt x="46169" y="60980"/>
                    <a:pt x="46169" y="61092"/>
                    <a:pt x="46268" y="61241"/>
                  </a:cubicBezTo>
                  <a:lnTo>
                    <a:pt x="46479" y="61662"/>
                  </a:lnTo>
                  <a:cubicBezTo>
                    <a:pt x="46578" y="61860"/>
                    <a:pt x="46690" y="62022"/>
                    <a:pt x="46690" y="62282"/>
                  </a:cubicBezTo>
                  <a:lnTo>
                    <a:pt x="46690" y="62530"/>
                  </a:lnTo>
                  <a:cubicBezTo>
                    <a:pt x="46640" y="62592"/>
                    <a:pt x="46529" y="62641"/>
                    <a:pt x="46529" y="62740"/>
                  </a:cubicBezTo>
                  <a:cubicBezTo>
                    <a:pt x="46479" y="62790"/>
                    <a:pt x="46529" y="62840"/>
                    <a:pt x="46529" y="62902"/>
                  </a:cubicBezTo>
                  <a:cubicBezTo>
                    <a:pt x="46529" y="63050"/>
                    <a:pt x="46529" y="63211"/>
                    <a:pt x="46640" y="63311"/>
                  </a:cubicBezTo>
                  <a:cubicBezTo>
                    <a:pt x="46690" y="63410"/>
                    <a:pt x="46739" y="63410"/>
                    <a:pt x="46789" y="63459"/>
                  </a:cubicBezTo>
                  <a:cubicBezTo>
                    <a:pt x="46888" y="63521"/>
                    <a:pt x="46950" y="63521"/>
                    <a:pt x="46999" y="63571"/>
                  </a:cubicBezTo>
                  <a:cubicBezTo>
                    <a:pt x="47099" y="63620"/>
                    <a:pt x="47148" y="63720"/>
                    <a:pt x="47198" y="63769"/>
                  </a:cubicBezTo>
                  <a:cubicBezTo>
                    <a:pt x="47359" y="63881"/>
                    <a:pt x="47458" y="63980"/>
                    <a:pt x="47619" y="64141"/>
                  </a:cubicBezTo>
                  <a:cubicBezTo>
                    <a:pt x="47669" y="64191"/>
                    <a:pt x="47768" y="64191"/>
                    <a:pt x="47818" y="64290"/>
                  </a:cubicBezTo>
                  <a:cubicBezTo>
                    <a:pt x="47879" y="64339"/>
                    <a:pt x="47879" y="64389"/>
                    <a:pt x="47929" y="64500"/>
                  </a:cubicBezTo>
                  <a:cubicBezTo>
                    <a:pt x="47979" y="64550"/>
                    <a:pt x="48078" y="64600"/>
                    <a:pt x="48127" y="64699"/>
                  </a:cubicBezTo>
                  <a:cubicBezTo>
                    <a:pt x="48239" y="64810"/>
                    <a:pt x="48239" y="64959"/>
                    <a:pt x="48338" y="65120"/>
                  </a:cubicBezTo>
                  <a:cubicBezTo>
                    <a:pt x="48388" y="65219"/>
                    <a:pt x="48388" y="65318"/>
                    <a:pt x="48499" y="65380"/>
                  </a:cubicBezTo>
                  <a:cubicBezTo>
                    <a:pt x="48549" y="65480"/>
                    <a:pt x="48648" y="65480"/>
                    <a:pt x="48698" y="65579"/>
                  </a:cubicBezTo>
                  <a:cubicBezTo>
                    <a:pt x="48908" y="65789"/>
                    <a:pt x="48958" y="66000"/>
                    <a:pt x="49119" y="66198"/>
                  </a:cubicBezTo>
                  <a:cubicBezTo>
                    <a:pt x="49317" y="66459"/>
                    <a:pt x="49528" y="66558"/>
                    <a:pt x="49739" y="66769"/>
                  </a:cubicBezTo>
                  <a:cubicBezTo>
                    <a:pt x="49788" y="66868"/>
                    <a:pt x="49788" y="66930"/>
                    <a:pt x="49838" y="66979"/>
                  </a:cubicBezTo>
                  <a:cubicBezTo>
                    <a:pt x="49887" y="67078"/>
                    <a:pt x="49937" y="67128"/>
                    <a:pt x="49987" y="67240"/>
                  </a:cubicBezTo>
                  <a:cubicBezTo>
                    <a:pt x="49987" y="67339"/>
                    <a:pt x="50098" y="67339"/>
                    <a:pt x="50098" y="67438"/>
                  </a:cubicBezTo>
                  <a:cubicBezTo>
                    <a:pt x="50098" y="67599"/>
                    <a:pt x="50048" y="67698"/>
                    <a:pt x="50098" y="67859"/>
                  </a:cubicBezTo>
                  <a:cubicBezTo>
                    <a:pt x="50098" y="67909"/>
                    <a:pt x="50048" y="67958"/>
                    <a:pt x="50098" y="68058"/>
                  </a:cubicBezTo>
                  <a:cubicBezTo>
                    <a:pt x="50098" y="68107"/>
                    <a:pt x="50148" y="68169"/>
                    <a:pt x="50197" y="68268"/>
                  </a:cubicBezTo>
                  <a:cubicBezTo>
                    <a:pt x="50247" y="68417"/>
                    <a:pt x="50457" y="68479"/>
                    <a:pt x="50457" y="68677"/>
                  </a:cubicBezTo>
                  <a:lnTo>
                    <a:pt x="50457" y="70388"/>
                  </a:lnTo>
                  <a:cubicBezTo>
                    <a:pt x="50457" y="70698"/>
                    <a:pt x="50718" y="70747"/>
                    <a:pt x="50916" y="70896"/>
                  </a:cubicBezTo>
                  <a:cubicBezTo>
                    <a:pt x="51077" y="71057"/>
                    <a:pt x="51127" y="71206"/>
                    <a:pt x="51337" y="71206"/>
                  </a:cubicBezTo>
                  <a:lnTo>
                    <a:pt x="51746" y="71206"/>
                  </a:lnTo>
                  <a:cubicBezTo>
                    <a:pt x="51957" y="71206"/>
                    <a:pt x="52106" y="71206"/>
                    <a:pt x="52366" y="71156"/>
                  </a:cubicBezTo>
                  <a:cubicBezTo>
                    <a:pt x="52416" y="71107"/>
                    <a:pt x="52465" y="71057"/>
                    <a:pt x="52527" y="70958"/>
                  </a:cubicBezTo>
                  <a:cubicBezTo>
                    <a:pt x="52626" y="70797"/>
                    <a:pt x="52676" y="70698"/>
                    <a:pt x="52775" y="70536"/>
                  </a:cubicBezTo>
                  <a:cubicBezTo>
                    <a:pt x="52887" y="70437"/>
                    <a:pt x="53035" y="70388"/>
                    <a:pt x="53197" y="70276"/>
                  </a:cubicBezTo>
                  <a:cubicBezTo>
                    <a:pt x="53246" y="70276"/>
                    <a:pt x="53296" y="70227"/>
                    <a:pt x="53395" y="70227"/>
                  </a:cubicBezTo>
                  <a:lnTo>
                    <a:pt x="54634" y="70227"/>
                  </a:lnTo>
                  <a:cubicBezTo>
                    <a:pt x="54746" y="70227"/>
                    <a:pt x="54746" y="70388"/>
                    <a:pt x="54845" y="70388"/>
                  </a:cubicBezTo>
                  <a:cubicBezTo>
                    <a:pt x="54862" y="70404"/>
                    <a:pt x="54885" y="70410"/>
                    <a:pt x="54911" y="70410"/>
                  </a:cubicBezTo>
                  <a:cubicBezTo>
                    <a:pt x="54962" y="70410"/>
                    <a:pt x="55023" y="70388"/>
                    <a:pt x="55056" y="70388"/>
                  </a:cubicBezTo>
                  <a:lnTo>
                    <a:pt x="55254" y="70028"/>
                  </a:lnTo>
                  <a:cubicBezTo>
                    <a:pt x="55316" y="69917"/>
                    <a:pt x="55366" y="69867"/>
                    <a:pt x="55415" y="69818"/>
                  </a:cubicBezTo>
                  <a:cubicBezTo>
                    <a:pt x="55465" y="69718"/>
                    <a:pt x="55564" y="69718"/>
                    <a:pt x="55675" y="69656"/>
                  </a:cubicBezTo>
                  <a:cubicBezTo>
                    <a:pt x="55725" y="69607"/>
                    <a:pt x="55775" y="69508"/>
                    <a:pt x="55874" y="69458"/>
                  </a:cubicBezTo>
                  <a:cubicBezTo>
                    <a:pt x="56035" y="69409"/>
                    <a:pt x="56184" y="69409"/>
                    <a:pt x="56345" y="69347"/>
                  </a:cubicBezTo>
                  <a:lnTo>
                    <a:pt x="56444" y="69347"/>
                  </a:lnTo>
                  <a:cubicBezTo>
                    <a:pt x="56555" y="69297"/>
                    <a:pt x="56555" y="69247"/>
                    <a:pt x="56655" y="69198"/>
                  </a:cubicBezTo>
                  <a:cubicBezTo>
                    <a:pt x="56686" y="69187"/>
                    <a:pt x="56716" y="69184"/>
                    <a:pt x="56745" y="69184"/>
                  </a:cubicBezTo>
                  <a:cubicBezTo>
                    <a:pt x="56823" y="69184"/>
                    <a:pt x="56895" y="69212"/>
                    <a:pt x="56974" y="69212"/>
                  </a:cubicBezTo>
                  <a:cubicBezTo>
                    <a:pt x="57002" y="69212"/>
                    <a:pt x="57032" y="69208"/>
                    <a:pt x="57064" y="69198"/>
                  </a:cubicBezTo>
                  <a:cubicBezTo>
                    <a:pt x="57175" y="69198"/>
                    <a:pt x="57175" y="69037"/>
                    <a:pt x="57274" y="69037"/>
                  </a:cubicBezTo>
                  <a:lnTo>
                    <a:pt x="57485" y="69037"/>
                  </a:lnTo>
                  <a:cubicBezTo>
                    <a:pt x="57584" y="69037"/>
                    <a:pt x="57733" y="69037"/>
                    <a:pt x="57844" y="68987"/>
                  </a:cubicBezTo>
                  <a:cubicBezTo>
                    <a:pt x="57944" y="68938"/>
                    <a:pt x="57993" y="68888"/>
                    <a:pt x="58043" y="68789"/>
                  </a:cubicBezTo>
                  <a:lnTo>
                    <a:pt x="58253" y="68578"/>
                  </a:lnTo>
                  <a:cubicBezTo>
                    <a:pt x="58353" y="68529"/>
                    <a:pt x="58353" y="68417"/>
                    <a:pt x="58464" y="68367"/>
                  </a:cubicBezTo>
                  <a:lnTo>
                    <a:pt x="59282" y="68367"/>
                  </a:lnTo>
                  <a:cubicBezTo>
                    <a:pt x="59282" y="68268"/>
                    <a:pt x="59233" y="68169"/>
                    <a:pt x="59282" y="68058"/>
                  </a:cubicBezTo>
                  <a:cubicBezTo>
                    <a:pt x="59282" y="67958"/>
                    <a:pt x="59233" y="67909"/>
                    <a:pt x="59282" y="67859"/>
                  </a:cubicBezTo>
                  <a:cubicBezTo>
                    <a:pt x="59344" y="67748"/>
                    <a:pt x="59344" y="67698"/>
                    <a:pt x="59443" y="67649"/>
                  </a:cubicBezTo>
                  <a:cubicBezTo>
                    <a:pt x="59460" y="67632"/>
                    <a:pt x="59476" y="67627"/>
                    <a:pt x="59495" y="67627"/>
                  </a:cubicBezTo>
                  <a:cubicBezTo>
                    <a:pt x="59533" y="67627"/>
                    <a:pt x="59580" y="67649"/>
                    <a:pt x="59654" y="67649"/>
                  </a:cubicBezTo>
                  <a:cubicBezTo>
                    <a:pt x="59704" y="67599"/>
                    <a:pt x="59753" y="67487"/>
                    <a:pt x="59803" y="67487"/>
                  </a:cubicBezTo>
                  <a:cubicBezTo>
                    <a:pt x="59902" y="67438"/>
                    <a:pt x="59964" y="67438"/>
                    <a:pt x="60013" y="67438"/>
                  </a:cubicBezTo>
                  <a:cubicBezTo>
                    <a:pt x="60113" y="67438"/>
                    <a:pt x="60162" y="67339"/>
                    <a:pt x="60212" y="67339"/>
                  </a:cubicBezTo>
                  <a:lnTo>
                    <a:pt x="60422" y="67339"/>
                  </a:lnTo>
                  <a:cubicBezTo>
                    <a:pt x="60472" y="67339"/>
                    <a:pt x="60584" y="67289"/>
                    <a:pt x="60633" y="67289"/>
                  </a:cubicBezTo>
                  <a:lnTo>
                    <a:pt x="61203" y="67289"/>
                  </a:lnTo>
                  <a:lnTo>
                    <a:pt x="62021" y="67339"/>
                  </a:lnTo>
                  <a:lnTo>
                    <a:pt x="62021" y="67029"/>
                  </a:lnTo>
                  <a:cubicBezTo>
                    <a:pt x="62021" y="66979"/>
                    <a:pt x="62071" y="66930"/>
                    <a:pt x="62071" y="66818"/>
                  </a:cubicBezTo>
                  <a:lnTo>
                    <a:pt x="62071" y="66620"/>
                  </a:lnTo>
                  <a:cubicBezTo>
                    <a:pt x="62133" y="66459"/>
                    <a:pt x="62232" y="66360"/>
                    <a:pt x="62331" y="66248"/>
                  </a:cubicBezTo>
                  <a:lnTo>
                    <a:pt x="63372" y="66248"/>
                  </a:lnTo>
                  <a:lnTo>
                    <a:pt x="63372" y="66050"/>
                  </a:lnTo>
                  <a:cubicBezTo>
                    <a:pt x="63422" y="65938"/>
                    <a:pt x="63471" y="65889"/>
                    <a:pt x="63471" y="65839"/>
                  </a:cubicBezTo>
                  <a:cubicBezTo>
                    <a:pt x="63521" y="65690"/>
                    <a:pt x="63521" y="65529"/>
                    <a:pt x="63620" y="65430"/>
                  </a:cubicBezTo>
                  <a:cubicBezTo>
                    <a:pt x="63682" y="65380"/>
                    <a:pt x="63781" y="65269"/>
                    <a:pt x="63831" y="65269"/>
                  </a:cubicBezTo>
                  <a:cubicBezTo>
                    <a:pt x="63847" y="65252"/>
                    <a:pt x="63871" y="65247"/>
                    <a:pt x="63897" y="65247"/>
                  </a:cubicBezTo>
                  <a:cubicBezTo>
                    <a:pt x="63948" y="65247"/>
                    <a:pt x="64009" y="65269"/>
                    <a:pt x="64042" y="65269"/>
                  </a:cubicBezTo>
                  <a:lnTo>
                    <a:pt x="64451" y="65269"/>
                  </a:lnTo>
                  <a:lnTo>
                    <a:pt x="64550" y="64860"/>
                  </a:lnTo>
                  <a:cubicBezTo>
                    <a:pt x="64550" y="64810"/>
                    <a:pt x="64612" y="64761"/>
                    <a:pt x="64661" y="64699"/>
                  </a:cubicBezTo>
                  <a:cubicBezTo>
                    <a:pt x="64661" y="64600"/>
                    <a:pt x="64612" y="64550"/>
                    <a:pt x="64661" y="64500"/>
                  </a:cubicBezTo>
                  <a:cubicBezTo>
                    <a:pt x="64661" y="64389"/>
                    <a:pt x="64760" y="64339"/>
                    <a:pt x="64810" y="64290"/>
                  </a:cubicBezTo>
                  <a:cubicBezTo>
                    <a:pt x="64810" y="64191"/>
                    <a:pt x="64860" y="64141"/>
                    <a:pt x="64922" y="64079"/>
                  </a:cubicBezTo>
                  <a:cubicBezTo>
                    <a:pt x="64971" y="63980"/>
                    <a:pt x="65070" y="63930"/>
                    <a:pt x="65231" y="63930"/>
                  </a:cubicBezTo>
                  <a:lnTo>
                    <a:pt x="65281" y="63930"/>
                  </a:lnTo>
                  <a:cubicBezTo>
                    <a:pt x="65380" y="63930"/>
                    <a:pt x="65380" y="64079"/>
                    <a:pt x="65430" y="64141"/>
                  </a:cubicBezTo>
                  <a:cubicBezTo>
                    <a:pt x="65455" y="64166"/>
                    <a:pt x="65495" y="64166"/>
                    <a:pt x="65535" y="64166"/>
                  </a:cubicBezTo>
                  <a:cubicBezTo>
                    <a:pt x="65575" y="64166"/>
                    <a:pt x="65616" y="64166"/>
                    <a:pt x="65640" y="64191"/>
                  </a:cubicBezTo>
                  <a:lnTo>
                    <a:pt x="65640" y="63571"/>
                  </a:lnTo>
                  <a:cubicBezTo>
                    <a:pt x="65690" y="63311"/>
                    <a:pt x="65740" y="63149"/>
                    <a:pt x="65789" y="62902"/>
                  </a:cubicBezTo>
                  <a:cubicBezTo>
                    <a:pt x="65789" y="62840"/>
                    <a:pt x="65851" y="62740"/>
                    <a:pt x="65851" y="62691"/>
                  </a:cubicBezTo>
                  <a:cubicBezTo>
                    <a:pt x="65851" y="62592"/>
                    <a:pt x="65851" y="62530"/>
                    <a:pt x="65901" y="62480"/>
                  </a:cubicBezTo>
                  <a:cubicBezTo>
                    <a:pt x="65950" y="62431"/>
                    <a:pt x="66049" y="62431"/>
                    <a:pt x="66099" y="62431"/>
                  </a:cubicBezTo>
                  <a:cubicBezTo>
                    <a:pt x="66120" y="62414"/>
                    <a:pt x="66145" y="62409"/>
                    <a:pt x="66170" y="62409"/>
                  </a:cubicBezTo>
                  <a:cubicBezTo>
                    <a:pt x="66222" y="62409"/>
                    <a:pt x="66277" y="62431"/>
                    <a:pt x="66310" y="62431"/>
                  </a:cubicBezTo>
                  <a:cubicBezTo>
                    <a:pt x="66471" y="62381"/>
                    <a:pt x="66570" y="62331"/>
                    <a:pt x="66719" y="62282"/>
                  </a:cubicBezTo>
                  <a:cubicBezTo>
                    <a:pt x="66669" y="62121"/>
                    <a:pt x="66669" y="61972"/>
                    <a:pt x="66620" y="61811"/>
                  </a:cubicBezTo>
                  <a:cubicBezTo>
                    <a:pt x="66570" y="61712"/>
                    <a:pt x="66520" y="61662"/>
                    <a:pt x="66409" y="61600"/>
                  </a:cubicBezTo>
                  <a:cubicBezTo>
                    <a:pt x="66376" y="61600"/>
                    <a:pt x="66321" y="61628"/>
                    <a:pt x="66273" y="61628"/>
                  </a:cubicBezTo>
                  <a:cubicBezTo>
                    <a:pt x="66249" y="61628"/>
                    <a:pt x="66227" y="61621"/>
                    <a:pt x="66211" y="61600"/>
                  </a:cubicBezTo>
                  <a:cubicBezTo>
                    <a:pt x="66099" y="61600"/>
                    <a:pt x="66099" y="61551"/>
                    <a:pt x="66000" y="61501"/>
                  </a:cubicBezTo>
                  <a:cubicBezTo>
                    <a:pt x="65950" y="61501"/>
                    <a:pt x="65851" y="61501"/>
                    <a:pt x="65789" y="61402"/>
                  </a:cubicBezTo>
                  <a:lnTo>
                    <a:pt x="65789" y="61191"/>
                  </a:lnTo>
                  <a:cubicBezTo>
                    <a:pt x="65789" y="61142"/>
                    <a:pt x="65740" y="61042"/>
                    <a:pt x="65740" y="60980"/>
                  </a:cubicBezTo>
                  <a:cubicBezTo>
                    <a:pt x="65740" y="60881"/>
                    <a:pt x="65690" y="60832"/>
                    <a:pt x="65640" y="60782"/>
                  </a:cubicBezTo>
                  <a:cubicBezTo>
                    <a:pt x="65591" y="60671"/>
                    <a:pt x="65541" y="60571"/>
                    <a:pt x="65430" y="60571"/>
                  </a:cubicBezTo>
                  <a:cubicBezTo>
                    <a:pt x="65331" y="60472"/>
                    <a:pt x="65231" y="60472"/>
                    <a:pt x="65070" y="60423"/>
                  </a:cubicBezTo>
                  <a:lnTo>
                    <a:pt x="64860" y="60423"/>
                  </a:lnTo>
                  <a:cubicBezTo>
                    <a:pt x="64760" y="60423"/>
                    <a:pt x="64711" y="60311"/>
                    <a:pt x="64661" y="60311"/>
                  </a:cubicBezTo>
                  <a:lnTo>
                    <a:pt x="64661" y="60113"/>
                  </a:lnTo>
                  <a:cubicBezTo>
                    <a:pt x="64711" y="59952"/>
                    <a:pt x="64810" y="59853"/>
                    <a:pt x="64810" y="59691"/>
                  </a:cubicBezTo>
                  <a:cubicBezTo>
                    <a:pt x="64810" y="59642"/>
                    <a:pt x="64760" y="59543"/>
                    <a:pt x="64760" y="59493"/>
                  </a:cubicBezTo>
                  <a:cubicBezTo>
                    <a:pt x="64711" y="59431"/>
                    <a:pt x="64612" y="59431"/>
                    <a:pt x="64550" y="59382"/>
                  </a:cubicBezTo>
                  <a:cubicBezTo>
                    <a:pt x="64500" y="59382"/>
                    <a:pt x="64401" y="59282"/>
                    <a:pt x="64351" y="59282"/>
                  </a:cubicBezTo>
                  <a:lnTo>
                    <a:pt x="63930" y="59282"/>
                  </a:lnTo>
                  <a:cubicBezTo>
                    <a:pt x="63930" y="59493"/>
                    <a:pt x="63992" y="59592"/>
                    <a:pt x="63930" y="59741"/>
                  </a:cubicBezTo>
                  <a:cubicBezTo>
                    <a:pt x="63880" y="59902"/>
                    <a:pt x="63781" y="60001"/>
                    <a:pt x="63620" y="60113"/>
                  </a:cubicBezTo>
                  <a:cubicBezTo>
                    <a:pt x="63620" y="59952"/>
                    <a:pt x="63571" y="59803"/>
                    <a:pt x="63521" y="59642"/>
                  </a:cubicBezTo>
                  <a:cubicBezTo>
                    <a:pt x="63521" y="59592"/>
                    <a:pt x="63571" y="59543"/>
                    <a:pt x="63521" y="59431"/>
                  </a:cubicBezTo>
                  <a:cubicBezTo>
                    <a:pt x="63521" y="59382"/>
                    <a:pt x="63372" y="59431"/>
                    <a:pt x="63372" y="59332"/>
                  </a:cubicBezTo>
                  <a:cubicBezTo>
                    <a:pt x="63310" y="59282"/>
                    <a:pt x="63261" y="59233"/>
                    <a:pt x="63211" y="59183"/>
                  </a:cubicBezTo>
                  <a:lnTo>
                    <a:pt x="63211" y="58142"/>
                  </a:lnTo>
                  <a:cubicBezTo>
                    <a:pt x="63162" y="58093"/>
                    <a:pt x="63112" y="57993"/>
                    <a:pt x="63062" y="57944"/>
                  </a:cubicBezTo>
                  <a:cubicBezTo>
                    <a:pt x="62951" y="57882"/>
                    <a:pt x="62901" y="57832"/>
                    <a:pt x="62852" y="57783"/>
                  </a:cubicBezTo>
                  <a:cubicBezTo>
                    <a:pt x="62802" y="57832"/>
                    <a:pt x="62802" y="57944"/>
                    <a:pt x="62753" y="57993"/>
                  </a:cubicBezTo>
                  <a:cubicBezTo>
                    <a:pt x="62691" y="58043"/>
                    <a:pt x="62591" y="58043"/>
                    <a:pt x="62542" y="58093"/>
                  </a:cubicBezTo>
                  <a:cubicBezTo>
                    <a:pt x="62492" y="58142"/>
                    <a:pt x="62381" y="58142"/>
                    <a:pt x="62331" y="58192"/>
                  </a:cubicBezTo>
                  <a:cubicBezTo>
                    <a:pt x="62182" y="58303"/>
                    <a:pt x="62133" y="58452"/>
                    <a:pt x="62071" y="58613"/>
                  </a:cubicBezTo>
                  <a:cubicBezTo>
                    <a:pt x="62021" y="58811"/>
                    <a:pt x="62071" y="58973"/>
                    <a:pt x="62071" y="59233"/>
                  </a:cubicBezTo>
                  <a:cubicBezTo>
                    <a:pt x="62071" y="59332"/>
                    <a:pt x="62021" y="59431"/>
                    <a:pt x="62021" y="59592"/>
                  </a:cubicBezTo>
                  <a:cubicBezTo>
                    <a:pt x="61873" y="59592"/>
                    <a:pt x="61761" y="59543"/>
                    <a:pt x="61612" y="59543"/>
                  </a:cubicBezTo>
                  <a:cubicBezTo>
                    <a:pt x="61505" y="59543"/>
                    <a:pt x="61425" y="59565"/>
                    <a:pt x="61340" y="59565"/>
                  </a:cubicBezTo>
                  <a:cubicBezTo>
                    <a:pt x="61297" y="59565"/>
                    <a:pt x="61253" y="59559"/>
                    <a:pt x="61203" y="59543"/>
                  </a:cubicBezTo>
                  <a:lnTo>
                    <a:pt x="60993" y="59543"/>
                  </a:lnTo>
                  <a:cubicBezTo>
                    <a:pt x="60893" y="59543"/>
                    <a:pt x="60831" y="59493"/>
                    <a:pt x="60732" y="59431"/>
                  </a:cubicBezTo>
                  <a:cubicBezTo>
                    <a:pt x="60584" y="59431"/>
                    <a:pt x="60522" y="59332"/>
                    <a:pt x="60373" y="59332"/>
                  </a:cubicBezTo>
                  <a:lnTo>
                    <a:pt x="60212" y="59332"/>
                  </a:lnTo>
                  <a:cubicBezTo>
                    <a:pt x="60162" y="59382"/>
                    <a:pt x="60113" y="59493"/>
                    <a:pt x="60013" y="59493"/>
                  </a:cubicBezTo>
                  <a:cubicBezTo>
                    <a:pt x="59964" y="59543"/>
                    <a:pt x="59902" y="59592"/>
                    <a:pt x="59803" y="59592"/>
                  </a:cubicBezTo>
                  <a:cubicBezTo>
                    <a:pt x="59753" y="59642"/>
                    <a:pt x="59704" y="59741"/>
                    <a:pt x="59654" y="59803"/>
                  </a:cubicBezTo>
                  <a:cubicBezTo>
                    <a:pt x="59542" y="59902"/>
                    <a:pt x="59542" y="60001"/>
                    <a:pt x="59443" y="60001"/>
                  </a:cubicBezTo>
                  <a:cubicBezTo>
                    <a:pt x="59233" y="60001"/>
                    <a:pt x="59183" y="59952"/>
                    <a:pt x="59034" y="59853"/>
                  </a:cubicBezTo>
                  <a:cubicBezTo>
                    <a:pt x="58923" y="59803"/>
                    <a:pt x="58873" y="59741"/>
                    <a:pt x="58824" y="59642"/>
                  </a:cubicBezTo>
                  <a:cubicBezTo>
                    <a:pt x="58774" y="59592"/>
                    <a:pt x="58662" y="59543"/>
                    <a:pt x="58613" y="59431"/>
                  </a:cubicBezTo>
                  <a:lnTo>
                    <a:pt x="58613" y="59233"/>
                  </a:lnTo>
                  <a:lnTo>
                    <a:pt x="58613" y="59072"/>
                  </a:lnTo>
                  <a:cubicBezTo>
                    <a:pt x="58662" y="59022"/>
                    <a:pt x="58774" y="59022"/>
                    <a:pt x="58824" y="59022"/>
                  </a:cubicBezTo>
                  <a:cubicBezTo>
                    <a:pt x="58972" y="58873"/>
                    <a:pt x="59133" y="58811"/>
                    <a:pt x="59344" y="58811"/>
                  </a:cubicBezTo>
                  <a:lnTo>
                    <a:pt x="59443" y="58811"/>
                  </a:lnTo>
                  <a:cubicBezTo>
                    <a:pt x="59542" y="58811"/>
                    <a:pt x="59592" y="58923"/>
                    <a:pt x="59704" y="58973"/>
                  </a:cubicBezTo>
                  <a:lnTo>
                    <a:pt x="60373" y="58973"/>
                  </a:lnTo>
                  <a:cubicBezTo>
                    <a:pt x="60472" y="58973"/>
                    <a:pt x="60522" y="58873"/>
                    <a:pt x="60584" y="58873"/>
                  </a:cubicBezTo>
                  <a:cubicBezTo>
                    <a:pt x="60584" y="58762"/>
                    <a:pt x="60633" y="58712"/>
                    <a:pt x="60584" y="58663"/>
                  </a:cubicBezTo>
                  <a:cubicBezTo>
                    <a:pt x="60522" y="58613"/>
                    <a:pt x="60472" y="58502"/>
                    <a:pt x="60373" y="58502"/>
                  </a:cubicBezTo>
                  <a:lnTo>
                    <a:pt x="60162" y="58502"/>
                  </a:lnTo>
                  <a:cubicBezTo>
                    <a:pt x="60013" y="58502"/>
                    <a:pt x="59964" y="58564"/>
                    <a:pt x="59803" y="58564"/>
                  </a:cubicBezTo>
                  <a:lnTo>
                    <a:pt x="59592" y="58564"/>
                  </a:lnTo>
                  <a:cubicBezTo>
                    <a:pt x="59493" y="58564"/>
                    <a:pt x="59443" y="58502"/>
                    <a:pt x="59394" y="58502"/>
                  </a:cubicBezTo>
                  <a:lnTo>
                    <a:pt x="59183" y="58502"/>
                  </a:lnTo>
                  <a:cubicBezTo>
                    <a:pt x="58972" y="58452"/>
                    <a:pt x="58873" y="58303"/>
                    <a:pt x="58662" y="58303"/>
                  </a:cubicBezTo>
                  <a:lnTo>
                    <a:pt x="57993" y="58303"/>
                  </a:lnTo>
                  <a:cubicBezTo>
                    <a:pt x="57944" y="58303"/>
                    <a:pt x="57894" y="58254"/>
                    <a:pt x="57844" y="58254"/>
                  </a:cubicBezTo>
                  <a:lnTo>
                    <a:pt x="57584" y="58254"/>
                  </a:lnTo>
                  <a:lnTo>
                    <a:pt x="57584" y="57262"/>
                  </a:lnTo>
                  <a:cubicBezTo>
                    <a:pt x="57485" y="57163"/>
                    <a:pt x="57485" y="57113"/>
                    <a:pt x="57423" y="57064"/>
                  </a:cubicBezTo>
                  <a:cubicBezTo>
                    <a:pt x="57373" y="57014"/>
                    <a:pt x="57274" y="57014"/>
                    <a:pt x="57225" y="57014"/>
                  </a:cubicBezTo>
                  <a:cubicBezTo>
                    <a:pt x="57113" y="56952"/>
                    <a:pt x="57113" y="56853"/>
                    <a:pt x="57014" y="56804"/>
                  </a:cubicBezTo>
                  <a:cubicBezTo>
                    <a:pt x="56964" y="56804"/>
                    <a:pt x="56865" y="56754"/>
                    <a:pt x="56803" y="56754"/>
                  </a:cubicBezTo>
                  <a:lnTo>
                    <a:pt x="56605" y="56754"/>
                  </a:lnTo>
                  <a:cubicBezTo>
                    <a:pt x="56555" y="56754"/>
                    <a:pt x="56494" y="56642"/>
                    <a:pt x="56394" y="56642"/>
                  </a:cubicBezTo>
                  <a:lnTo>
                    <a:pt x="56345" y="56642"/>
                  </a:lnTo>
                  <a:cubicBezTo>
                    <a:pt x="56246" y="56593"/>
                    <a:pt x="56134" y="56642"/>
                    <a:pt x="56084" y="56543"/>
                  </a:cubicBezTo>
                  <a:cubicBezTo>
                    <a:pt x="56084" y="56444"/>
                    <a:pt x="56134" y="56395"/>
                    <a:pt x="56084" y="56283"/>
                  </a:cubicBezTo>
                  <a:cubicBezTo>
                    <a:pt x="56084" y="56134"/>
                    <a:pt x="56134" y="56023"/>
                    <a:pt x="56084" y="55874"/>
                  </a:cubicBezTo>
                  <a:cubicBezTo>
                    <a:pt x="56084" y="55713"/>
                    <a:pt x="55985" y="55614"/>
                    <a:pt x="55874" y="55515"/>
                  </a:cubicBezTo>
                  <a:cubicBezTo>
                    <a:pt x="55775" y="55403"/>
                    <a:pt x="55675" y="55403"/>
                    <a:pt x="55675" y="55304"/>
                  </a:cubicBezTo>
                  <a:cubicBezTo>
                    <a:pt x="55626" y="55205"/>
                    <a:pt x="55675" y="55155"/>
                    <a:pt x="55675" y="55093"/>
                  </a:cubicBezTo>
                  <a:cubicBezTo>
                    <a:pt x="55626" y="55044"/>
                    <a:pt x="55675" y="54944"/>
                    <a:pt x="55675" y="54895"/>
                  </a:cubicBezTo>
                  <a:cubicBezTo>
                    <a:pt x="55675" y="54783"/>
                    <a:pt x="55564" y="54734"/>
                    <a:pt x="55564" y="54635"/>
                  </a:cubicBezTo>
                  <a:cubicBezTo>
                    <a:pt x="55514" y="54535"/>
                    <a:pt x="55564" y="54424"/>
                    <a:pt x="55564" y="54325"/>
                  </a:cubicBezTo>
                  <a:cubicBezTo>
                    <a:pt x="55564" y="54164"/>
                    <a:pt x="55514" y="54114"/>
                    <a:pt x="55564" y="53965"/>
                  </a:cubicBezTo>
                  <a:cubicBezTo>
                    <a:pt x="55564" y="53916"/>
                    <a:pt x="55626" y="53854"/>
                    <a:pt x="55675" y="53755"/>
                  </a:cubicBezTo>
                  <a:cubicBezTo>
                    <a:pt x="55725" y="53705"/>
                    <a:pt x="55775" y="53606"/>
                    <a:pt x="55874" y="53606"/>
                  </a:cubicBezTo>
                  <a:cubicBezTo>
                    <a:pt x="55911" y="53585"/>
                    <a:pt x="55941" y="53578"/>
                    <a:pt x="55969" y="53578"/>
                  </a:cubicBezTo>
                  <a:cubicBezTo>
                    <a:pt x="56024" y="53578"/>
                    <a:pt x="56068" y="53606"/>
                    <a:pt x="56134" y="53606"/>
                  </a:cubicBezTo>
                  <a:lnTo>
                    <a:pt x="56345" y="53606"/>
                  </a:lnTo>
                  <a:cubicBezTo>
                    <a:pt x="56444" y="53606"/>
                    <a:pt x="56555" y="53606"/>
                    <a:pt x="56655" y="53655"/>
                  </a:cubicBezTo>
                  <a:cubicBezTo>
                    <a:pt x="56915" y="53705"/>
                    <a:pt x="57014" y="53916"/>
                    <a:pt x="57225" y="54114"/>
                  </a:cubicBezTo>
                  <a:cubicBezTo>
                    <a:pt x="57274" y="54164"/>
                    <a:pt x="57373" y="54226"/>
                    <a:pt x="57423" y="54275"/>
                  </a:cubicBezTo>
                  <a:cubicBezTo>
                    <a:pt x="57535" y="54424"/>
                    <a:pt x="57634" y="54535"/>
                    <a:pt x="57795" y="54684"/>
                  </a:cubicBezTo>
                  <a:cubicBezTo>
                    <a:pt x="57844" y="54734"/>
                    <a:pt x="57894" y="54783"/>
                    <a:pt x="57944" y="54895"/>
                  </a:cubicBezTo>
                  <a:cubicBezTo>
                    <a:pt x="58105" y="55093"/>
                    <a:pt x="58154" y="55254"/>
                    <a:pt x="58253" y="55515"/>
                  </a:cubicBezTo>
                  <a:cubicBezTo>
                    <a:pt x="58303" y="55564"/>
                    <a:pt x="58353" y="55614"/>
                    <a:pt x="58464" y="55663"/>
                  </a:cubicBezTo>
                  <a:cubicBezTo>
                    <a:pt x="58662" y="55824"/>
                    <a:pt x="58824" y="55874"/>
                    <a:pt x="59084" y="55973"/>
                  </a:cubicBezTo>
                  <a:cubicBezTo>
                    <a:pt x="59233" y="56085"/>
                    <a:pt x="59344" y="56233"/>
                    <a:pt x="59493" y="56333"/>
                  </a:cubicBezTo>
                  <a:cubicBezTo>
                    <a:pt x="59654" y="56444"/>
                    <a:pt x="59704" y="56543"/>
                    <a:pt x="59852" y="56642"/>
                  </a:cubicBezTo>
                  <a:cubicBezTo>
                    <a:pt x="60013" y="56754"/>
                    <a:pt x="60113" y="56853"/>
                    <a:pt x="60274" y="56903"/>
                  </a:cubicBezTo>
                  <a:cubicBezTo>
                    <a:pt x="60323" y="56919"/>
                    <a:pt x="60374" y="56925"/>
                    <a:pt x="60426" y="56925"/>
                  </a:cubicBezTo>
                  <a:cubicBezTo>
                    <a:pt x="60529" y="56925"/>
                    <a:pt x="60633" y="56903"/>
                    <a:pt x="60732" y="56903"/>
                  </a:cubicBezTo>
                  <a:cubicBezTo>
                    <a:pt x="60782" y="56903"/>
                    <a:pt x="60893" y="56952"/>
                    <a:pt x="60943" y="56952"/>
                  </a:cubicBezTo>
                  <a:cubicBezTo>
                    <a:pt x="61042" y="56952"/>
                    <a:pt x="61092" y="56952"/>
                    <a:pt x="61203" y="57014"/>
                  </a:cubicBezTo>
                  <a:cubicBezTo>
                    <a:pt x="61352" y="57014"/>
                    <a:pt x="61513" y="57064"/>
                    <a:pt x="61711" y="57064"/>
                  </a:cubicBezTo>
                  <a:lnTo>
                    <a:pt x="62021" y="57064"/>
                  </a:lnTo>
                  <a:cubicBezTo>
                    <a:pt x="62133" y="57014"/>
                    <a:pt x="62182" y="56952"/>
                    <a:pt x="62232" y="56952"/>
                  </a:cubicBezTo>
                  <a:lnTo>
                    <a:pt x="62641" y="56952"/>
                  </a:lnTo>
                  <a:cubicBezTo>
                    <a:pt x="62691" y="56952"/>
                    <a:pt x="62753" y="56853"/>
                    <a:pt x="62852" y="56853"/>
                  </a:cubicBezTo>
                  <a:lnTo>
                    <a:pt x="63062" y="56853"/>
                  </a:lnTo>
                  <a:cubicBezTo>
                    <a:pt x="63211" y="56853"/>
                    <a:pt x="63310" y="56853"/>
                    <a:pt x="63422" y="56903"/>
                  </a:cubicBezTo>
                  <a:cubicBezTo>
                    <a:pt x="63521" y="56903"/>
                    <a:pt x="63571" y="57014"/>
                    <a:pt x="63620" y="57064"/>
                  </a:cubicBezTo>
                  <a:cubicBezTo>
                    <a:pt x="63781" y="57163"/>
                    <a:pt x="63880" y="57213"/>
                    <a:pt x="63930" y="57374"/>
                  </a:cubicBezTo>
                  <a:lnTo>
                    <a:pt x="63930" y="57572"/>
                  </a:lnTo>
                  <a:cubicBezTo>
                    <a:pt x="63930" y="57684"/>
                    <a:pt x="63992" y="57733"/>
                    <a:pt x="63992" y="57783"/>
                  </a:cubicBezTo>
                  <a:cubicBezTo>
                    <a:pt x="64042" y="57882"/>
                    <a:pt x="64042" y="57944"/>
                    <a:pt x="64091" y="57993"/>
                  </a:cubicBezTo>
                  <a:cubicBezTo>
                    <a:pt x="64141" y="58043"/>
                    <a:pt x="64240" y="58043"/>
                    <a:pt x="64302" y="58093"/>
                  </a:cubicBezTo>
                  <a:cubicBezTo>
                    <a:pt x="64351" y="58142"/>
                    <a:pt x="64451" y="58142"/>
                    <a:pt x="64550" y="58142"/>
                  </a:cubicBezTo>
                  <a:lnTo>
                    <a:pt x="65591" y="58142"/>
                  </a:lnTo>
                  <a:cubicBezTo>
                    <a:pt x="65690" y="58142"/>
                    <a:pt x="65690" y="58093"/>
                    <a:pt x="65789" y="58093"/>
                  </a:cubicBezTo>
                  <a:lnTo>
                    <a:pt x="66049" y="58093"/>
                  </a:lnTo>
                  <a:cubicBezTo>
                    <a:pt x="66161" y="58142"/>
                    <a:pt x="66161" y="58192"/>
                    <a:pt x="66260" y="58254"/>
                  </a:cubicBezTo>
                  <a:cubicBezTo>
                    <a:pt x="66310" y="58303"/>
                    <a:pt x="66310" y="58402"/>
                    <a:pt x="66359" y="58452"/>
                  </a:cubicBezTo>
                  <a:cubicBezTo>
                    <a:pt x="66409" y="58502"/>
                    <a:pt x="66520" y="58502"/>
                    <a:pt x="66570" y="58564"/>
                  </a:cubicBezTo>
                  <a:cubicBezTo>
                    <a:pt x="66620" y="58613"/>
                    <a:pt x="66719" y="58663"/>
                    <a:pt x="66830" y="58663"/>
                  </a:cubicBezTo>
                  <a:lnTo>
                    <a:pt x="67859" y="58663"/>
                  </a:lnTo>
                  <a:cubicBezTo>
                    <a:pt x="68020" y="58663"/>
                    <a:pt x="68119" y="58811"/>
                    <a:pt x="68268" y="58811"/>
                  </a:cubicBezTo>
                  <a:lnTo>
                    <a:pt x="69978" y="58811"/>
                  </a:lnTo>
                  <a:lnTo>
                    <a:pt x="71218" y="58613"/>
                  </a:lnTo>
                  <a:lnTo>
                    <a:pt x="72358" y="58613"/>
                  </a:lnTo>
                  <a:cubicBezTo>
                    <a:pt x="72556" y="58613"/>
                    <a:pt x="72606" y="58762"/>
                    <a:pt x="72767" y="58923"/>
                  </a:cubicBezTo>
                  <a:cubicBezTo>
                    <a:pt x="72866" y="58973"/>
                    <a:pt x="72916" y="59022"/>
                    <a:pt x="72978" y="59072"/>
                  </a:cubicBezTo>
                  <a:cubicBezTo>
                    <a:pt x="73027" y="59121"/>
                    <a:pt x="73127" y="59121"/>
                    <a:pt x="73176" y="59233"/>
                  </a:cubicBezTo>
                  <a:cubicBezTo>
                    <a:pt x="73288" y="59332"/>
                    <a:pt x="73337" y="59493"/>
                    <a:pt x="73436" y="59592"/>
                  </a:cubicBezTo>
                  <a:cubicBezTo>
                    <a:pt x="73486" y="59642"/>
                    <a:pt x="73536" y="59691"/>
                    <a:pt x="73647" y="59741"/>
                  </a:cubicBezTo>
                  <a:cubicBezTo>
                    <a:pt x="73697" y="59803"/>
                    <a:pt x="73697" y="59803"/>
                    <a:pt x="73746" y="59803"/>
                  </a:cubicBezTo>
                  <a:lnTo>
                    <a:pt x="73845" y="59803"/>
                  </a:lnTo>
                  <a:cubicBezTo>
                    <a:pt x="73907" y="59853"/>
                    <a:pt x="73957" y="59902"/>
                    <a:pt x="74056" y="59952"/>
                  </a:cubicBezTo>
                  <a:cubicBezTo>
                    <a:pt x="74106" y="60001"/>
                    <a:pt x="74106" y="60113"/>
                    <a:pt x="74155" y="60162"/>
                  </a:cubicBezTo>
                  <a:cubicBezTo>
                    <a:pt x="74217" y="60311"/>
                    <a:pt x="74155" y="60423"/>
                    <a:pt x="74217" y="60571"/>
                  </a:cubicBezTo>
                  <a:lnTo>
                    <a:pt x="74416" y="60571"/>
                  </a:lnTo>
                  <a:lnTo>
                    <a:pt x="74416" y="4958"/>
                  </a:lnTo>
                  <a:lnTo>
                    <a:pt x="74366" y="4958"/>
                  </a:lnTo>
                  <a:cubicBezTo>
                    <a:pt x="74155" y="4896"/>
                    <a:pt x="74056" y="4847"/>
                    <a:pt x="73957" y="4748"/>
                  </a:cubicBezTo>
                  <a:cubicBezTo>
                    <a:pt x="73845" y="4698"/>
                    <a:pt x="73796" y="4649"/>
                    <a:pt x="73746" y="4537"/>
                  </a:cubicBezTo>
                  <a:cubicBezTo>
                    <a:pt x="73697" y="4388"/>
                    <a:pt x="73697" y="4227"/>
                    <a:pt x="73697" y="4078"/>
                  </a:cubicBezTo>
                  <a:cubicBezTo>
                    <a:pt x="73536" y="4029"/>
                    <a:pt x="73436" y="4029"/>
                    <a:pt x="73288" y="4029"/>
                  </a:cubicBezTo>
                  <a:cubicBezTo>
                    <a:pt x="73027" y="4029"/>
                    <a:pt x="72866" y="4029"/>
                    <a:pt x="72668" y="3917"/>
                  </a:cubicBezTo>
                  <a:cubicBezTo>
                    <a:pt x="72606" y="3868"/>
                    <a:pt x="72606" y="3769"/>
                    <a:pt x="72507" y="3719"/>
                  </a:cubicBezTo>
                  <a:cubicBezTo>
                    <a:pt x="72457" y="3657"/>
                    <a:pt x="72408" y="3607"/>
                    <a:pt x="72358" y="3558"/>
                  </a:cubicBezTo>
                  <a:cubicBezTo>
                    <a:pt x="72304" y="3541"/>
                    <a:pt x="72258" y="3536"/>
                    <a:pt x="72213" y="3536"/>
                  </a:cubicBezTo>
                  <a:cubicBezTo>
                    <a:pt x="72124" y="3536"/>
                    <a:pt x="72044" y="3558"/>
                    <a:pt x="71937" y="3558"/>
                  </a:cubicBezTo>
                  <a:cubicBezTo>
                    <a:pt x="71838" y="3558"/>
                    <a:pt x="71788" y="3508"/>
                    <a:pt x="71738" y="3508"/>
                  </a:cubicBezTo>
                  <a:cubicBezTo>
                    <a:pt x="71577" y="3508"/>
                    <a:pt x="71478" y="3508"/>
                    <a:pt x="71317" y="3459"/>
                  </a:cubicBezTo>
                  <a:cubicBezTo>
                    <a:pt x="71218" y="3409"/>
                    <a:pt x="71168" y="3347"/>
                    <a:pt x="71119" y="3248"/>
                  </a:cubicBezTo>
                  <a:cubicBezTo>
                    <a:pt x="71057" y="3149"/>
                    <a:pt x="71119" y="3037"/>
                    <a:pt x="71007" y="2988"/>
                  </a:cubicBezTo>
                  <a:cubicBezTo>
                    <a:pt x="70958" y="2988"/>
                    <a:pt x="70908" y="2988"/>
                    <a:pt x="70809" y="2938"/>
                  </a:cubicBezTo>
                  <a:cubicBezTo>
                    <a:pt x="70747" y="2938"/>
                    <a:pt x="70697" y="2889"/>
                    <a:pt x="70648" y="2889"/>
                  </a:cubicBezTo>
                  <a:cubicBezTo>
                    <a:pt x="70549" y="2889"/>
                    <a:pt x="70437" y="2789"/>
                    <a:pt x="70387" y="2727"/>
                  </a:cubicBezTo>
                  <a:cubicBezTo>
                    <a:pt x="70288" y="2727"/>
                    <a:pt x="70239" y="2628"/>
                    <a:pt x="70189" y="2628"/>
                  </a:cubicBezTo>
                  <a:lnTo>
                    <a:pt x="69198" y="2628"/>
                  </a:lnTo>
                  <a:cubicBezTo>
                    <a:pt x="69098" y="2628"/>
                    <a:pt x="69049" y="2579"/>
                    <a:pt x="68950" y="2529"/>
                  </a:cubicBezTo>
                  <a:cubicBezTo>
                    <a:pt x="68888" y="2480"/>
                    <a:pt x="68950" y="2368"/>
                    <a:pt x="68888" y="2318"/>
                  </a:cubicBezTo>
                  <a:cubicBezTo>
                    <a:pt x="68789" y="2269"/>
                    <a:pt x="68739" y="2269"/>
                    <a:pt x="68640" y="2269"/>
                  </a:cubicBezTo>
                  <a:lnTo>
                    <a:pt x="67599" y="2269"/>
                  </a:lnTo>
                  <a:cubicBezTo>
                    <a:pt x="67450" y="2269"/>
                    <a:pt x="67338" y="2058"/>
                    <a:pt x="67190" y="2009"/>
                  </a:cubicBezTo>
                  <a:cubicBezTo>
                    <a:pt x="67091" y="1909"/>
                    <a:pt x="66929" y="1798"/>
                    <a:pt x="66830" y="1748"/>
                  </a:cubicBezTo>
                  <a:cubicBezTo>
                    <a:pt x="66719" y="1699"/>
                    <a:pt x="66669" y="1699"/>
                    <a:pt x="66620" y="1699"/>
                  </a:cubicBezTo>
                  <a:cubicBezTo>
                    <a:pt x="66570" y="1649"/>
                    <a:pt x="66570" y="1550"/>
                    <a:pt x="66520" y="1488"/>
                  </a:cubicBezTo>
                  <a:cubicBezTo>
                    <a:pt x="66496" y="1463"/>
                    <a:pt x="66455" y="1463"/>
                    <a:pt x="66415" y="1463"/>
                  </a:cubicBezTo>
                  <a:cubicBezTo>
                    <a:pt x="66375" y="1463"/>
                    <a:pt x="66335" y="1463"/>
                    <a:pt x="66310" y="1438"/>
                  </a:cubicBezTo>
                  <a:cubicBezTo>
                    <a:pt x="66211" y="1389"/>
                    <a:pt x="66161" y="1339"/>
                    <a:pt x="66099" y="1290"/>
                  </a:cubicBezTo>
                  <a:cubicBezTo>
                    <a:pt x="66049" y="1240"/>
                    <a:pt x="66099" y="1129"/>
                    <a:pt x="66049" y="1079"/>
                  </a:cubicBezTo>
                  <a:cubicBezTo>
                    <a:pt x="66033" y="1062"/>
                    <a:pt x="66011" y="1057"/>
                    <a:pt x="65987" y="1057"/>
                  </a:cubicBezTo>
                  <a:cubicBezTo>
                    <a:pt x="65939" y="1057"/>
                    <a:pt x="65884" y="1079"/>
                    <a:pt x="65851" y="1079"/>
                  </a:cubicBezTo>
                  <a:cubicBezTo>
                    <a:pt x="65740" y="1079"/>
                    <a:pt x="65640" y="1029"/>
                    <a:pt x="65541" y="1029"/>
                  </a:cubicBezTo>
                  <a:lnTo>
                    <a:pt x="65430" y="1029"/>
                  </a:lnTo>
                  <a:cubicBezTo>
                    <a:pt x="65380" y="1029"/>
                    <a:pt x="65331" y="1079"/>
                    <a:pt x="65231" y="1129"/>
                  </a:cubicBezTo>
                  <a:cubicBezTo>
                    <a:pt x="65169" y="1178"/>
                    <a:pt x="65070" y="1240"/>
                    <a:pt x="65070" y="1339"/>
                  </a:cubicBezTo>
                  <a:cubicBezTo>
                    <a:pt x="65070" y="1438"/>
                    <a:pt x="65070" y="1550"/>
                    <a:pt x="65120" y="1649"/>
                  </a:cubicBezTo>
                  <a:cubicBezTo>
                    <a:pt x="65120" y="1748"/>
                    <a:pt x="65231" y="1748"/>
                    <a:pt x="65281" y="1860"/>
                  </a:cubicBezTo>
                  <a:cubicBezTo>
                    <a:pt x="65380" y="1909"/>
                    <a:pt x="65479" y="1909"/>
                    <a:pt x="65479" y="2009"/>
                  </a:cubicBezTo>
                  <a:cubicBezTo>
                    <a:pt x="65541" y="2058"/>
                    <a:pt x="65479" y="2108"/>
                    <a:pt x="65479" y="2219"/>
                  </a:cubicBezTo>
                  <a:cubicBezTo>
                    <a:pt x="65541" y="2269"/>
                    <a:pt x="65479" y="2318"/>
                    <a:pt x="65479" y="2418"/>
                  </a:cubicBezTo>
                  <a:lnTo>
                    <a:pt x="65901" y="2418"/>
                  </a:lnTo>
                  <a:cubicBezTo>
                    <a:pt x="66000" y="2418"/>
                    <a:pt x="66049" y="2480"/>
                    <a:pt x="66099" y="2480"/>
                  </a:cubicBezTo>
                  <a:lnTo>
                    <a:pt x="66310" y="2480"/>
                  </a:lnTo>
                  <a:cubicBezTo>
                    <a:pt x="66359" y="2529"/>
                    <a:pt x="66471" y="2529"/>
                    <a:pt x="66520" y="2579"/>
                  </a:cubicBezTo>
                  <a:cubicBezTo>
                    <a:pt x="66570" y="2628"/>
                    <a:pt x="66520" y="2727"/>
                    <a:pt x="66570" y="2789"/>
                  </a:cubicBezTo>
                  <a:cubicBezTo>
                    <a:pt x="66620" y="2889"/>
                    <a:pt x="66620" y="2938"/>
                    <a:pt x="66669" y="3037"/>
                  </a:cubicBezTo>
                  <a:cubicBezTo>
                    <a:pt x="66830" y="3099"/>
                    <a:pt x="67029" y="3149"/>
                    <a:pt x="67140" y="3198"/>
                  </a:cubicBezTo>
                  <a:cubicBezTo>
                    <a:pt x="67239" y="3248"/>
                    <a:pt x="67289" y="3248"/>
                    <a:pt x="67338" y="3298"/>
                  </a:cubicBezTo>
                  <a:cubicBezTo>
                    <a:pt x="67400" y="3347"/>
                    <a:pt x="67500" y="3409"/>
                    <a:pt x="67500" y="3508"/>
                  </a:cubicBezTo>
                  <a:cubicBezTo>
                    <a:pt x="67500" y="3558"/>
                    <a:pt x="67450" y="3607"/>
                    <a:pt x="67450" y="3719"/>
                  </a:cubicBezTo>
                  <a:cubicBezTo>
                    <a:pt x="67450" y="3769"/>
                    <a:pt x="67450" y="3818"/>
                    <a:pt x="67400" y="3917"/>
                  </a:cubicBezTo>
                  <a:cubicBezTo>
                    <a:pt x="67338" y="4078"/>
                    <a:pt x="67239" y="4178"/>
                    <a:pt x="67029" y="4227"/>
                  </a:cubicBezTo>
                  <a:cubicBezTo>
                    <a:pt x="67012" y="4244"/>
                    <a:pt x="66996" y="4249"/>
                    <a:pt x="66979" y="4249"/>
                  </a:cubicBezTo>
                  <a:cubicBezTo>
                    <a:pt x="66946" y="4249"/>
                    <a:pt x="66913" y="4227"/>
                    <a:pt x="66880" y="4227"/>
                  </a:cubicBezTo>
                  <a:lnTo>
                    <a:pt x="66471" y="4227"/>
                  </a:lnTo>
                  <a:cubicBezTo>
                    <a:pt x="66409" y="4277"/>
                    <a:pt x="66409" y="4388"/>
                    <a:pt x="66359" y="4438"/>
                  </a:cubicBezTo>
                  <a:cubicBezTo>
                    <a:pt x="66310" y="4537"/>
                    <a:pt x="66310" y="4587"/>
                    <a:pt x="66310" y="4649"/>
                  </a:cubicBezTo>
                  <a:cubicBezTo>
                    <a:pt x="66260" y="4748"/>
                    <a:pt x="66260" y="4797"/>
                    <a:pt x="66211" y="4847"/>
                  </a:cubicBezTo>
                  <a:cubicBezTo>
                    <a:pt x="66161" y="4896"/>
                    <a:pt x="66049" y="4896"/>
                    <a:pt x="66000" y="4958"/>
                  </a:cubicBezTo>
                  <a:lnTo>
                    <a:pt x="65789" y="4896"/>
                  </a:lnTo>
                  <a:lnTo>
                    <a:pt x="65789" y="4487"/>
                  </a:lnTo>
                  <a:cubicBezTo>
                    <a:pt x="65789" y="4438"/>
                    <a:pt x="65851" y="4388"/>
                    <a:pt x="65851" y="4277"/>
                  </a:cubicBezTo>
                  <a:lnTo>
                    <a:pt x="65851" y="3917"/>
                  </a:lnTo>
                  <a:cubicBezTo>
                    <a:pt x="65851" y="3818"/>
                    <a:pt x="65789" y="3769"/>
                    <a:pt x="65789" y="3719"/>
                  </a:cubicBezTo>
                  <a:lnTo>
                    <a:pt x="65479" y="3719"/>
                  </a:lnTo>
                  <a:cubicBezTo>
                    <a:pt x="65430" y="3719"/>
                    <a:pt x="65331" y="3719"/>
                    <a:pt x="65281" y="3769"/>
                  </a:cubicBezTo>
                  <a:cubicBezTo>
                    <a:pt x="65231" y="3818"/>
                    <a:pt x="65169" y="3818"/>
                    <a:pt x="65120" y="3917"/>
                  </a:cubicBezTo>
                  <a:cubicBezTo>
                    <a:pt x="65070" y="3967"/>
                    <a:pt x="65070" y="4029"/>
                    <a:pt x="65021" y="4128"/>
                  </a:cubicBezTo>
                  <a:cubicBezTo>
                    <a:pt x="64971" y="4178"/>
                    <a:pt x="64971" y="4227"/>
                    <a:pt x="64922" y="4277"/>
                  </a:cubicBezTo>
                  <a:cubicBezTo>
                    <a:pt x="64884" y="4314"/>
                    <a:pt x="64843" y="4326"/>
                    <a:pt x="64799" y="4326"/>
                  </a:cubicBezTo>
                  <a:cubicBezTo>
                    <a:pt x="64710" y="4326"/>
                    <a:pt x="64608" y="4277"/>
                    <a:pt x="64500" y="4277"/>
                  </a:cubicBezTo>
                  <a:lnTo>
                    <a:pt x="64302" y="4277"/>
                  </a:lnTo>
                  <a:cubicBezTo>
                    <a:pt x="64141" y="4277"/>
                    <a:pt x="64042" y="4227"/>
                    <a:pt x="63880" y="4227"/>
                  </a:cubicBezTo>
                  <a:cubicBezTo>
                    <a:pt x="63860" y="4238"/>
                    <a:pt x="63841" y="4241"/>
                    <a:pt x="63823" y="4241"/>
                  </a:cubicBezTo>
                  <a:cubicBezTo>
                    <a:pt x="63775" y="4241"/>
                    <a:pt x="63736" y="4213"/>
                    <a:pt x="63684" y="4213"/>
                  </a:cubicBezTo>
                  <a:cubicBezTo>
                    <a:pt x="63665" y="4213"/>
                    <a:pt x="63644" y="4217"/>
                    <a:pt x="63620" y="4227"/>
                  </a:cubicBezTo>
                  <a:cubicBezTo>
                    <a:pt x="63571" y="4277"/>
                    <a:pt x="63620" y="4388"/>
                    <a:pt x="63521" y="4438"/>
                  </a:cubicBezTo>
                  <a:cubicBezTo>
                    <a:pt x="63471" y="4487"/>
                    <a:pt x="63471" y="4587"/>
                    <a:pt x="63372" y="4649"/>
                  </a:cubicBezTo>
                  <a:cubicBezTo>
                    <a:pt x="63352" y="4665"/>
                    <a:pt x="63332" y="4671"/>
                    <a:pt x="63312" y="4671"/>
                  </a:cubicBezTo>
                  <a:cubicBezTo>
                    <a:pt x="63272" y="4671"/>
                    <a:pt x="63228" y="4649"/>
                    <a:pt x="63162" y="4649"/>
                  </a:cubicBezTo>
                  <a:lnTo>
                    <a:pt x="62951" y="4649"/>
                  </a:lnTo>
                  <a:cubicBezTo>
                    <a:pt x="62852" y="4649"/>
                    <a:pt x="62802" y="4587"/>
                    <a:pt x="62753" y="4587"/>
                  </a:cubicBezTo>
                  <a:lnTo>
                    <a:pt x="62071" y="4587"/>
                  </a:lnTo>
                  <a:cubicBezTo>
                    <a:pt x="62021" y="4587"/>
                    <a:pt x="61972" y="4649"/>
                    <a:pt x="61873" y="4649"/>
                  </a:cubicBezTo>
                  <a:lnTo>
                    <a:pt x="61873" y="5157"/>
                  </a:lnTo>
                  <a:lnTo>
                    <a:pt x="61302" y="5157"/>
                  </a:lnTo>
                  <a:cubicBezTo>
                    <a:pt x="61253" y="5107"/>
                    <a:pt x="61203" y="5107"/>
                    <a:pt x="61203" y="5058"/>
                  </a:cubicBezTo>
                  <a:cubicBezTo>
                    <a:pt x="61141" y="5058"/>
                    <a:pt x="61092" y="5058"/>
                    <a:pt x="61092" y="5008"/>
                  </a:cubicBezTo>
                  <a:cubicBezTo>
                    <a:pt x="61042" y="4958"/>
                    <a:pt x="61042" y="4847"/>
                    <a:pt x="60993" y="4797"/>
                  </a:cubicBezTo>
                  <a:cubicBezTo>
                    <a:pt x="60968" y="4772"/>
                    <a:pt x="60928" y="4772"/>
                    <a:pt x="60887" y="4772"/>
                  </a:cubicBezTo>
                  <a:cubicBezTo>
                    <a:pt x="60847" y="4772"/>
                    <a:pt x="60807" y="4772"/>
                    <a:pt x="60782" y="4748"/>
                  </a:cubicBezTo>
                  <a:cubicBezTo>
                    <a:pt x="60782" y="4698"/>
                    <a:pt x="60893" y="4649"/>
                    <a:pt x="60893" y="4537"/>
                  </a:cubicBezTo>
                  <a:lnTo>
                    <a:pt x="60893" y="4339"/>
                  </a:lnTo>
                  <a:cubicBezTo>
                    <a:pt x="60943" y="4178"/>
                    <a:pt x="60993" y="4128"/>
                    <a:pt x="61092" y="3967"/>
                  </a:cubicBezTo>
                  <a:lnTo>
                    <a:pt x="61042" y="3769"/>
                  </a:lnTo>
                  <a:cubicBezTo>
                    <a:pt x="60993" y="3769"/>
                    <a:pt x="60893" y="3769"/>
                    <a:pt x="60831" y="3818"/>
                  </a:cubicBezTo>
                  <a:cubicBezTo>
                    <a:pt x="60782" y="3868"/>
                    <a:pt x="60782" y="3967"/>
                    <a:pt x="60732" y="4029"/>
                  </a:cubicBezTo>
                  <a:cubicBezTo>
                    <a:pt x="60683" y="4029"/>
                    <a:pt x="60584" y="4029"/>
                    <a:pt x="60522" y="4078"/>
                  </a:cubicBezTo>
                  <a:cubicBezTo>
                    <a:pt x="60472" y="4078"/>
                    <a:pt x="60373" y="4128"/>
                    <a:pt x="60323" y="4128"/>
                  </a:cubicBezTo>
                  <a:cubicBezTo>
                    <a:pt x="60216" y="4128"/>
                    <a:pt x="60114" y="4106"/>
                    <a:pt x="60010" y="4106"/>
                  </a:cubicBezTo>
                  <a:cubicBezTo>
                    <a:pt x="59958" y="4106"/>
                    <a:pt x="59906" y="4111"/>
                    <a:pt x="59852" y="4128"/>
                  </a:cubicBezTo>
                  <a:cubicBezTo>
                    <a:pt x="59803" y="4178"/>
                    <a:pt x="59803" y="4339"/>
                    <a:pt x="59704" y="4339"/>
                  </a:cubicBezTo>
                  <a:cubicBezTo>
                    <a:pt x="59592" y="4438"/>
                    <a:pt x="59493" y="4487"/>
                    <a:pt x="59344" y="4537"/>
                  </a:cubicBezTo>
                  <a:lnTo>
                    <a:pt x="59034" y="4537"/>
                  </a:lnTo>
                  <a:cubicBezTo>
                    <a:pt x="58904" y="4537"/>
                    <a:pt x="58799" y="4525"/>
                    <a:pt x="58701" y="4525"/>
                  </a:cubicBezTo>
                  <a:cubicBezTo>
                    <a:pt x="58604" y="4525"/>
                    <a:pt x="58514" y="4537"/>
                    <a:pt x="58415" y="4587"/>
                  </a:cubicBezTo>
                  <a:cubicBezTo>
                    <a:pt x="58353" y="4649"/>
                    <a:pt x="58253" y="4649"/>
                    <a:pt x="58204" y="4698"/>
                  </a:cubicBezTo>
                  <a:cubicBezTo>
                    <a:pt x="58154" y="4748"/>
                    <a:pt x="58204" y="4847"/>
                    <a:pt x="58154" y="4896"/>
                  </a:cubicBezTo>
                  <a:cubicBezTo>
                    <a:pt x="58105" y="4958"/>
                    <a:pt x="58043" y="5008"/>
                    <a:pt x="57944" y="5008"/>
                  </a:cubicBezTo>
                  <a:lnTo>
                    <a:pt x="57584" y="5008"/>
                  </a:lnTo>
                  <a:cubicBezTo>
                    <a:pt x="57485" y="5008"/>
                    <a:pt x="57423" y="5058"/>
                    <a:pt x="57373" y="5058"/>
                  </a:cubicBezTo>
                  <a:cubicBezTo>
                    <a:pt x="57225" y="5058"/>
                    <a:pt x="57064" y="5107"/>
                    <a:pt x="56915" y="5157"/>
                  </a:cubicBezTo>
                  <a:cubicBezTo>
                    <a:pt x="56803" y="5157"/>
                    <a:pt x="56803" y="5268"/>
                    <a:pt x="56704" y="5318"/>
                  </a:cubicBezTo>
                  <a:cubicBezTo>
                    <a:pt x="56605" y="5417"/>
                    <a:pt x="56494" y="5516"/>
                    <a:pt x="56345" y="5628"/>
                  </a:cubicBezTo>
                  <a:lnTo>
                    <a:pt x="56295" y="5677"/>
                  </a:lnTo>
                  <a:cubicBezTo>
                    <a:pt x="56246" y="5727"/>
                    <a:pt x="56134" y="5776"/>
                    <a:pt x="56035" y="5826"/>
                  </a:cubicBezTo>
                  <a:cubicBezTo>
                    <a:pt x="55970" y="5841"/>
                    <a:pt x="55905" y="5846"/>
                    <a:pt x="55840" y="5846"/>
                  </a:cubicBezTo>
                  <a:cubicBezTo>
                    <a:pt x="55742" y="5846"/>
                    <a:pt x="55644" y="5836"/>
                    <a:pt x="55547" y="5836"/>
                  </a:cubicBezTo>
                  <a:cubicBezTo>
                    <a:pt x="55449" y="5836"/>
                    <a:pt x="55352" y="5846"/>
                    <a:pt x="55254" y="5888"/>
                  </a:cubicBezTo>
                  <a:cubicBezTo>
                    <a:pt x="55155" y="5888"/>
                    <a:pt x="55155" y="5987"/>
                    <a:pt x="55056" y="6037"/>
                  </a:cubicBezTo>
                  <a:cubicBezTo>
                    <a:pt x="55105" y="6136"/>
                    <a:pt x="55105" y="6198"/>
                    <a:pt x="55155" y="6247"/>
                  </a:cubicBezTo>
                  <a:cubicBezTo>
                    <a:pt x="55204" y="6347"/>
                    <a:pt x="55366" y="6396"/>
                    <a:pt x="55366" y="6508"/>
                  </a:cubicBezTo>
                  <a:cubicBezTo>
                    <a:pt x="55366" y="6656"/>
                    <a:pt x="55366" y="6706"/>
                    <a:pt x="55254" y="6818"/>
                  </a:cubicBezTo>
                  <a:cubicBezTo>
                    <a:pt x="55155" y="6917"/>
                    <a:pt x="55006" y="6917"/>
                    <a:pt x="54845" y="7016"/>
                  </a:cubicBezTo>
                  <a:cubicBezTo>
                    <a:pt x="54746" y="7065"/>
                    <a:pt x="54746" y="7127"/>
                    <a:pt x="54634" y="7177"/>
                  </a:cubicBezTo>
                  <a:cubicBezTo>
                    <a:pt x="54585" y="7177"/>
                    <a:pt x="54535" y="7227"/>
                    <a:pt x="54436" y="7227"/>
                  </a:cubicBezTo>
                  <a:lnTo>
                    <a:pt x="54015" y="7227"/>
                  </a:lnTo>
                  <a:cubicBezTo>
                    <a:pt x="53866" y="7227"/>
                    <a:pt x="53816" y="7375"/>
                    <a:pt x="53705" y="7375"/>
                  </a:cubicBezTo>
                  <a:lnTo>
                    <a:pt x="53606" y="7375"/>
                  </a:lnTo>
                  <a:cubicBezTo>
                    <a:pt x="53506" y="7375"/>
                    <a:pt x="53506" y="7227"/>
                    <a:pt x="53457" y="7177"/>
                  </a:cubicBezTo>
                  <a:cubicBezTo>
                    <a:pt x="53345" y="7127"/>
                    <a:pt x="53296" y="7065"/>
                    <a:pt x="53197" y="7065"/>
                  </a:cubicBezTo>
                  <a:cubicBezTo>
                    <a:pt x="53147" y="6966"/>
                    <a:pt x="53035" y="6917"/>
                    <a:pt x="52986" y="6867"/>
                  </a:cubicBezTo>
                  <a:cubicBezTo>
                    <a:pt x="52986" y="6818"/>
                    <a:pt x="52986" y="6706"/>
                    <a:pt x="52936" y="6656"/>
                  </a:cubicBezTo>
                  <a:cubicBezTo>
                    <a:pt x="52887" y="6557"/>
                    <a:pt x="52726" y="6508"/>
                    <a:pt x="52726" y="6347"/>
                  </a:cubicBezTo>
                  <a:cubicBezTo>
                    <a:pt x="52726" y="6198"/>
                    <a:pt x="52775" y="6086"/>
                    <a:pt x="52775" y="5888"/>
                  </a:cubicBezTo>
                  <a:lnTo>
                    <a:pt x="53915" y="5888"/>
                  </a:lnTo>
                  <a:lnTo>
                    <a:pt x="53915" y="5268"/>
                  </a:lnTo>
                  <a:cubicBezTo>
                    <a:pt x="53816" y="5157"/>
                    <a:pt x="53767" y="5107"/>
                    <a:pt x="53705" y="5058"/>
                  </a:cubicBezTo>
                  <a:cubicBezTo>
                    <a:pt x="53680" y="5033"/>
                    <a:pt x="53643" y="5033"/>
                    <a:pt x="53606" y="5033"/>
                  </a:cubicBezTo>
                  <a:cubicBezTo>
                    <a:pt x="53568" y="5033"/>
                    <a:pt x="53531" y="5033"/>
                    <a:pt x="53506" y="5008"/>
                  </a:cubicBezTo>
                  <a:cubicBezTo>
                    <a:pt x="53457" y="4958"/>
                    <a:pt x="53457" y="4847"/>
                    <a:pt x="53395" y="4797"/>
                  </a:cubicBezTo>
                  <a:cubicBezTo>
                    <a:pt x="53345" y="4748"/>
                    <a:pt x="53296" y="4698"/>
                    <a:pt x="53246" y="4587"/>
                  </a:cubicBezTo>
                  <a:cubicBezTo>
                    <a:pt x="53197" y="4537"/>
                    <a:pt x="53147" y="4388"/>
                    <a:pt x="53035" y="4388"/>
                  </a:cubicBezTo>
                  <a:cubicBezTo>
                    <a:pt x="52887" y="4388"/>
                    <a:pt x="52775" y="4487"/>
                    <a:pt x="52626" y="4487"/>
                  </a:cubicBezTo>
                  <a:lnTo>
                    <a:pt x="52527" y="4487"/>
                  </a:lnTo>
                  <a:cubicBezTo>
                    <a:pt x="52416" y="4487"/>
                    <a:pt x="52416" y="4339"/>
                    <a:pt x="52366" y="4277"/>
                  </a:cubicBezTo>
                  <a:cubicBezTo>
                    <a:pt x="52267" y="4277"/>
                    <a:pt x="52217" y="4277"/>
                    <a:pt x="52156" y="4227"/>
                  </a:cubicBezTo>
                  <a:lnTo>
                    <a:pt x="51288" y="4227"/>
                  </a:lnTo>
                  <a:cubicBezTo>
                    <a:pt x="51226" y="4227"/>
                    <a:pt x="51176" y="4277"/>
                    <a:pt x="51077" y="4277"/>
                  </a:cubicBezTo>
                  <a:lnTo>
                    <a:pt x="50916" y="4277"/>
                  </a:lnTo>
                  <a:lnTo>
                    <a:pt x="50916" y="4698"/>
                  </a:lnTo>
                  <a:cubicBezTo>
                    <a:pt x="51077" y="4748"/>
                    <a:pt x="51176" y="4748"/>
                    <a:pt x="51337" y="4748"/>
                  </a:cubicBezTo>
                  <a:cubicBezTo>
                    <a:pt x="51387" y="4748"/>
                    <a:pt x="51437" y="4847"/>
                    <a:pt x="51486" y="4847"/>
                  </a:cubicBezTo>
                  <a:lnTo>
                    <a:pt x="51486" y="6037"/>
                  </a:lnTo>
                  <a:cubicBezTo>
                    <a:pt x="51486" y="6136"/>
                    <a:pt x="51437" y="6198"/>
                    <a:pt x="51387" y="6247"/>
                  </a:cubicBezTo>
                  <a:cubicBezTo>
                    <a:pt x="51337" y="6347"/>
                    <a:pt x="51176" y="6297"/>
                    <a:pt x="51176" y="6396"/>
                  </a:cubicBezTo>
                  <a:cubicBezTo>
                    <a:pt x="51176" y="6508"/>
                    <a:pt x="51226" y="6557"/>
                    <a:pt x="51226" y="6607"/>
                  </a:cubicBezTo>
                  <a:cubicBezTo>
                    <a:pt x="51226" y="6706"/>
                    <a:pt x="51176" y="6756"/>
                    <a:pt x="51226" y="6818"/>
                  </a:cubicBezTo>
                  <a:cubicBezTo>
                    <a:pt x="51288" y="6867"/>
                    <a:pt x="51387" y="6867"/>
                    <a:pt x="51437" y="6867"/>
                  </a:cubicBezTo>
                  <a:cubicBezTo>
                    <a:pt x="51486" y="6917"/>
                    <a:pt x="51536" y="6917"/>
                    <a:pt x="51647" y="6966"/>
                  </a:cubicBezTo>
                  <a:cubicBezTo>
                    <a:pt x="51697" y="7016"/>
                    <a:pt x="51746" y="7127"/>
                    <a:pt x="51796" y="7177"/>
                  </a:cubicBezTo>
                  <a:cubicBezTo>
                    <a:pt x="51846" y="7276"/>
                    <a:pt x="52007" y="7276"/>
                    <a:pt x="52007" y="7437"/>
                  </a:cubicBezTo>
                  <a:lnTo>
                    <a:pt x="52007" y="7536"/>
                  </a:lnTo>
                  <a:cubicBezTo>
                    <a:pt x="51957" y="7586"/>
                    <a:pt x="51796" y="7536"/>
                    <a:pt x="51796" y="7636"/>
                  </a:cubicBezTo>
                  <a:cubicBezTo>
                    <a:pt x="51796" y="7685"/>
                    <a:pt x="51846" y="7747"/>
                    <a:pt x="51846" y="7797"/>
                  </a:cubicBezTo>
                  <a:cubicBezTo>
                    <a:pt x="51796" y="8057"/>
                    <a:pt x="51846" y="8206"/>
                    <a:pt x="51846" y="8416"/>
                  </a:cubicBezTo>
                  <a:cubicBezTo>
                    <a:pt x="51846" y="8466"/>
                    <a:pt x="51796" y="8466"/>
                    <a:pt x="51796" y="8516"/>
                  </a:cubicBezTo>
                  <a:cubicBezTo>
                    <a:pt x="51647" y="8516"/>
                    <a:pt x="51536" y="8516"/>
                    <a:pt x="51387" y="8466"/>
                  </a:cubicBezTo>
                  <a:cubicBezTo>
                    <a:pt x="51354" y="8466"/>
                    <a:pt x="51293" y="8488"/>
                    <a:pt x="51242" y="8488"/>
                  </a:cubicBezTo>
                  <a:cubicBezTo>
                    <a:pt x="51216" y="8488"/>
                    <a:pt x="51193" y="8482"/>
                    <a:pt x="51176" y="8466"/>
                  </a:cubicBezTo>
                  <a:cubicBezTo>
                    <a:pt x="51127" y="8416"/>
                    <a:pt x="51028" y="8416"/>
                    <a:pt x="50978" y="8305"/>
                  </a:cubicBezTo>
                  <a:cubicBezTo>
                    <a:pt x="50978" y="8255"/>
                    <a:pt x="51028" y="8156"/>
                    <a:pt x="50978" y="8107"/>
                  </a:cubicBezTo>
                  <a:cubicBezTo>
                    <a:pt x="50916" y="8057"/>
                    <a:pt x="50916" y="7945"/>
                    <a:pt x="50817" y="7896"/>
                  </a:cubicBezTo>
                  <a:lnTo>
                    <a:pt x="50408" y="7896"/>
                  </a:lnTo>
                  <a:cubicBezTo>
                    <a:pt x="50296" y="7945"/>
                    <a:pt x="50247" y="8057"/>
                    <a:pt x="50197" y="8057"/>
                  </a:cubicBezTo>
                  <a:cubicBezTo>
                    <a:pt x="50164" y="8073"/>
                    <a:pt x="50137" y="8079"/>
                    <a:pt x="50112" y="8079"/>
                  </a:cubicBezTo>
                  <a:cubicBezTo>
                    <a:pt x="50064" y="8079"/>
                    <a:pt x="50028" y="8057"/>
                    <a:pt x="49987" y="8057"/>
                  </a:cubicBezTo>
                  <a:cubicBezTo>
                    <a:pt x="49920" y="8073"/>
                    <a:pt x="49864" y="8079"/>
                    <a:pt x="49813" y="8079"/>
                  </a:cubicBezTo>
                  <a:cubicBezTo>
                    <a:pt x="49710" y="8079"/>
                    <a:pt x="49627" y="8057"/>
                    <a:pt x="49528" y="8057"/>
                  </a:cubicBezTo>
                  <a:cubicBezTo>
                    <a:pt x="49478" y="8057"/>
                    <a:pt x="49429" y="8107"/>
                    <a:pt x="49317" y="8107"/>
                  </a:cubicBezTo>
                  <a:cubicBezTo>
                    <a:pt x="49317" y="8206"/>
                    <a:pt x="49367" y="8255"/>
                    <a:pt x="49317" y="8305"/>
                  </a:cubicBezTo>
                  <a:cubicBezTo>
                    <a:pt x="49317" y="8367"/>
                    <a:pt x="49317" y="8466"/>
                    <a:pt x="49268" y="8516"/>
                  </a:cubicBezTo>
                  <a:cubicBezTo>
                    <a:pt x="49218" y="8565"/>
                    <a:pt x="49168" y="8565"/>
                    <a:pt x="49057" y="8615"/>
                  </a:cubicBezTo>
                  <a:cubicBezTo>
                    <a:pt x="49007" y="8615"/>
                    <a:pt x="48958" y="8677"/>
                    <a:pt x="48859" y="8677"/>
                  </a:cubicBezTo>
                  <a:cubicBezTo>
                    <a:pt x="48747" y="8726"/>
                    <a:pt x="48598" y="8726"/>
                    <a:pt x="48499" y="8776"/>
                  </a:cubicBezTo>
                  <a:cubicBezTo>
                    <a:pt x="48388" y="8776"/>
                    <a:pt x="48288" y="8776"/>
                    <a:pt x="48239" y="8825"/>
                  </a:cubicBezTo>
                  <a:cubicBezTo>
                    <a:pt x="48127" y="8875"/>
                    <a:pt x="48078" y="8875"/>
                    <a:pt x="48028" y="8987"/>
                  </a:cubicBezTo>
                  <a:cubicBezTo>
                    <a:pt x="47979" y="9036"/>
                    <a:pt x="47979" y="9135"/>
                    <a:pt x="47929" y="9185"/>
                  </a:cubicBezTo>
                  <a:cubicBezTo>
                    <a:pt x="47879" y="9234"/>
                    <a:pt x="47818" y="9296"/>
                    <a:pt x="47718" y="9346"/>
                  </a:cubicBezTo>
                  <a:cubicBezTo>
                    <a:pt x="47619" y="9396"/>
                    <a:pt x="47508" y="9396"/>
                    <a:pt x="47408" y="9396"/>
                  </a:cubicBezTo>
                  <a:cubicBezTo>
                    <a:pt x="47458" y="9544"/>
                    <a:pt x="47408" y="9656"/>
                    <a:pt x="47408" y="9755"/>
                  </a:cubicBezTo>
                  <a:cubicBezTo>
                    <a:pt x="47408" y="9854"/>
                    <a:pt x="47458" y="9916"/>
                    <a:pt x="47508" y="9966"/>
                  </a:cubicBezTo>
                  <a:cubicBezTo>
                    <a:pt x="47570" y="10065"/>
                    <a:pt x="47508" y="10114"/>
                    <a:pt x="47570" y="10164"/>
                  </a:cubicBezTo>
                  <a:cubicBezTo>
                    <a:pt x="47594" y="10195"/>
                    <a:pt x="47632" y="10195"/>
                    <a:pt x="47669" y="10195"/>
                  </a:cubicBezTo>
                  <a:cubicBezTo>
                    <a:pt x="47706" y="10195"/>
                    <a:pt x="47743" y="10195"/>
                    <a:pt x="47768" y="10226"/>
                  </a:cubicBezTo>
                  <a:cubicBezTo>
                    <a:pt x="47818" y="10276"/>
                    <a:pt x="47929" y="10276"/>
                    <a:pt x="47979" y="10325"/>
                  </a:cubicBezTo>
                  <a:cubicBezTo>
                    <a:pt x="48078" y="10375"/>
                    <a:pt x="48078" y="10536"/>
                    <a:pt x="48078" y="10635"/>
                  </a:cubicBezTo>
                  <a:cubicBezTo>
                    <a:pt x="48078" y="10703"/>
                    <a:pt x="48054" y="10777"/>
                    <a:pt x="48040" y="10849"/>
                  </a:cubicBezTo>
                  <a:lnTo>
                    <a:pt x="48040" y="10849"/>
                  </a:lnTo>
                  <a:cubicBezTo>
                    <a:pt x="48037" y="10847"/>
                    <a:pt x="48034" y="10846"/>
                    <a:pt x="48028" y="10846"/>
                  </a:cubicBezTo>
                  <a:cubicBezTo>
                    <a:pt x="47979" y="10825"/>
                    <a:pt x="47933" y="10818"/>
                    <a:pt x="47889" y="10818"/>
                  </a:cubicBezTo>
                  <a:cubicBezTo>
                    <a:pt x="47801" y="10818"/>
                    <a:pt x="47718" y="10846"/>
                    <a:pt x="47619" y="10846"/>
                  </a:cubicBezTo>
                  <a:lnTo>
                    <a:pt x="47198" y="10846"/>
                  </a:lnTo>
                  <a:cubicBezTo>
                    <a:pt x="47049" y="10846"/>
                    <a:pt x="46950" y="10734"/>
                    <a:pt x="46789" y="10734"/>
                  </a:cubicBezTo>
                  <a:lnTo>
                    <a:pt x="46640" y="10734"/>
                  </a:lnTo>
                  <a:cubicBezTo>
                    <a:pt x="46529" y="10734"/>
                    <a:pt x="46479" y="10685"/>
                    <a:pt x="46429" y="10685"/>
                  </a:cubicBezTo>
                  <a:cubicBezTo>
                    <a:pt x="46219" y="10685"/>
                    <a:pt x="46119" y="10685"/>
                    <a:pt x="45958" y="10635"/>
                  </a:cubicBezTo>
                  <a:cubicBezTo>
                    <a:pt x="45859" y="10585"/>
                    <a:pt x="45859" y="10536"/>
                    <a:pt x="45760" y="10474"/>
                  </a:cubicBezTo>
                  <a:cubicBezTo>
                    <a:pt x="45710" y="10474"/>
                    <a:pt x="45599" y="10424"/>
                    <a:pt x="45549" y="10424"/>
                  </a:cubicBezTo>
                  <a:lnTo>
                    <a:pt x="45339" y="10424"/>
                  </a:lnTo>
                  <a:cubicBezTo>
                    <a:pt x="45289" y="10424"/>
                    <a:pt x="45239" y="10325"/>
                    <a:pt x="45140" y="10276"/>
                  </a:cubicBezTo>
                  <a:cubicBezTo>
                    <a:pt x="45091" y="10226"/>
                    <a:pt x="45029" y="10114"/>
                    <a:pt x="44979" y="10015"/>
                  </a:cubicBezTo>
                  <a:lnTo>
                    <a:pt x="44930" y="9805"/>
                  </a:lnTo>
                  <a:cubicBezTo>
                    <a:pt x="44830" y="9854"/>
                    <a:pt x="44781" y="9916"/>
                    <a:pt x="44719" y="9916"/>
                  </a:cubicBezTo>
                  <a:cubicBezTo>
                    <a:pt x="44620" y="9966"/>
                    <a:pt x="44620" y="10065"/>
                    <a:pt x="44570" y="10114"/>
                  </a:cubicBezTo>
                  <a:cubicBezTo>
                    <a:pt x="44560" y="10125"/>
                    <a:pt x="44546" y="10129"/>
                    <a:pt x="44532" y="10129"/>
                  </a:cubicBezTo>
                  <a:cubicBezTo>
                    <a:pt x="44491" y="10129"/>
                    <a:pt x="44439" y="10100"/>
                    <a:pt x="44398" y="10100"/>
                  </a:cubicBezTo>
                  <a:cubicBezTo>
                    <a:pt x="44383" y="10100"/>
                    <a:pt x="44370" y="10104"/>
                    <a:pt x="44360" y="10114"/>
                  </a:cubicBezTo>
                  <a:cubicBezTo>
                    <a:pt x="44260" y="10164"/>
                    <a:pt x="44161" y="10276"/>
                    <a:pt x="44161" y="10375"/>
                  </a:cubicBezTo>
                  <a:cubicBezTo>
                    <a:pt x="44161" y="10536"/>
                    <a:pt x="44161" y="10585"/>
                    <a:pt x="44260" y="10685"/>
                  </a:cubicBezTo>
                  <a:cubicBezTo>
                    <a:pt x="44310" y="10734"/>
                    <a:pt x="44360" y="10784"/>
                    <a:pt x="44471" y="10846"/>
                  </a:cubicBezTo>
                  <a:cubicBezTo>
                    <a:pt x="44496" y="10870"/>
                    <a:pt x="44533" y="10870"/>
                    <a:pt x="44570" y="10870"/>
                  </a:cubicBezTo>
                  <a:cubicBezTo>
                    <a:pt x="44607" y="10870"/>
                    <a:pt x="44645" y="10870"/>
                    <a:pt x="44669" y="10895"/>
                  </a:cubicBezTo>
                  <a:cubicBezTo>
                    <a:pt x="44669" y="10945"/>
                    <a:pt x="44620" y="10994"/>
                    <a:pt x="44669" y="11094"/>
                  </a:cubicBezTo>
                  <a:cubicBezTo>
                    <a:pt x="44669" y="11156"/>
                    <a:pt x="44719" y="11205"/>
                    <a:pt x="44781" y="11304"/>
                  </a:cubicBezTo>
                  <a:lnTo>
                    <a:pt x="44979" y="11304"/>
                  </a:lnTo>
                  <a:cubicBezTo>
                    <a:pt x="45093" y="11269"/>
                    <a:pt x="45176" y="11234"/>
                    <a:pt x="45272" y="11234"/>
                  </a:cubicBezTo>
                  <a:cubicBezTo>
                    <a:pt x="45312" y="11234"/>
                    <a:pt x="45353" y="11240"/>
                    <a:pt x="45401" y="11255"/>
                  </a:cubicBezTo>
                  <a:cubicBezTo>
                    <a:pt x="45549" y="11255"/>
                    <a:pt x="45710" y="11403"/>
                    <a:pt x="45810" y="11465"/>
                  </a:cubicBezTo>
                  <a:cubicBezTo>
                    <a:pt x="45909" y="11565"/>
                    <a:pt x="45958" y="11614"/>
                    <a:pt x="45958" y="11713"/>
                  </a:cubicBezTo>
                  <a:cubicBezTo>
                    <a:pt x="45958" y="11825"/>
                    <a:pt x="45810" y="11874"/>
                    <a:pt x="45810" y="11924"/>
                  </a:cubicBezTo>
                  <a:lnTo>
                    <a:pt x="44830" y="11924"/>
                  </a:lnTo>
                  <a:cubicBezTo>
                    <a:pt x="44781" y="11974"/>
                    <a:pt x="44781" y="12135"/>
                    <a:pt x="44719" y="12135"/>
                  </a:cubicBezTo>
                  <a:cubicBezTo>
                    <a:pt x="44620" y="12135"/>
                    <a:pt x="44570" y="12184"/>
                    <a:pt x="44521" y="12184"/>
                  </a:cubicBezTo>
                  <a:cubicBezTo>
                    <a:pt x="44409" y="12184"/>
                    <a:pt x="44360" y="12184"/>
                    <a:pt x="44310" y="12135"/>
                  </a:cubicBezTo>
                  <a:cubicBezTo>
                    <a:pt x="44260" y="12085"/>
                    <a:pt x="44310" y="11974"/>
                    <a:pt x="44260" y="11924"/>
                  </a:cubicBezTo>
                  <a:cubicBezTo>
                    <a:pt x="44211" y="11874"/>
                    <a:pt x="44099" y="11825"/>
                    <a:pt x="44050" y="11775"/>
                  </a:cubicBezTo>
                  <a:cubicBezTo>
                    <a:pt x="43851" y="11614"/>
                    <a:pt x="43690" y="11565"/>
                    <a:pt x="43430" y="11515"/>
                  </a:cubicBezTo>
                  <a:cubicBezTo>
                    <a:pt x="43397" y="11515"/>
                    <a:pt x="43364" y="11537"/>
                    <a:pt x="43316" y="11537"/>
                  </a:cubicBezTo>
                  <a:cubicBezTo>
                    <a:pt x="43292" y="11537"/>
                    <a:pt x="43265" y="11531"/>
                    <a:pt x="43232" y="11515"/>
                  </a:cubicBezTo>
                  <a:cubicBezTo>
                    <a:pt x="43071" y="11465"/>
                    <a:pt x="42971" y="11354"/>
                    <a:pt x="42922" y="11255"/>
                  </a:cubicBezTo>
                  <a:cubicBezTo>
                    <a:pt x="42860" y="11156"/>
                    <a:pt x="42810" y="11094"/>
                    <a:pt x="42810" y="11044"/>
                  </a:cubicBezTo>
                  <a:cubicBezTo>
                    <a:pt x="42761" y="10994"/>
                    <a:pt x="42810" y="10895"/>
                    <a:pt x="42810" y="10846"/>
                  </a:cubicBezTo>
                  <a:cubicBezTo>
                    <a:pt x="42761" y="10585"/>
                    <a:pt x="42810" y="10474"/>
                    <a:pt x="42810" y="10226"/>
                  </a:cubicBezTo>
                  <a:lnTo>
                    <a:pt x="42141" y="10226"/>
                  </a:lnTo>
                  <a:lnTo>
                    <a:pt x="42141" y="9606"/>
                  </a:lnTo>
                  <a:cubicBezTo>
                    <a:pt x="42141" y="9234"/>
                    <a:pt x="42302" y="9036"/>
                    <a:pt x="42240" y="8726"/>
                  </a:cubicBezTo>
                  <a:cubicBezTo>
                    <a:pt x="42191" y="8565"/>
                    <a:pt x="42191" y="8416"/>
                    <a:pt x="42091" y="8305"/>
                  </a:cubicBezTo>
                  <a:cubicBezTo>
                    <a:pt x="42011" y="8230"/>
                    <a:pt x="41921" y="8218"/>
                    <a:pt x="41819" y="8218"/>
                  </a:cubicBezTo>
                  <a:cubicBezTo>
                    <a:pt x="41768" y="8218"/>
                    <a:pt x="41713" y="8221"/>
                    <a:pt x="41656" y="8221"/>
                  </a:cubicBezTo>
                  <a:cubicBezTo>
                    <a:pt x="41598" y="8221"/>
                    <a:pt x="41537" y="8218"/>
                    <a:pt x="41472" y="8206"/>
                  </a:cubicBezTo>
                  <a:cubicBezTo>
                    <a:pt x="41422" y="8206"/>
                    <a:pt x="41472" y="8107"/>
                    <a:pt x="41372" y="7995"/>
                  </a:cubicBezTo>
                  <a:cubicBezTo>
                    <a:pt x="41311" y="7945"/>
                    <a:pt x="41261" y="7896"/>
                    <a:pt x="41211" y="7797"/>
                  </a:cubicBezTo>
                  <a:cubicBezTo>
                    <a:pt x="41112" y="7685"/>
                    <a:pt x="41162" y="7487"/>
                    <a:pt x="41063" y="7437"/>
                  </a:cubicBezTo>
                  <a:cubicBezTo>
                    <a:pt x="40977" y="7378"/>
                    <a:pt x="40895" y="7364"/>
                    <a:pt x="40813" y="7364"/>
                  </a:cubicBezTo>
                  <a:cubicBezTo>
                    <a:pt x="40741" y="7364"/>
                    <a:pt x="40667" y="7375"/>
                    <a:pt x="40592" y="7375"/>
                  </a:cubicBezTo>
                  <a:cubicBezTo>
                    <a:pt x="40492" y="7326"/>
                    <a:pt x="40492" y="7227"/>
                    <a:pt x="40381" y="7177"/>
                  </a:cubicBezTo>
                  <a:cubicBezTo>
                    <a:pt x="40232" y="7065"/>
                    <a:pt x="40133" y="7016"/>
                    <a:pt x="39972" y="6966"/>
                  </a:cubicBezTo>
                  <a:lnTo>
                    <a:pt x="40022" y="6756"/>
                  </a:lnTo>
                  <a:cubicBezTo>
                    <a:pt x="40071" y="6756"/>
                    <a:pt x="40183" y="6818"/>
                    <a:pt x="40232" y="6818"/>
                  </a:cubicBezTo>
                  <a:cubicBezTo>
                    <a:pt x="40257" y="6842"/>
                    <a:pt x="40294" y="6842"/>
                    <a:pt x="40333" y="6842"/>
                  </a:cubicBezTo>
                  <a:cubicBezTo>
                    <a:pt x="40372" y="6842"/>
                    <a:pt x="40412" y="6842"/>
                    <a:pt x="40443" y="6867"/>
                  </a:cubicBezTo>
                  <a:cubicBezTo>
                    <a:pt x="40492" y="6917"/>
                    <a:pt x="40492" y="7016"/>
                    <a:pt x="40542" y="7065"/>
                  </a:cubicBezTo>
                  <a:cubicBezTo>
                    <a:pt x="40641" y="7177"/>
                    <a:pt x="40802" y="7177"/>
                    <a:pt x="40951" y="7227"/>
                  </a:cubicBezTo>
                  <a:cubicBezTo>
                    <a:pt x="41112" y="7276"/>
                    <a:pt x="41211" y="7375"/>
                    <a:pt x="41311" y="7487"/>
                  </a:cubicBezTo>
                  <a:cubicBezTo>
                    <a:pt x="41422" y="7487"/>
                    <a:pt x="41472" y="7536"/>
                    <a:pt x="41521" y="7586"/>
                  </a:cubicBezTo>
                  <a:cubicBezTo>
                    <a:pt x="41576" y="7596"/>
                    <a:pt x="41629" y="7600"/>
                    <a:pt x="41680" y="7600"/>
                  </a:cubicBezTo>
                  <a:cubicBezTo>
                    <a:pt x="41821" y="7600"/>
                    <a:pt x="41951" y="7572"/>
                    <a:pt x="42087" y="7572"/>
                  </a:cubicBezTo>
                  <a:cubicBezTo>
                    <a:pt x="42137" y="7572"/>
                    <a:pt x="42188" y="7576"/>
                    <a:pt x="42240" y="7586"/>
                  </a:cubicBezTo>
                  <a:cubicBezTo>
                    <a:pt x="42281" y="7586"/>
                    <a:pt x="42339" y="7564"/>
                    <a:pt x="42388" y="7564"/>
                  </a:cubicBezTo>
                  <a:cubicBezTo>
                    <a:pt x="42412" y="7564"/>
                    <a:pt x="42434" y="7569"/>
                    <a:pt x="42451" y="7586"/>
                  </a:cubicBezTo>
                  <a:cubicBezTo>
                    <a:pt x="42550" y="7586"/>
                    <a:pt x="42500" y="7747"/>
                    <a:pt x="42612" y="7747"/>
                  </a:cubicBezTo>
                  <a:cubicBezTo>
                    <a:pt x="42761" y="7846"/>
                    <a:pt x="42810" y="7945"/>
                    <a:pt x="43021" y="7945"/>
                  </a:cubicBezTo>
                  <a:lnTo>
                    <a:pt x="44409" y="7945"/>
                  </a:lnTo>
                  <a:cubicBezTo>
                    <a:pt x="44471" y="7945"/>
                    <a:pt x="44521" y="7995"/>
                    <a:pt x="44620" y="7995"/>
                  </a:cubicBezTo>
                  <a:cubicBezTo>
                    <a:pt x="44669" y="8057"/>
                    <a:pt x="44719" y="8057"/>
                    <a:pt x="44830" y="8057"/>
                  </a:cubicBezTo>
                  <a:cubicBezTo>
                    <a:pt x="44880" y="8107"/>
                    <a:pt x="44830" y="8206"/>
                    <a:pt x="44930" y="8255"/>
                  </a:cubicBezTo>
                  <a:cubicBezTo>
                    <a:pt x="44979" y="8305"/>
                    <a:pt x="45029" y="8305"/>
                    <a:pt x="45091" y="8305"/>
                  </a:cubicBezTo>
                  <a:lnTo>
                    <a:pt x="45289" y="8305"/>
                  </a:lnTo>
                  <a:cubicBezTo>
                    <a:pt x="45401" y="8305"/>
                    <a:pt x="45450" y="8367"/>
                    <a:pt x="45500" y="8367"/>
                  </a:cubicBezTo>
                  <a:lnTo>
                    <a:pt x="46330" y="8367"/>
                  </a:lnTo>
                  <a:cubicBezTo>
                    <a:pt x="46380" y="8367"/>
                    <a:pt x="46429" y="8255"/>
                    <a:pt x="46529" y="8255"/>
                  </a:cubicBezTo>
                  <a:lnTo>
                    <a:pt x="46739" y="8255"/>
                  </a:lnTo>
                  <a:cubicBezTo>
                    <a:pt x="46789" y="8255"/>
                    <a:pt x="46838" y="8206"/>
                    <a:pt x="46888" y="8206"/>
                  </a:cubicBezTo>
                  <a:cubicBezTo>
                    <a:pt x="47099" y="8156"/>
                    <a:pt x="47148" y="8057"/>
                    <a:pt x="47309" y="7995"/>
                  </a:cubicBezTo>
                  <a:lnTo>
                    <a:pt x="47508" y="7995"/>
                  </a:lnTo>
                  <a:cubicBezTo>
                    <a:pt x="47669" y="7995"/>
                    <a:pt x="47768" y="7995"/>
                    <a:pt x="47929" y="7945"/>
                  </a:cubicBezTo>
                  <a:cubicBezTo>
                    <a:pt x="48028" y="7945"/>
                    <a:pt x="48028" y="7846"/>
                    <a:pt x="48127" y="7797"/>
                  </a:cubicBezTo>
                  <a:cubicBezTo>
                    <a:pt x="48189" y="7797"/>
                    <a:pt x="48288" y="7747"/>
                    <a:pt x="48338" y="7685"/>
                  </a:cubicBezTo>
                  <a:cubicBezTo>
                    <a:pt x="48388" y="7636"/>
                    <a:pt x="48499" y="7586"/>
                    <a:pt x="48549" y="7536"/>
                  </a:cubicBezTo>
                  <a:cubicBezTo>
                    <a:pt x="48549" y="7437"/>
                    <a:pt x="48598" y="7375"/>
                    <a:pt x="48648" y="7326"/>
                  </a:cubicBezTo>
                  <a:cubicBezTo>
                    <a:pt x="48698" y="7177"/>
                    <a:pt x="48698" y="7065"/>
                    <a:pt x="48698" y="6917"/>
                  </a:cubicBezTo>
                  <a:cubicBezTo>
                    <a:pt x="48698" y="6656"/>
                    <a:pt x="48648" y="6557"/>
                    <a:pt x="48648" y="6297"/>
                  </a:cubicBezTo>
                  <a:lnTo>
                    <a:pt x="48648" y="6086"/>
                  </a:lnTo>
                  <a:cubicBezTo>
                    <a:pt x="48598" y="5938"/>
                    <a:pt x="48499" y="5826"/>
                    <a:pt x="48437" y="5727"/>
                  </a:cubicBezTo>
                  <a:cubicBezTo>
                    <a:pt x="48388" y="5628"/>
                    <a:pt x="48288" y="5628"/>
                    <a:pt x="48239" y="5578"/>
                  </a:cubicBezTo>
                  <a:cubicBezTo>
                    <a:pt x="48127" y="5467"/>
                    <a:pt x="48127" y="5417"/>
                    <a:pt x="48028" y="5367"/>
                  </a:cubicBezTo>
                  <a:cubicBezTo>
                    <a:pt x="47979" y="5318"/>
                    <a:pt x="47879" y="5318"/>
                    <a:pt x="47818" y="5318"/>
                  </a:cubicBezTo>
                  <a:cubicBezTo>
                    <a:pt x="47718" y="5268"/>
                    <a:pt x="47669" y="5268"/>
                    <a:pt x="47570" y="5268"/>
                  </a:cubicBezTo>
                  <a:lnTo>
                    <a:pt x="47148" y="5268"/>
                  </a:lnTo>
                  <a:cubicBezTo>
                    <a:pt x="47049" y="5268"/>
                    <a:pt x="46966" y="5290"/>
                    <a:pt x="46893" y="5290"/>
                  </a:cubicBezTo>
                  <a:cubicBezTo>
                    <a:pt x="46856" y="5290"/>
                    <a:pt x="46822" y="5285"/>
                    <a:pt x="46789" y="5268"/>
                  </a:cubicBezTo>
                  <a:cubicBezTo>
                    <a:pt x="46578" y="5206"/>
                    <a:pt x="46479" y="5107"/>
                    <a:pt x="46380" y="5008"/>
                  </a:cubicBezTo>
                  <a:cubicBezTo>
                    <a:pt x="46330" y="4958"/>
                    <a:pt x="46219" y="4958"/>
                    <a:pt x="46169" y="4896"/>
                  </a:cubicBezTo>
                  <a:cubicBezTo>
                    <a:pt x="46119" y="4847"/>
                    <a:pt x="46119" y="4748"/>
                    <a:pt x="46070" y="4698"/>
                  </a:cubicBezTo>
                  <a:cubicBezTo>
                    <a:pt x="46020" y="4649"/>
                    <a:pt x="45909" y="4649"/>
                    <a:pt x="45859" y="4587"/>
                  </a:cubicBezTo>
                  <a:cubicBezTo>
                    <a:pt x="45810" y="4537"/>
                    <a:pt x="45810" y="4438"/>
                    <a:pt x="45710" y="4388"/>
                  </a:cubicBezTo>
                  <a:cubicBezTo>
                    <a:pt x="45669" y="4388"/>
                    <a:pt x="45611" y="4410"/>
                    <a:pt x="45563" y="4410"/>
                  </a:cubicBezTo>
                  <a:cubicBezTo>
                    <a:pt x="45538" y="4410"/>
                    <a:pt x="45516" y="4405"/>
                    <a:pt x="45500" y="4388"/>
                  </a:cubicBezTo>
                  <a:lnTo>
                    <a:pt x="45289" y="4277"/>
                  </a:lnTo>
                  <a:cubicBezTo>
                    <a:pt x="45239" y="4277"/>
                    <a:pt x="45239" y="4128"/>
                    <a:pt x="45140" y="4128"/>
                  </a:cubicBezTo>
                  <a:cubicBezTo>
                    <a:pt x="45091" y="4078"/>
                    <a:pt x="45029" y="4078"/>
                    <a:pt x="44979" y="4078"/>
                  </a:cubicBezTo>
                  <a:lnTo>
                    <a:pt x="44781" y="3967"/>
                  </a:lnTo>
                  <a:cubicBezTo>
                    <a:pt x="44669" y="3917"/>
                    <a:pt x="44620" y="3818"/>
                    <a:pt x="44570" y="3818"/>
                  </a:cubicBezTo>
                  <a:cubicBezTo>
                    <a:pt x="44521" y="3769"/>
                    <a:pt x="44409" y="3769"/>
                    <a:pt x="44360" y="3769"/>
                  </a:cubicBezTo>
                  <a:cubicBezTo>
                    <a:pt x="44161" y="3719"/>
                    <a:pt x="44050" y="3719"/>
                    <a:pt x="43901" y="3719"/>
                  </a:cubicBezTo>
                  <a:cubicBezTo>
                    <a:pt x="43690" y="3719"/>
                    <a:pt x="43591" y="3719"/>
                    <a:pt x="43380" y="3769"/>
                  </a:cubicBezTo>
                  <a:cubicBezTo>
                    <a:pt x="43281" y="3769"/>
                    <a:pt x="43232" y="3818"/>
                    <a:pt x="43120" y="3818"/>
                  </a:cubicBezTo>
                  <a:lnTo>
                    <a:pt x="43021" y="3818"/>
                  </a:lnTo>
                  <a:cubicBezTo>
                    <a:pt x="42922" y="3769"/>
                    <a:pt x="42860" y="3657"/>
                    <a:pt x="42810" y="3657"/>
                  </a:cubicBezTo>
                  <a:cubicBezTo>
                    <a:pt x="42711" y="3607"/>
                    <a:pt x="42612" y="3607"/>
                    <a:pt x="42550" y="3558"/>
                  </a:cubicBezTo>
                  <a:cubicBezTo>
                    <a:pt x="42401" y="3459"/>
                    <a:pt x="42302" y="3347"/>
                    <a:pt x="42191" y="3198"/>
                  </a:cubicBezTo>
                  <a:lnTo>
                    <a:pt x="41571" y="3198"/>
                  </a:lnTo>
                  <a:cubicBezTo>
                    <a:pt x="41571" y="3298"/>
                    <a:pt x="41620" y="3409"/>
                    <a:pt x="41571" y="3508"/>
                  </a:cubicBezTo>
                  <a:cubicBezTo>
                    <a:pt x="41571" y="3558"/>
                    <a:pt x="41571" y="3657"/>
                    <a:pt x="41472" y="3719"/>
                  </a:cubicBezTo>
                  <a:lnTo>
                    <a:pt x="41112" y="3719"/>
                  </a:lnTo>
                  <a:cubicBezTo>
                    <a:pt x="41001" y="3657"/>
                    <a:pt x="40901" y="3607"/>
                    <a:pt x="40852" y="3558"/>
                  </a:cubicBezTo>
                  <a:cubicBezTo>
                    <a:pt x="40852" y="3459"/>
                    <a:pt x="40901" y="3409"/>
                    <a:pt x="40951" y="3347"/>
                  </a:cubicBezTo>
                  <a:cubicBezTo>
                    <a:pt x="40951" y="3248"/>
                    <a:pt x="41063" y="3149"/>
                    <a:pt x="41063" y="3037"/>
                  </a:cubicBezTo>
                  <a:lnTo>
                    <a:pt x="41063" y="2938"/>
                  </a:lnTo>
                  <a:cubicBezTo>
                    <a:pt x="41001" y="2889"/>
                    <a:pt x="40901" y="2889"/>
                    <a:pt x="40852" y="2839"/>
                  </a:cubicBezTo>
                  <a:cubicBezTo>
                    <a:pt x="40802" y="2789"/>
                    <a:pt x="40691" y="2789"/>
                    <a:pt x="40641" y="2727"/>
                  </a:cubicBezTo>
                  <a:cubicBezTo>
                    <a:pt x="40592" y="2678"/>
                    <a:pt x="40641" y="2628"/>
                    <a:pt x="40641" y="2529"/>
                  </a:cubicBezTo>
                  <a:cubicBezTo>
                    <a:pt x="40592" y="2480"/>
                    <a:pt x="40592" y="2368"/>
                    <a:pt x="40592" y="2269"/>
                  </a:cubicBezTo>
                  <a:lnTo>
                    <a:pt x="39972" y="2269"/>
                  </a:lnTo>
                  <a:cubicBezTo>
                    <a:pt x="39922" y="2269"/>
                    <a:pt x="39873" y="2368"/>
                    <a:pt x="39761" y="2368"/>
                  </a:cubicBezTo>
                  <a:cubicBezTo>
                    <a:pt x="39712" y="2480"/>
                    <a:pt x="39712" y="2579"/>
                    <a:pt x="39563" y="2579"/>
                  </a:cubicBezTo>
                  <a:cubicBezTo>
                    <a:pt x="39451" y="2579"/>
                    <a:pt x="39402" y="2579"/>
                    <a:pt x="39303" y="2480"/>
                  </a:cubicBezTo>
                  <a:cubicBezTo>
                    <a:pt x="39203" y="2480"/>
                    <a:pt x="39142" y="2418"/>
                    <a:pt x="39092" y="2368"/>
                  </a:cubicBezTo>
                  <a:cubicBezTo>
                    <a:pt x="39042" y="2368"/>
                    <a:pt x="39042" y="2269"/>
                    <a:pt x="39042" y="2219"/>
                  </a:cubicBezTo>
                  <a:cubicBezTo>
                    <a:pt x="38894" y="2219"/>
                    <a:pt x="38732" y="2269"/>
                    <a:pt x="38584" y="2269"/>
                  </a:cubicBezTo>
                  <a:cubicBezTo>
                    <a:pt x="38423" y="2219"/>
                    <a:pt x="38274" y="2170"/>
                    <a:pt x="38113" y="2170"/>
                  </a:cubicBezTo>
                  <a:cubicBezTo>
                    <a:pt x="38063" y="2108"/>
                    <a:pt x="38014" y="2108"/>
                    <a:pt x="37902" y="2108"/>
                  </a:cubicBezTo>
                  <a:lnTo>
                    <a:pt x="37902" y="1860"/>
                  </a:lnTo>
                  <a:cubicBezTo>
                    <a:pt x="38014" y="1860"/>
                    <a:pt x="38063" y="1909"/>
                    <a:pt x="38113" y="1909"/>
                  </a:cubicBezTo>
                  <a:cubicBezTo>
                    <a:pt x="38212" y="1909"/>
                    <a:pt x="38274" y="1860"/>
                    <a:pt x="38323" y="1860"/>
                  </a:cubicBezTo>
                  <a:lnTo>
                    <a:pt x="38584" y="1860"/>
                  </a:lnTo>
                  <a:lnTo>
                    <a:pt x="38633" y="1438"/>
                  </a:lnTo>
                  <a:cubicBezTo>
                    <a:pt x="38584" y="1339"/>
                    <a:pt x="38522" y="1290"/>
                    <a:pt x="38472" y="1240"/>
                  </a:cubicBezTo>
                  <a:cubicBezTo>
                    <a:pt x="38423" y="1178"/>
                    <a:pt x="38423" y="1029"/>
                    <a:pt x="38323" y="1029"/>
                  </a:cubicBezTo>
                  <a:lnTo>
                    <a:pt x="37654" y="1029"/>
                  </a:lnTo>
                  <a:cubicBezTo>
                    <a:pt x="37543" y="1029"/>
                    <a:pt x="37394" y="1029"/>
                    <a:pt x="37282" y="980"/>
                  </a:cubicBezTo>
                  <a:cubicBezTo>
                    <a:pt x="37183" y="980"/>
                    <a:pt x="37183" y="819"/>
                    <a:pt x="37134" y="769"/>
                  </a:cubicBezTo>
                  <a:cubicBezTo>
                    <a:pt x="37084" y="720"/>
                    <a:pt x="37034" y="620"/>
                    <a:pt x="36973" y="558"/>
                  </a:cubicBezTo>
                  <a:cubicBezTo>
                    <a:pt x="36923" y="558"/>
                    <a:pt x="36824" y="558"/>
                    <a:pt x="36774" y="509"/>
                  </a:cubicBezTo>
                  <a:lnTo>
                    <a:pt x="36563" y="558"/>
                  </a:lnTo>
                  <a:lnTo>
                    <a:pt x="36563" y="1178"/>
                  </a:lnTo>
                  <a:cubicBezTo>
                    <a:pt x="36353" y="1240"/>
                    <a:pt x="36254" y="1240"/>
                    <a:pt x="35993" y="1240"/>
                  </a:cubicBezTo>
                  <a:lnTo>
                    <a:pt x="35993" y="819"/>
                  </a:lnTo>
                  <a:cubicBezTo>
                    <a:pt x="35993" y="720"/>
                    <a:pt x="36105" y="720"/>
                    <a:pt x="36105" y="620"/>
                  </a:cubicBezTo>
                  <a:cubicBezTo>
                    <a:pt x="36204" y="558"/>
                    <a:pt x="36303" y="509"/>
                    <a:pt x="36303" y="410"/>
                  </a:cubicBezTo>
                  <a:cubicBezTo>
                    <a:pt x="36353" y="360"/>
                    <a:pt x="36303" y="311"/>
                    <a:pt x="36303" y="249"/>
                  </a:cubicBezTo>
                  <a:lnTo>
                    <a:pt x="34915" y="249"/>
                  </a:lnTo>
                  <a:cubicBezTo>
                    <a:pt x="34965" y="509"/>
                    <a:pt x="35014" y="670"/>
                    <a:pt x="34965" y="868"/>
                  </a:cubicBezTo>
                  <a:cubicBezTo>
                    <a:pt x="34965" y="980"/>
                    <a:pt x="34865" y="980"/>
                    <a:pt x="34865" y="1079"/>
                  </a:cubicBezTo>
                  <a:lnTo>
                    <a:pt x="34865" y="1290"/>
                  </a:lnTo>
                  <a:cubicBezTo>
                    <a:pt x="34865" y="1389"/>
                    <a:pt x="34915" y="1389"/>
                    <a:pt x="34915" y="1488"/>
                  </a:cubicBezTo>
                  <a:lnTo>
                    <a:pt x="34655" y="1438"/>
                  </a:lnTo>
                  <a:cubicBezTo>
                    <a:pt x="34655" y="1339"/>
                    <a:pt x="34704" y="1339"/>
                    <a:pt x="34704" y="1240"/>
                  </a:cubicBezTo>
                  <a:cubicBezTo>
                    <a:pt x="34704" y="1129"/>
                    <a:pt x="34754" y="1029"/>
                    <a:pt x="34754" y="930"/>
                  </a:cubicBezTo>
                  <a:cubicBezTo>
                    <a:pt x="34754" y="819"/>
                    <a:pt x="34655" y="720"/>
                    <a:pt x="34605" y="620"/>
                  </a:cubicBezTo>
                  <a:cubicBezTo>
                    <a:pt x="34556" y="558"/>
                    <a:pt x="34494" y="509"/>
                    <a:pt x="34395" y="509"/>
                  </a:cubicBezTo>
                  <a:lnTo>
                    <a:pt x="33985" y="509"/>
                  </a:lnTo>
                  <a:lnTo>
                    <a:pt x="33985" y="50"/>
                  </a:lnTo>
                  <a:lnTo>
                    <a:pt x="33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5537959" y="1166127"/>
              <a:ext cx="215699" cy="210076"/>
            </a:xfrm>
            <a:custGeom>
              <a:rect b="b" l="l" r="r" t="t"/>
              <a:pathLst>
                <a:path extrusionOk="0" h="4959" w="4501">
                  <a:moveTo>
                    <a:pt x="3471" y="1"/>
                  </a:moveTo>
                  <a:cubicBezTo>
                    <a:pt x="3409" y="1"/>
                    <a:pt x="3409" y="50"/>
                    <a:pt x="3360" y="50"/>
                  </a:cubicBezTo>
                  <a:cubicBezTo>
                    <a:pt x="3310" y="50"/>
                    <a:pt x="3211" y="100"/>
                    <a:pt x="3162" y="100"/>
                  </a:cubicBezTo>
                  <a:cubicBezTo>
                    <a:pt x="3100" y="149"/>
                    <a:pt x="3000" y="149"/>
                    <a:pt x="2951" y="149"/>
                  </a:cubicBezTo>
                  <a:cubicBezTo>
                    <a:pt x="2901" y="211"/>
                    <a:pt x="2901" y="311"/>
                    <a:pt x="2852" y="360"/>
                  </a:cubicBezTo>
                  <a:cubicBezTo>
                    <a:pt x="2790" y="410"/>
                    <a:pt x="2691" y="410"/>
                    <a:pt x="2641" y="459"/>
                  </a:cubicBezTo>
                  <a:cubicBezTo>
                    <a:pt x="2591" y="410"/>
                    <a:pt x="2480" y="459"/>
                    <a:pt x="2430" y="360"/>
                  </a:cubicBezTo>
                  <a:cubicBezTo>
                    <a:pt x="2381" y="311"/>
                    <a:pt x="2381" y="261"/>
                    <a:pt x="2331" y="149"/>
                  </a:cubicBezTo>
                  <a:cubicBezTo>
                    <a:pt x="2282" y="100"/>
                    <a:pt x="2170" y="100"/>
                    <a:pt x="2120" y="50"/>
                  </a:cubicBezTo>
                  <a:lnTo>
                    <a:pt x="1662" y="100"/>
                  </a:lnTo>
                  <a:lnTo>
                    <a:pt x="1662" y="311"/>
                  </a:lnTo>
                  <a:lnTo>
                    <a:pt x="1662" y="521"/>
                  </a:lnTo>
                  <a:lnTo>
                    <a:pt x="1662" y="831"/>
                  </a:lnTo>
                  <a:cubicBezTo>
                    <a:pt x="1662" y="930"/>
                    <a:pt x="1612" y="1029"/>
                    <a:pt x="1662" y="1141"/>
                  </a:cubicBezTo>
                  <a:lnTo>
                    <a:pt x="1550" y="1141"/>
                  </a:lnTo>
                  <a:cubicBezTo>
                    <a:pt x="1451" y="1141"/>
                    <a:pt x="1402" y="1240"/>
                    <a:pt x="1352" y="1240"/>
                  </a:cubicBezTo>
                  <a:lnTo>
                    <a:pt x="1141" y="1240"/>
                  </a:lnTo>
                  <a:cubicBezTo>
                    <a:pt x="993" y="1290"/>
                    <a:pt x="881" y="1389"/>
                    <a:pt x="732" y="1389"/>
                  </a:cubicBezTo>
                  <a:cubicBezTo>
                    <a:pt x="621" y="1389"/>
                    <a:pt x="621" y="1240"/>
                    <a:pt x="522" y="1240"/>
                  </a:cubicBezTo>
                  <a:lnTo>
                    <a:pt x="311" y="1290"/>
                  </a:lnTo>
                  <a:lnTo>
                    <a:pt x="311" y="2740"/>
                  </a:lnTo>
                  <a:lnTo>
                    <a:pt x="993" y="2740"/>
                  </a:lnTo>
                  <a:lnTo>
                    <a:pt x="993" y="3360"/>
                  </a:lnTo>
                  <a:cubicBezTo>
                    <a:pt x="881" y="3360"/>
                    <a:pt x="782" y="3360"/>
                    <a:pt x="683" y="3409"/>
                  </a:cubicBezTo>
                  <a:cubicBezTo>
                    <a:pt x="641" y="3409"/>
                    <a:pt x="584" y="3387"/>
                    <a:pt x="535" y="3387"/>
                  </a:cubicBezTo>
                  <a:cubicBezTo>
                    <a:pt x="511" y="3387"/>
                    <a:pt x="488" y="3393"/>
                    <a:pt x="472" y="3409"/>
                  </a:cubicBezTo>
                  <a:cubicBezTo>
                    <a:pt x="422" y="3409"/>
                    <a:pt x="422" y="3508"/>
                    <a:pt x="373" y="3620"/>
                  </a:cubicBezTo>
                  <a:cubicBezTo>
                    <a:pt x="311" y="3669"/>
                    <a:pt x="311" y="3719"/>
                    <a:pt x="261" y="3769"/>
                  </a:cubicBezTo>
                  <a:cubicBezTo>
                    <a:pt x="261" y="3930"/>
                    <a:pt x="311" y="4078"/>
                    <a:pt x="261" y="4178"/>
                  </a:cubicBezTo>
                  <a:cubicBezTo>
                    <a:pt x="261" y="4289"/>
                    <a:pt x="113" y="4239"/>
                    <a:pt x="63" y="4289"/>
                  </a:cubicBezTo>
                  <a:cubicBezTo>
                    <a:pt x="63" y="4339"/>
                    <a:pt x="1" y="4438"/>
                    <a:pt x="1" y="4487"/>
                  </a:cubicBezTo>
                  <a:cubicBezTo>
                    <a:pt x="1" y="4599"/>
                    <a:pt x="63" y="4649"/>
                    <a:pt x="63" y="4698"/>
                  </a:cubicBezTo>
                  <a:cubicBezTo>
                    <a:pt x="113" y="4748"/>
                    <a:pt x="212" y="4797"/>
                    <a:pt x="261" y="4859"/>
                  </a:cubicBezTo>
                  <a:cubicBezTo>
                    <a:pt x="373" y="4909"/>
                    <a:pt x="472" y="4958"/>
                    <a:pt x="571" y="4958"/>
                  </a:cubicBezTo>
                  <a:cubicBezTo>
                    <a:pt x="732" y="4958"/>
                    <a:pt x="782" y="4797"/>
                    <a:pt x="881" y="4797"/>
                  </a:cubicBezTo>
                  <a:lnTo>
                    <a:pt x="1092" y="4797"/>
                  </a:lnTo>
                  <a:cubicBezTo>
                    <a:pt x="1141" y="4797"/>
                    <a:pt x="1191" y="4859"/>
                    <a:pt x="1302" y="4859"/>
                  </a:cubicBezTo>
                  <a:cubicBezTo>
                    <a:pt x="1352" y="4859"/>
                    <a:pt x="1352" y="4909"/>
                    <a:pt x="1402" y="4909"/>
                  </a:cubicBezTo>
                  <a:cubicBezTo>
                    <a:pt x="1501" y="4909"/>
                    <a:pt x="1612" y="4859"/>
                    <a:pt x="1662" y="4748"/>
                  </a:cubicBezTo>
                  <a:cubicBezTo>
                    <a:pt x="1761" y="4698"/>
                    <a:pt x="1811" y="4698"/>
                    <a:pt x="1860" y="4599"/>
                  </a:cubicBezTo>
                  <a:cubicBezTo>
                    <a:pt x="1922" y="4549"/>
                    <a:pt x="1860" y="4438"/>
                    <a:pt x="1860" y="4388"/>
                  </a:cubicBezTo>
                  <a:cubicBezTo>
                    <a:pt x="1922" y="4289"/>
                    <a:pt x="2021" y="4339"/>
                    <a:pt x="2071" y="4239"/>
                  </a:cubicBezTo>
                  <a:lnTo>
                    <a:pt x="3781" y="4239"/>
                  </a:lnTo>
                  <a:lnTo>
                    <a:pt x="3781" y="3979"/>
                  </a:lnTo>
                  <a:lnTo>
                    <a:pt x="3781" y="3818"/>
                  </a:lnTo>
                  <a:cubicBezTo>
                    <a:pt x="3719" y="3719"/>
                    <a:pt x="3620" y="3669"/>
                    <a:pt x="3620" y="3558"/>
                  </a:cubicBezTo>
                  <a:cubicBezTo>
                    <a:pt x="3620" y="3459"/>
                    <a:pt x="3719" y="3508"/>
                    <a:pt x="3781" y="3459"/>
                  </a:cubicBezTo>
                  <a:lnTo>
                    <a:pt x="3831" y="3459"/>
                  </a:lnTo>
                  <a:cubicBezTo>
                    <a:pt x="3880" y="3360"/>
                    <a:pt x="3930" y="3310"/>
                    <a:pt x="3930" y="3248"/>
                  </a:cubicBezTo>
                  <a:cubicBezTo>
                    <a:pt x="3980" y="3198"/>
                    <a:pt x="3930" y="3099"/>
                    <a:pt x="3930" y="3050"/>
                  </a:cubicBezTo>
                  <a:cubicBezTo>
                    <a:pt x="3980" y="2889"/>
                    <a:pt x="3930" y="2789"/>
                    <a:pt x="3930" y="2628"/>
                  </a:cubicBezTo>
                  <a:cubicBezTo>
                    <a:pt x="3930" y="2579"/>
                    <a:pt x="3980" y="2529"/>
                    <a:pt x="3980" y="2430"/>
                  </a:cubicBezTo>
                  <a:cubicBezTo>
                    <a:pt x="3980" y="2269"/>
                    <a:pt x="3980" y="2170"/>
                    <a:pt x="3930" y="2009"/>
                  </a:cubicBezTo>
                  <a:lnTo>
                    <a:pt x="3930" y="1649"/>
                  </a:lnTo>
                  <a:cubicBezTo>
                    <a:pt x="3963" y="1633"/>
                    <a:pt x="3992" y="1627"/>
                    <a:pt x="4018" y="1627"/>
                  </a:cubicBezTo>
                  <a:cubicBezTo>
                    <a:pt x="4069" y="1627"/>
                    <a:pt x="4108" y="1649"/>
                    <a:pt x="4141" y="1649"/>
                  </a:cubicBezTo>
                  <a:cubicBezTo>
                    <a:pt x="4339" y="1550"/>
                    <a:pt x="4500" y="1451"/>
                    <a:pt x="4500" y="1240"/>
                  </a:cubicBezTo>
                  <a:cubicBezTo>
                    <a:pt x="4500" y="1079"/>
                    <a:pt x="4451" y="1029"/>
                    <a:pt x="4401" y="930"/>
                  </a:cubicBezTo>
                  <a:cubicBezTo>
                    <a:pt x="4339" y="831"/>
                    <a:pt x="4240" y="831"/>
                    <a:pt x="4190" y="720"/>
                  </a:cubicBezTo>
                  <a:cubicBezTo>
                    <a:pt x="4190" y="670"/>
                    <a:pt x="4190" y="571"/>
                    <a:pt x="4141" y="521"/>
                  </a:cubicBezTo>
                  <a:cubicBezTo>
                    <a:pt x="4141" y="459"/>
                    <a:pt x="4190" y="360"/>
                    <a:pt x="4141" y="311"/>
                  </a:cubicBezTo>
                  <a:cubicBezTo>
                    <a:pt x="4091" y="261"/>
                    <a:pt x="4029" y="211"/>
                    <a:pt x="3930" y="149"/>
                  </a:cubicBezTo>
                  <a:cubicBezTo>
                    <a:pt x="3880" y="149"/>
                    <a:pt x="3831" y="211"/>
                    <a:pt x="3781" y="211"/>
                  </a:cubicBezTo>
                  <a:cubicBezTo>
                    <a:pt x="3781" y="211"/>
                    <a:pt x="3781" y="149"/>
                    <a:pt x="3719" y="149"/>
                  </a:cubicBezTo>
                  <a:cubicBezTo>
                    <a:pt x="3670" y="149"/>
                    <a:pt x="3620" y="50"/>
                    <a:pt x="3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5706647" y="970410"/>
              <a:ext cx="398619" cy="484542"/>
            </a:xfrm>
            <a:custGeom>
              <a:rect b="b" l="l" r="r" t="t"/>
              <a:pathLst>
                <a:path extrusionOk="0" h="11438" w="8318">
                  <a:moveTo>
                    <a:pt x="3047" y="0"/>
                  </a:moveTo>
                  <a:cubicBezTo>
                    <a:pt x="2977" y="0"/>
                    <a:pt x="2905" y="22"/>
                    <a:pt x="2839" y="22"/>
                  </a:cubicBezTo>
                  <a:lnTo>
                    <a:pt x="2529" y="22"/>
                  </a:lnTo>
                  <a:cubicBezTo>
                    <a:pt x="2480" y="22"/>
                    <a:pt x="2430" y="72"/>
                    <a:pt x="2319" y="72"/>
                  </a:cubicBezTo>
                  <a:cubicBezTo>
                    <a:pt x="2009" y="72"/>
                    <a:pt x="1860" y="72"/>
                    <a:pt x="1550" y="22"/>
                  </a:cubicBezTo>
                  <a:lnTo>
                    <a:pt x="1550" y="431"/>
                  </a:lnTo>
                  <a:cubicBezTo>
                    <a:pt x="1550" y="493"/>
                    <a:pt x="1501" y="543"/>
                    <a:pt x="1501" y="642"/>
                  </a:cubicBezTo>
                  <a:cubicBezTo>
                    <a:pt x="1439" y="741"/>
                    <a:pt x="1290" y="741"/>
                    <a:pt x="1290" y="902"/>
                  </a:cubicBezTo>
                  <a:lnTo>
                    <a:pt x="1290" y="952"/>
                  </a:lnTo>
                  <a:cubicBezTo>
                    <a:pt x="1290" y="1113"/>
                    <a:pt x="1340" y="1212"/>
                    <a:pt x="1340" y="1361"/>
                  </a:cubicBezTo>
                  <a:cubicBezTo>
                    <a:pt x="1340" y="1473"/>
                    <a:pt x="1290" y="1522"/>
                    <a:pt x="1290" y="1572"/>
                  </a:cubicBezTo>
                  <a:cubicBezTo>
                    <a:pt x="1129" y="1572"/>
                    <a:pt x="1030" y="1621"/>
                    <a:pt x="819" y="1621"/>
                  </a:cubicBezTo>
                  <a:cubicBezTo>
                    <a:pt x="769" y="1621"/>
                    <a:pt x="720" y="1621"/>
                    <a:pt x="621" y="1572"/>
                  </a:cubicBezTo>
                  <a:cubicBezTo>
                    <a:pt x="509" y="1522"/>
                    <a:pt x="509" y="1361"/>
                    <a:pt x="360" y="1361"/>
                  </a:cubicBezTo>
                  <a:cubicBezTo>
                    <a:pt x="311" y="1361"/>
                    <a:pt x="311" y="1361"/>
                    <a:pt x="261" y="1423"/>
                  </a:cubicBezTo>
                  <a:cubicBezTo>
                    <a:pt x="150" y="1423"/>
                    <a:pt x="100" y="1473"/>
                    <a:pt x="51" y="1522"/>
                  </a:cubicBezTo>
                  <a:lnTo>
                    <a:pt x="51" y="1733"/>
                  </a:lnTo>
                  <a:cubicBezTo>
                    <a:pt x="51" y="1882"/>
                    <a:pt x="51" y="2043"/>
                    <a:pt x="100" y="2142"/>
                  </a:cubicBezTo>
                  <a:cubicBezTo>
                    <a:pt x="150" y="2191"/>
                    <a:pt x="199" y="2191"/>
                    <a:pt x="261" y="2191"/>
                  </a:cubicBezTo>
                  <a:lnTo>
                    <a:pt x="311" y="2241"/>
                  </a:lnTo>
                  <a:cubicBezTo>
                    <a:pt x="460" y="2291"/>
                    <a:pt x="571" y="2291"/>
                    <a:pt x="720" y="2353"/>
                  </a:cubicBezTo>
                  <a:cubicBezTo>
                    <a:pt x="720" y="2402"/>
                    <a:pt x="621" y="2452"/>
                    <a:pt x="621" y="2551"/>
                  </a:cubicBezTo>
                  <a:lnTo>
                    <a:pt x="621" y="2762"/>
                  </a:lnTo>
                  <a:cubicBezTo>
                    <a:pt x="621" y="2811"/>
                    <a:pt x="571" y="2861"/>
                    <a:pt x="571" y="2910"/>
                  </a:cubicBezTo>
                  <a:cubicBezTo>
                    <a:pt x="571" y="3022"/>
                    <a:pt x="670" y="3071"/>
                    <a:pt x="670" y="3121"/>
                  </a:cubicBezTo>
                  <a:cubicBezTo>
                    <a:pt x="670" y="3220"/>
                    <a:pt x="621" y="3282"/>
                    <a:pt x="571" y="3332"/>
                  </a:cubicBezTo>
                  <a:cubicBezTo>
                    <a:pt x="509" y="3381"/>
                    <a:pt x="460" y="3381"/>
                    <a:pt x="360" y="3381"/>
                  </a:cubicBezTo>
                  <a:cubicBezTo>
                    <a:pt x="360" y="3381"/>
                    <a:pt x="311" y="3431"/>
                    <a:pt x="261" y="3431"/>
                  </a:cubicBezTo>
                  <a:lnTo>
                    <a:pt x="150" y="3431"/>
                  </a:lnTo>
                  <a:cubicBezTo>
                    <a:pt x="51" y="3480"/>
                    <a:pt x="1" y="3530"/>
                    <a:pt x="1" y="3642"/>
                  </a:cubicBezTo>
                  <a:lnTo>
                    <a:pt x="1" y="3951"/>
                  </a:lnTo>
                  <a:lnTo>
                    <a:pt x="410" y="3951"/>
                  </a:lnTo>
                  <a:cubicBezTo>
                    <a:pt x="509" y="3951"/>
                    <a:pt x="509" y="3840"/>
                    <a:pt x="621" y="3840"/>
                  </a:cubicBezTo>
                  <a:cubicBezTo>
                    <a:pt x="720" y="3840"/>
                    <a:pt x="769" y="3840"/>
                    <a:pt x="819" y="3902"/>
                  </a:cubicBezTo>
                  <a:cubicBezTo>
                    <a:pt x="881" y="3902"/>
                    <a:pt x="769" y="4051"/>
                    <a:pt x="819" y="4100"/>
                  </a:cubicBezTo>
                  <a:cubicBezTo>
                    <a:pt x="881" y="4150"/>
                    <a:pt x="980" y="4150"/>
                    <a:pt x="1030" y="4261"/>
                  </a:cubicBezTo>
                  <a:lnTo>
                    <a:pt x="1439" y="4261"/>
                  </a:lnTo>
                  <a:cubicBezTo>
                    <a:pt x="1439" y="4150"/>
                    <a:pt x="1389" y="4100"/>
                    <a:pt x="1439" y="4051"/>
                  </a:cubicBezTo>
                  <a:cubicBezTo>
                    <a:pt x="1439" y="3951"/>
                    <a:pt x="1501" y="3902"/>
                    <a:pt x="1550" y="3840"/>
                  </a:cubicBezTo>
                  <a:lnTo>
                    <a:pt x="1749" y="4001"/>
                  </a:lnTo>
                  <a:cubicBezTo>
                    <a:pt x="1749" y="4051"/>
                    <a:pt x="1699" y="4100"/>
                    <a:pt x="1699" y="4212"/>
                  </a:cubicBezTo>
                  <a:cubicBezTo>
                    <a:pt x="1699" y="4360"/>
                    <a:pt x="1910" y="4460"/>
                    <a:pt x="1910" y="4621"/>
                  </a:cubicBezTo>
                  <a:cubicBezTo>
                    <a:pt x="1910" y="4720"/>
                    <a:pt x="1860" y="4769"/>
                    <a:pt x="1860" y="4831"/>
                  </a:cubicBezTo>
                  <a:cubicBezTo>
                    <a:pt x="1811" y="4881"/>
                    <a:pt x="1699" y="4881"/>
                    <a:pt x="1649" y="4881"/>
                  </a:cubicBezTo>
                  <a:cubicBezTo>
                    <a:pt x="1550" y="4931"/>
                    <a:pt x="1501" y="4980"/>
                    <a:pt x="1439" y="4980"/>
                  </a:cubicBezTo>
                  <a:cubicBezTo>
                    <a:pt x="1439" y="5079"/>
                    <a:pt x="1389" y="5141"/>
                    <a:pt x="1439" y="5191"/>
                  </a:cubicBezTo>
                  <a:cubicBezTo>
                    <a:pt x="1439" y="5290"/>
                    <a:pt x="1550" y="5290"/>
                    <a:pt x="1600" y="5389"/>
                  </a:cubicBezTo>
                  <a:lnTo>
                    <a:pt x="2579" y="5389"/>
                  </a:lnTo>
                  <a:lnTo>
                    <a:pt x="2678" y="5191"/>
                  </a:lnTo>
                  <a:cubicBezTo>
                    <a:pt x="2740" y="5240"/>
                    <a:pt x="2839" y="5240"/>
                    <a:pt x="2889" y="5290"/>
                  </a:cubicBezTo>
                  <a:cubicBezTo>
                    <a:pt x="2938" y="5340"/>
                    <a:pt x="2938" y="5451"/>
                    <a:pt x="2988" y="5501"/>
                  </a:cubicBezTo>
                  <a:cubicBezTo>
                    <a:pt x="3050" y="5600"/>
                    <a:pt x="3149" y="5600"/>
                    <a:pt x="3149" y="5699"/>
                  </a:cubicBezTo>
                  <a:cubicBezTo>
                    <a:pt x="3149" y="5811"/>
                    <a:pt x="3050" y="5860"/>
                    <a:pt x="3050" y="6009"/>
                  </a:cubicBezTo>
                  <a:cubicBezTo>
                    <a:pt x="3050" y="6120"/>
                    <a:pt x="3050" y="6220"/>
                    <a:pt x="3149" y="6319"/>
                  </a:cubicBezTo>
                  <a:cubicBezTo>
                    <a:pt x="3248" y="6430"/>
                    <a:pt x="3409" y="6430"/>
                    <a:pt x="3558" y="6480"/>
                  </a:cubicBezTo>
                  <a:lnTo>
                    <a:pt x="3459" y="6889"/>
                  </a:lnTo>
                  <a:cubicBezTo>
                    <a:pt x="3509" y="7050"/>
                    <a:pt x="3608" y="7149"/>
                    <a:pt x="3608" y="7310"/>
                  </a:cubicBezTo>
                  <a:cubicBezTo>
                    <a:pt x="3608" y="7409"/>
                    <a:pt x="3509" y="7459"/>
                    <a:pt x="3459" y="7509"/>
                  </a:cubicBezTo>
                  <a:cubicBezTo>
                    <a:pt x="3426" y="7525"/>
                    <a:pt x="3391" y="7531"/>
                    <a:pt x="3357" y="7531"/>
                  </a:cubicBezTo>
                  <a:cubicBezTo>
                    <a:pt x="3287" y="7531"/>
                    <a:pt x="3215" y="7509"/>
                    <a:pt x="3149" y="7509"/>
                  </a:cubicBezTo>
                  <a:lnTo>
                    <a:pt x="2839" y="7509"/>
                  </a:lnTo>
                  <a:cubicBezTo>
                    <a:pt x="2740" y="7509"/>
                    <a:pt x="2740" y="7409"/>
                    <a:pt x="2629" y="7360"/>
                  </a:cubicBezTo>
                  <a:lnTo>
                    <a:pt x="2009" y="7360"/>
                  </a:lnTo>
                  <a:cubicBezTo>
                    <a:pt x="1959" y="7409"/>
                    <a:pt x="1959" y="7509"/>
                    <a:pt x="1910" y="7558"/>
                  </a:cubicBezTo>
                  <a:cubicBezTo>
                    <a:pt x="1860" y="7620"/>
                    <a:pt x="1910" y="7719"/>
                    <a:pt x="1860" y="7769"/>
                  </a:cubicBezTo>
                  <a:lnTo>
                    <a:pt x="1439" y="7769"/>
                  </a:lnTo>
                  <a:lnTo>
                    <a:pt x="1389" y="7980"/>
                  </a:lnTo>
                  <a:cubicBezTo>
                    <a:pt x="1439" y="7980"/>
                    <a:pt x="1501" y="8128"/>
                    <a:pt x="1600" y="8128"/>
                  </a:cubicBezTo>
                  <a:cubicBezTo>
                    <a:pt x="1811" y="8128"/>
                    <a:pt x="1910" y="8029"/>
                    <a:pt x="2120" y="8029"/>
                  </a:cubicBezTo>
                  <a:cubicBezTo>
                    <a:pt x="2220" y="8029"/>
                    <a:pt x="2269" y="8029"/>
                    <a:pt x="2368" y="8079"/>
                  </a:cubicBezTo>
                  <a:cubicBezTo>
                    <a:pt x="2368" y="8128"/>
                    <a:pt x="2430" y="8178"/>
                    <a:pt x="2368" y="8289"/>
                  </a:cubicBezTo>
                  <a:cubicBezTo>
                    <a:pt x="2368" y="8339"/>
                    <a:pt x="2368" y="8389"/>
                    <a:pt x="2319" y="8438"/>
                  </a:cubicBezTo>
                  <a:cubicBezTo>
                    <a:pt x="2319" y="8455"/>
                    <a:pt x="2302" y="8460"/>
                    <a:pt x="2278" y="8460"/>
                  </a:cubicBezTo>
                  <a:cubicBezTo>
                    <a:pt x="2231" y="8460"/>
                    <a:pt x="2153" y="8438"/>
                    <a:pt x="2120" y="8438"/>
                  </a:cubicBezTo>
                  <a:cubicBezTo>
                    <a:pt x="2058" y="8488"/>
                    <a:pt x="2009" y="8550"/>
                    <a:pt x="1910" y="8599"/>
                  </a:cubicBezTo>
                  <a:cubicBezTo>
                    <a:pt x="1860" y="8649"/>
                    <a:pt x="1910" y="8798"/>
                    <a:pt x="1860" y="8798"/>
                  </a:cubicBezTo>
                  <a:cubicBezTo>
                    <a:pt x="1775" y="8857"/>
                    <a:pt x="1707" y="8870"/>
                    <a:pt x="1638" y="8870"/>
                  </a:cubicBezTo>
                  <a:cubicBezTo>
                    <a:pt x="1577" y="8870"/>
                    <a:pt x="1515" y="8859"/>
                    <a:pt x="1439" y="8859"/>
                  </a:cubicBezTo>
                  <a:lnTo>
                    <a:pt x="1389" y="9058"/>
                  </a:lnTo>
                  <a:cubicBezTo>
                    <a:pt x="1389" y="9107"/>
                    <a:pt x="1389" y="9219"/>
                    <a:pt x="1439" y="9269"/>
                  </a:cubicBezTo>
                  <a:cubicBezTo>
                    <a:pt x="1439" y="9318"/>
                    <a:pt x="1501" y="9368"/>
                    <a:pt x="1550" y="9479"/>
                  </a:cubicBezTo>
                  <a:lnTo>
                    <a:pt x="1749" y="9479"/>
                  </a:lnTo>
                  <a:cubicBezTo>
                    <a:pt x="1811" y="9479"/>
                    <a:pt x="1860" y="9368"/>
                    <a:pt x="1910" y="9368"/>
                  </a:cubicBezTo>
                  <a:cubicBezTo>
                    <a:pt x="2058" y="9318"/>
                    <a:pt x="2120" y="9269"/>
                    <a:pt x="2220" y="9269"/>
                  </a:cubicBezTo>
                  <a:cubicBezTo>
                    <a:pt x="2430" y="9269"/>
                    <a:pt x="2529" y="9417"/>
                    <a:pt x="2740" y="9479"/>
                  </a:cubicBezTo>
                  <a:lnTo>
                    <a:pt x="2938" y="9479"/>
                  </a:lnTo>
                  <a:cubicBezTo>
                    <a:pt x="3046" y="9479"/>
                    <a:pt x="3126" y="9452"/>
                    <a:pt x="3215" y="9452"/>
                  </a:cubicBezTo>
                  <a:cubicBezTo>
                    <a:pt x="3259" y="9452"/>
                    <a:pt x="3306" y="9459"/>
                    <a:pt x="3360" y="9479"/>
                  </a:cubicBezTo>
                  <a:lnTo>
                    <a:pt x="3558" y="9479"/>
                  </a:lnTo>
                  <a:cubicBezTo>
                    <a:pt x="3608" y="9479"/>
                    <a:pt x="3608" y="9628"/>
                    <a:pt x="3670" y="9678"/>
                  </a:cubicBezTo>
                  <a:cubicBezTo>
                    <a:pt x="3558" y="9727"/>
                    <a:pt x="3558" y="9839"/>
                    <a:pt x="3509" y="9888"/>
                  </a:cubicBezTo>
                  <a:cubicBezTo>
                    <a:pt x="3409" y="9888"/>
                    <a:pt x="3360" y="9888"/>
                    <a:pt x="3298" y="9938"/>
                  </a:cubicBezTo>
                  <a:cubicBezTo>
                    <a:pt x="3223" y="9963"/>
                    <a:pt x="3146" y="9963"/>
                    <a:pt x="3069" y="9963"/>
                  </a:cubicBezTo>
                  <a:cubicBezTo>
                    <a:pt x="2991" y="9963"/>
                    <a:pt x="2914" y="9963"/>
                    <a:pt x="2839" y="9987"/>
                  </a:cubicBezTo>
                  <a:cubicBezTo>
                    <a:pt x="2806" y="9987"/>
                    <a:pt x="2746" y="9965"/>
                    <a:pt x="2694" y="9965"/>
                  </a:cubicBezTo>
                  <a:cubicBezTo>
                    <a:pt x="2668" y="9965"/>
                    <a:pt x="2645" y="9971"/>
                    <a:pt x="2629" y="9987"/>
                  </a:cubicBezTo>
                  <a:cubicBezTo>
                    <a:pt x="2579" y="9987"/>
                    <a:pt x="2529" y="10037"/>
                    <a:pt x="2430" y="10099"/>
                  </a:cubicBezTo>
                  <a:cubicBezTo>
                    <a:pt x="2368" y="10099"/>
                    <a:pt x="2430" y="10248"/>
                    <a:pt x="2319" y="10248"/>
                  </a:cubicBezTo>
                  <a:cubicBezTo>
                    <a:pt x="2302" y="10264"/>
                    <a:pt x="2286" y="10270"/>
                    <a:pt x="2267" y="10270"/>
                  </a:cubicBezTo>
                  <a:cubicBezTo>
                    <a:pt x="2231" y="10270"/>
                    <a:pt x="2186" y="10248"/>
                    <a:pt x="2120" y="10248"/>
                  </a:cubicBezTo>
                  <a:cubicBezTo>
                    <a:pt x="2009" y="10297"/>
                    <a:pt x="1860" y="10347"/>
                    <a:pt x="1749" y="10347"/>
                  </a:cubicBezTo>
                  <a:lnTo>
                    <a:pt x="1749" y="10768"/>
                  </a:lnTo>
                  <a:cubicBezTo>
                    <a:pt x="1699" y="10818"/>
                    <a:pt x="1699" y="10917"/>
                    <a:pt x="1699" y="10967"/>
                  </a:cubicBezTo>
                  <a:cubicBezTo>
                    <a:pt x="1649" y="11028"/>
                    <a:pt x="1550" y="11028"/>
                    <a:pt x="1501" y="11078"/>
                  </a:cubicBezTo>
                  <a:cubicBezTo>
                    <a:pt x="1389" y="11128"/>
                    <a:pt x="1389" y="11177"/>
                    <a:pt x="1290" y="11227"/>
                  </a:cubicBezTo>
                  <a:cubicBezTo>
                    <a:pt x="1240" y="11227"/>
                    <a:pt x="1129" y="11227"/>
                    <a:pt x="1079" y="11276"/>
                  </a:cubicBezTo>
                  <a:cubicBezTo>
                    <a:pt x="1191" y="11276"/>
                    <a:pt x="1191" y="11437"/>
                    <a:pt x="1290" y="11437"/>
                  </a:cubicBezTo>
                  <a:cubicBezTo>
                    <a:pt x="1340" y="11437"/>
                    <a:pt x="1389" y="11388"/>
                    <a:pt x="1501" y="11388"/>
                  </a:cubicBezTo>
                  <a:cubicBezTo>
                    <a:pt x="1550" y="11388"/>
                    <a:pt x="1600" y="11338"/>
                    <a:pt x="1699" y="11338"/>
                  </a:cubicBezTo>
                  <a:cubicBezTo>
                    <a:pt x="1749" y="11338"/>
                    <a:pt x="1811" y="11276"/>
                    <a:pt x="1910" y="11276"/>
                  </a:cubicBezTo>
                  <a:lnTo>
                    <a:pt x="2058" y="11177"/>
                  </a:lnTo>
                  <a:cubicBezTo>
                    <a:pt x="2170" y="11128"/>
                    <a:pt x="2120" y="10967"/>
                    <a:pt x="2170" y="10967"/>
                  </a:cubicBezTo>
                  <a:cubicBezTo>
                    <a:pt x="2269" y="10967"/>
                    <a:pt x="2319" y="11028"/>
                    <a:pt x="2368" y="11028"/>
                  </a:cubicBezTo>
                  <a:cubicBezTo>
                    <a:pt x="2480" y="11028"/>
                    <a:pt x="2529" y="11128"/>
                    <a:pt x="2579" y="11128"/>
                  </a:cubicBezTo>
                  <a:lnTo>
                    <a:pt x="3199" y="11128"/>
                  </a:lnTo>
                  <a:cubicBezTo>
                    <a:pt x="3199" y="10917"/>
                    <a:pt x="3199" y="10818"/>
                    <a:pt x="3248" y="10607"/>
                  </a:cubicBezTo>
                  <a:lnTo>
                    <a:pt x="3670" y="10607"/>
                  </a:lnTo>
                  <a:cubicBezTo>
                    <a:pt x="3719" y="10607"/>
                    <a:pt x="3769" y="10558"/>
                    <a:pt x="3818" y="10558"/>
                  </a:cubicBezTo>
                  <a:cubicBezTo>
                    <a:pt x="3918" y="10558"/>
                    <a:pt x="3980" y="10607"/>
                    <a:pt x="4029" y="10607"/>
                  </a:cubicBezTo>
                  <a:lnTo>
                    <a:pt x="4438" y="10607"/>
                  </a:lnTo>
                  <a:cubicBezTo>
                    <a:pt x="4504" y="10607"/>
                    <a:pt x="4554" y="10629"/>
                    <a:pt x="4594" y="10629"/>
                  </a:cubicBezTo>
                  <a:cubicBezTo>
                    <a:pt x="4614" y="10629"/>
                    <a:pt x="4632" y="10624"/>
                    <a:pt x="4649" y="10607"/>
                  </a:cubicBezTo>
                  <a:cubicBezTo>
                    <a:pt x="4748" y="10607"/>
                    <a:pt x="4748" y="10508"/>
                    <a:pt x="4847" y="10458"/>
                  </a:cubicBezTo>
                  <a:cubicBezTo>
                    <a:pt x="4909" y="10409"/>
                    <a:pt x="4909" y="10248"/>
                    <a:pt x="5008" y="10248"/>
                  </a:cubicBezTo>
                  <a:cubicBezTo>
                    <a:pt x="5107" y="10248"/>
                    <a:pt x="5219" y="10297"/>
                    <a:pt x="5318" y="10297"/>
                  </a:cubicBezTo>
                  <a:cubicBezTo>
                    <a:pt x="5529" y="10409"/>
                    <a:pt x="5578" y="10607"/>
                    <a:pt x="5777" y="10607"/>
                  </a:cubicBezTo>
                  <a:lnTo>
                    <a:pt x="5888" y="10607"/>
                  </a:lnTo>
                  <a:cubicBezTo>
                    <a:pt x="5987" y="10607"/>
                    <a:pt x="6037" y="10558"/>
                    <a:pt x="6087" y="10558"/>
                  </a:cubicBezTo>
                  <a:cubicBezTo>
                    <a:pt x="6194" y="10558"/>
                    <a:pt x="6274" y="10580"/>
                    <a:pt x="6363" y="10580"/>
                  </a:cubicBezTo>
                  <a:cubicBezTo>
                    <a:pt x="6407" y="10580"/>
                    <a:pt x="6454" y="10574"/>
                    <a:pt x="6508" y="10558"/>
                  </a:cubicBezTo>
                  <a:cubicBezTo>
                    <a:pt x="6541" y="10558"/>
                    <a:pt x="6596" y="10580"/>
                    <a:pt x="6644" y="10580"/>
                  </a:cubicBezTo>
                  <a:cubicBezTo>
                    <a:pt x="6668" y="10580"/>
                    <a:pt x="6690" y="10574"/>
                    <a:pt x="6706" y="10558"/>
                  </a:cubicBezTo>
                  <a:cubicBezTo>
                    <a:pt x="6818" y="10558"/>
                    <a:pt x="6818" y="10458"/>
                    <a:pt x="6917" y="10409"/>
                  </a:cubicBezTo>
                  <a:cubicBezTo>
                    <a:pt x="6967" y="10409"/>
                    <a:pt x="6917" y="10248"/>
                    <a:pt x="7016" y="10198"/>
                  </a:cubicBezTo>
                  <a:cubicBezTo>
                    <a:pt x="7057" y="10198"/>
                    <a:pt x="7093" y="10220"/>
                    <a:pt x="7142" y="10220"/>
                  </a:cubicBezTo>
                  <a:cubicBezTo>
                    <a:pt x="7166" y="10220"/>
                    <a:pt x="7194" y="10215"/>
                    <a:pt x="7227" y="10198"/>
                  </a:cubicBezTo>
                  <a:lnTo>
                    <a:pt x="7388" y="10198"/>
                  </a:lnTo>
                  <a:cubicBezTo>
                    <a:pt x="7487" y="10198"/>
                    <a:pt x="7537" y="10148"/>
                    <a:pt x="7586" y="10099"/>
                  </a:cubicBezTo>
                  <a:lnTo>
                    <a:pt x="7636" y="9938"/>
                  </a:lnTo>
                  <a:cubicBezTo>
                    <a:pt x="7586" y="9839"/>
                    <a:pt x="7537" y="9789"/>
                    <a:pt x="7487" y="9727"/>
                  </a:cubicBezTo>
                  <a:cubicBezTo>
                    <a:pt x="7438" y="9628"/>
                    <a:pt x="7326" y="9529"/>
                    <a:pt x="7326" y="9417"/>
                  </a:cubicBezTo>
                  <a:lnTo>
                    <a:pt x="7326" y="9318"/>
                  </a:lnTo>
                  <a:cubicBezTo>
                    <a:pt x="7326" y="9219"/>
                    <a:pt x="7326" y="9169"/>
                    <a:pt x="7388" y="9107"/>
                  </a:cubicBezTo>
                  <a:cubicBezTo>
                    <a:pt x="7413" y="9083"/>
                    <a:pt x="7450" y="9083"/>
                    <a:pt x="7487" y="9083"/>
                  </a:cubicBezTo>
                  <a:cubicBezTo>
                    <a:pt x="7524" y="9083"/>
                    <a:pt x="7561" y="9083"/>
                    <a:pt x="7586" y="9058"/>
                  </a:cubicBezTo>
                  <a:cubicBezTo>
                    <a:pt x="7661" y="9058"/>
                    <a:pt x="7707" y="9080"/>
                    <a:pt x="7745" y="9080"/>
                  </a:cubicBezTo>
                  <a:cubicBezTo>
                    <a:pt x="7764" y="9080"/>
                    <a:pt x="7780" y="9074"/>
                    <a:pt x="7797" y="9058"/>
                  </a:cubicBezTo>
                  <a:cubicBezTo>
                    <a:pt x="7847" y="9008"/>
                    <a:pt x="7847" y="8909"/>
                    <a:pt x="7847" y="8859"/>
                  </a:cubicBezTo>
                  <a:cubicBezTo>
                    <a:pt x="7896" y="8798"/>
                    <a:pt x="7896" y="8748"/>
                    <a:pt x="7896" y="8649"/>
                  </a:cubicBezTo>
                  <a:lnTo>
                    <a:pt x="8318" y="8649"/>
                  </a:lnTo>
                  <a:lnTo>
                    <a:pt x="8318" y="8289"/>
                  </a:lnTo>
                  <a:cubicBezTo>
                    <a:pt x="8256" y="8240"/>
                    <a:pt x="8156" y="8178"/>
                    <a:pt x="8107" y="8128"/>
                  </a:cubicBezTo>
                  <a:cubicBezTo>
                    <a:pt x="8057" y="8029"/>
                    <a:pt x="8008" y="7980"/>
                    <a:pt x="7946" y="7868"/>
                  </a:cubicBezTo>
                  <a:cubicBezTo>
                    <a:pt x="7946" y="7818"/>
                    <a:pt x="8008" y="7719"/>
                    <a:pt x="7946" y="7670"/>
                  </a:cubicBezTo>
                  <a:cubicBezTo>
                    <a:pt x="7896" y="7620"/>
                    <a:pt x="7847" y="7620"/>
                    <a:pt x="7747" y="7558"/>
                  </a:cubicBezTo>
                  <a:cubicBezTo>
                    <a:pt x="7698" y="7509"/>
                    <a:pt x="7636" y="7459"/>
                    <a:pt x="7537" y="7409"/>
                  </a:cubicBezTo>
                  <a:lnTo>
                    <a:pt x="7326" y="7459"/>
                  </a:lnTo>
                  <a:cubicBezTo>
                    <a:pt x="7326" y="7509"/>
                    <a:pt x="7438" y="7620"/>
                    <a:pt x="7388" y="7670"/>
                  </a:cubicBezTo>
                  <a:cubicBezTo>
                    <a:pt x="7326" y="7719"/>
                    <a:pt x="7276" y="7719"/>
                    <a:pt x="7227" y="7818"/>
                  </a:cubicBezTo>
                  <a:cubicBezTo>
                    <a:pt x="7177" y="7868"/>
                    <a:pt x="7128" y="7930"/>
                    <a:pt x="7078" y="8029"/>
                  </a:cubicBezTo>
                  <a:cubicBezTo>
                    <a:pt x="7022" y="8004"/>
                    <a:pt x="6982" y="8004"/>
                    <a:pt x="6949" y="8004"/>
                  </a:cubicBezTo>
                  <a:cubicBezTo>
                    <a:pt x="6917" y="8004"/>
                    <a:pt x="6892" y="8004"/>
                    <a:pt x="6867" y="7980"/>
                  </a:cubicBezTo>
                  <a:cubicBezTo>
                    <a:pt x="6818" y="7868"/>
                    <a:pt x="6768" y="7868"/>
                    <a:pt x="6706" y="7769"/>
                  </a:cubicBezTo>
                  <a:cubicBezTo>
                    <a:pt x="6657" y="7719"/>
                    <a:pt x="6706" y="7620"/>
                    <a:pt x="6706" y="7558"/>
                  </a:cubicBezTo>
                  <a:lnTo>
                    <a:pt x="6706" y="7149"/>
                  </a:lnTo>
                  <a:cubicBezTo>
                    <a:pt x="6706" y="7050"/>
                    <a:pt x="6657" y="6938"/>
                    <a:pt x="6657" y="6839"/>
                  </a:cubicBezTo>
                  <a:lnTo>
                    <a:pt x="6037" y="6839"/>
                  </a:lnTo>
                  <a:cubicBezTo>
                    <a:pt x="6087" y="6629"/>
                    <a:pt x="6149" y="6480"/>
                    <a:pt x="6087" y="6319"/>
                  </a:cubicBezTo>
                  <a:cubicBezTo>
                    <a:pt x="6087" y="6220"/>
                    <a:pt x="6149" y="6170"/>
                    <a:pt x="6087" y="6120"/>
                  </a:cubicBezTo>
                  <a:cubicBezTo>
                    <a:pt x="6037" y="5959"/>
                    <a:pt x="5888" y="5860"/>
                    <a:pt x="5727" y="5761"/>
                  </a:cubicBezTo>
                  <a:cubicBezTo>
                    <a:pt x="5716" y="5747"/>
                    <a:pt x="5704" y="5742"/>
                    <a:pt x="5693" y="5742"/>
                  </a:cubicBezTo>
                  <a:cubicBezTo>
                    <a:pt x="5664" y="5742"/>
                    <a:pt x="5636" y="5774"/>
                    <a:pt x="5607" y="5774"/>
                  </a:cubicBezTo>
                  <a:cubicBezTo>
                    <a:pt x="5597" y="5774"/>
                    <a:pt x="5588" y="5770"/>
                    <a:pt x="5578" y="5761"/>
                  </a:cubicBezTo>
                  <a:cubicBezTo>
                    <a:pt x="5467" y="5699"/>
                    <a:pt x="5529" y="5600"/>
                    <a:pt x="5467" y="5550"/>
                  </a:cubicBezTo>
                  <a:cubicBezTo>
                    <a:pt x="5442" y="5525"/>
                    <a:pt x="5392" y="5525"/>
                    <a:pt x="5349" y="5525"/>
                  </a:cubicBezTo>
                  <a:cubicBezTo>
                    <a:pt x="5306" y="5525"/>
                    <a:pt x="5269" y="5525"/>
                    <a:pt x="5269" y="5501"/>
                  </a:cubicBezTo>
                  <a:cubicBezTo>
                    <a:pt x="5219" y="5451"/>
                    <a:pt x="5269" y="5340"/>
                    <a:pt x="5269" y="5290"/>
                  </a:cubicBezTo>
                  <a:cubicBezTo>
                    <a:pt x="5219" y="5191"/>
                    <a:pt x="5157" y="5191"/>
                    <a:pt x="5107" y="5079"/>
                  </a:cubicBezTo>
                  <a:cubicBezTo>
                    <a:pt x="5058" y="5030"/>
                    <a:pt x="4909" y="5030"/>
                    <a:pt x="4847" y="4931"/>
                  </a:cubicBezTo>
                  <a:cubicBezTo>
                    <a:pt x="4798" y="4881"/>
                    <a:pt x="4847" y="4831"/>
                    <a:pt x="4847" y="4720"/>
                  </a:cubicBezTo>
                  <a:cubicBezTo>
                    <a:pt x="4798" y="4670"/>
                    <a:pt x="4748" y="4621"/>
                    <a:pt x="4698" y="4571"/>
                  </a:cubicBezTo>
                  <a:cubicBezTo>
                    <a:pt x="4649" y="4460"/>
                    <a:pt x="4649" y="4410"/>
                    <a:pt x="4599" y="4360"/>
                  </a:cubicBezTo>
                  <a:cubicBezTo>
                    <a:pt x="4537" y="4261"/>
                    <a:pt x="4488" y="4212"/>
                    <a:pt x="4389" y="4150"/>
                  </a:cubicBezTo>
                  <a:cubicBezTo>
                    <a:pt x="4339" y="4100"/>
                    <a:pt x="4289" y="4051"/>
                    <a:pt x="4178" y="4051"/>
                  </a:cubicBezTo>
                  <a:lnTo>
                    <a:pt x="3769" y="4051"/>
                  </a:lnTo>
                  <a:cubicBezTo>
                    <a:pt x="3670" y="4051"/>
                    <a:pt x="3509" y="4001"/>
                    <a:pt x="3409" y="3951"/>
                  </a:cubicBezTo>
                  <a:cubicBezTo>
                    <a:pt x="3298" y="3902"/>
                    <a:pt x="3298" y="3790"/>
                    <a:pt x="3248" y="3741"/>
                  </a:cubicBezTo>
                  <a:cubicBezTo>
                    <a:pt x="3248" y="3691"/>
                    <a:pt x="3298" y="3592"/>
                    <a:pt x="3360" y="3530"/>
                  </a:cubicBezTo>
                  <a:cubicBezTo>
                    <a:pt x="3409" y="3480"/>
                    <a:pt x="3459" y="3480"/>
                    <a:pt x="3558" y="3381"/>
                  </a:cubicBezTo>
                  <a:cubicBezTo>
                    <a:pt x="3558" y="3332"/>
                    <a:pt x="3509" y="3220"/>
                    <a:pt x="3608" y="3171"/>
                  </a:cubicBezTo>
                  <a:cubicBezTo>
                    <a:pt x="3649" y="3171"/>
                    <a:pt x="3685" y="3193"/>
                    <a:pt x="3719" y="3193"/>
                  </a:cubicBezTo>
                  <a:cubicBezTo>
                    <a:pt x="3736" y="3193"/>
                    <a:pt x="3752" y="3187"/>
                    <a:pt x="3769" y="3171"/>
                  </a:cubicBezTo>
                  <a:cubicBezTo>
                    <a:pt x="3868" y="3171"/>
                    <a:pt x="3918" y="3171"/>
                    <a:pt x="3980" y="3121"/>
                  </a:cubicBezTo>
                  <a:lnTo>
                    <a:pt x="3980" y="2910"/>
                  </a:lnTo>
                  <a:lnTo>
                    <a:pt x="3980" y="2762"/>
                  </a:lnTo>
                  <a:cubicBezTo>
                    <a:pt x="4029" y="2662"/>
                    <a:pt x="4079" y="2600"/>
                    <a:pt x="4128" y="2551"/>
                  </a:cubicBezTo>
                  <a:cubicBezTo>
                    <a:pt x="4178" y="2452"/>
                    <a:pt x="4289" y="2501"/>
                    <a:pt x="4339" y="2452"/>
                  </a:cubicBezTo>
                  <a:cubicBezTo>
                    <a:pt x="4389" y="2402"/>
                    <a:pt x="4438" y="2353"/>
                    <a:pt x="4438" y="2241"/>
                  </a:cubicBezTo>
                  <a:lnTo>
                    <a:pt x="4438" y="1423"/>
                  </a:lnTo>
                  <a:lnTo>
                    <a:pt x="2480" y="1423"/>
                  </a:lnTo>
                  <a:cubicBezTo>
                    <a:pt x="2529" y="1361"/>
                    <a:pt x="2529" y="1311"/>
                    <a:pt x="2579" y="1212"/>
                  </a:cubicBezTo>
                  <a:cubicBezTo>
                    <a:pt x="2629" y="1163"/>
                    <a:pt x="2740" y="1163"/>
                    <a:pt x="2790" y="1051"/>
                  </a:cubicBezTo>
                  <a:lnTo>
                    <a:pt x="2790" y="902"/>
                  </a:lnTo>
                  <a:lnTo>
                    <a:pt x="2790" y="692"/>
                  </a:lnTo>
                  <a:cubicBezTo>
                    <a:pt x="2839" y="593"/>
                    <a:pt x="2938" y="593"/>
                    <a:pt x="2988" y="543"/>
                  </a:cubicBezTo>
                  <a:cubicBezTo>
                    <a:pt x="3050" y="493"/>
                    <a:pt x="3100" y="382"/>
                    <a:pt x="3149" y="332"/>
                  </a:cubicBezTo>
                  <a:cubicBezTo>
                    <a:pt x="3199" y="283"/>
                    <a:pt x="3248" y="283"/>
                    <a:pt x="3360" y="233"/>
                  </a:cubicBezTo>
                  <a:cubicBezTo>
                    <a:pt x="3248" y="122"/>
                    <a:pt x="3248" y="72"/>
                    <a:pt x="3149" y="22"/>
                  </a:cubicBezTo>
                  <a:cubicBezTo>
                    <a:pt x="3116" y="6"/>
                    <a:pt x="3082" y="0"/>
                    <a:pt x="3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8374170" y="0"/>
              <a:ext cx="270331" cy="183769"/>
            </a:xfrm>
            <a:custGeom>
              <a:rect b="b" l="l" r="r" t="t"/>
              <a:pathLst>
                <a:path extrusionOk="0" h="4338" w="5641">
                  <a:moveTo>
                    <a:pt x="1500" y="0"/>
                  </a:moveTo>
                  <a:cubicBezTo>
                    <a:pt x="1401" y="0"/>
                    <a:pt x="1352" y="99"/>
                    <a:pt x="1240" y="99"/>
                  </a:cubicBezTo>
                  <a:lnTo>
                    <a:pt x="1240" y="310"/>
                  </a:lnTo>
                  <a:cubicBezTo>
                    <a:pt x="1240" y="409"/>
                    <a:pt x="1352" y="471"/>
                    <a:pt x="1352" y="521"/>
                  </a:cubicBezTo>
                  <a:cubicBezTo>
                    <a:pt x="1352" y="620"/>
                    <a:pt x="1302" y="669"/>
                    <a:pt x="1302" y="719"/>
                  </a:cubicBezTo>
                  <a:cubicBezTo>
                    <a:pt x="1240" y="830"/>
                    <a:pt x="1091" y="781"/>
                    <a:pt x="1091" y="880"/>
                  </a:cubicBezTo>
                  <a:cubicBezTo>
                    <a:pt x="1042" y="930"/>
                    <a:pt x="1091" y="1029"/>
                    <a:pt x="1091" y="1091"/>
                  </a:cubicBezTo>
                  <a:cubicBezTo>
                    <a:pt x="1042" y="1140"/>
                    <a:pt x="1042" y="1190"/>
                    <a:pt x="1042" y="1289"/>
                  </a:cubicBezTo>
                  <a:lnTo>
                    <a:pt x="620" y="1289"/>
                  </a:lnTo>
                  <a:cubicBezTo>
                    <a:pt x="587" y="1289"/>
                    <a:pt x="532" y="1267"/>
                    <a:pt x="484" y="1267"/>
                  </a:cubicBezTo>
                  <a:cubicBezTo>
                    <a:pt x="461" y="1267"/>
                    <a:pt x="439" y="1272"/>
                    <a:pt x="422" y="1289"/>
                  </a:cubicBezTo>
                  <a:cubicBezTo>
                    <a:pt x="372" y="1339"/>
                    <a:pt x="310" y="1401"/>
                    <a:pt x="261" y="1500"/>
                  </a:cubicBezTo>
                  <a:cubicBezTo>
                    <a:pt x="211" y="1549"/>
                    <a:pt x="310" y="1599"/>
                    <a:pt x="261" y="1710"/>
                  </a:cubicBezTo>
                  <a:cubicBezTo>
                    <a:pt x="211" y="1760"/>
                    <a:pt x="112" y="1710"/>
                    <a:pt x="63" y="1810"/>
                  </a:cubicBezTo>
                  <a:cubicBezTo>
                    <a:pt x="1" y="1909"/>
                    <a:pt x="63" y="2020"/>
                    <a:pt x="63" y="2219"/>
                  </a:cubicBezTo>
                  <a:cubicBezTo>
                    <a:pt x="63" y="2268"/>
                    <a:pt x="1" y="2330"/>
                    <a:pt x="1" y="2380"/>
                  </a:cubicBezTo>
                  <a:cubicBezTo>
                    <a:pt x="1" y="2479"/>
                    <a:pt x="63" y="2528"/>
                    <a:pt x="63" y="2578"/>
                  </a:cubicBezTo>
                  <a:lnTo>
                    <a:pt x="63" y="2789"/>
                  </a:lnTo>
                  <a:lnTo>
                    <a:pt x="571" y="2838"/>
                  </a:lnTo>
                  <a:cubicBezTo>
                    <a:pt x="620" y="2789"/>
                    <a:pt x="571" y="2690"/>
                    <a:pt x="620" y="2640"/>
                  </a:cubicBezTo>
                  <a:cubicBezTo>
                    <a:pt x="682" y="2578"/>
                    <a:pt x="781" y="2578"/>
                    <a:pt x="831" y="2528"/>
                  </a:cubicBezTo>
                  <a:cubicBezTo>
                    <a:pt x="856" y="2553"/>
                    <a:pt x="896" y="2553"/>
                    <a:pt x="936" y="2553"/>
                  </a:cubicBezTo>
                  <a:cubicBezTo>
                    <a:pt x="977" y="2553"/>
                    <a:pt x="1017" y="2553"/>
                    <a:pt x="1042" y="2578"/>
                  </a:cubicBezTo>
                  <a:cubicBezTo>
                    <a:pt x="1042" y="2640"/>
                    <a:pt x="1042" y="2739"/>
                    <a:pt x="1091" y="2789"/>
                  </a:cubicBezTo>
                  <a:cubicBezTo>
                    <a:pt x="1141" y="2838"/>
                    <a:pt x="1190" y="2888"/>
                    <a:pt x="1240" y="2999"/>
                  </a:cubicBezTo>
                  <a:cubicBezTo>
                    <a:pt x="1302" y="2888"/>
                    <a:pt x="1352" y="2888"/>
                    <a:pt x="1401" y="2789"/>
                  </a:cubicBezTo>
                  <a:cubicBezTo>
                    <a:pt x="1451" y="2739"/>
                    <a:pt x="1401" y="2640"/>
                    <a:pt x="1401" y="2578"/>
                  </a:cubicBezTo>
                  <a:lnTo>
                    <a:pt x="1401" y="2578"/>
                  </a:lnTo>
                  <a:cubicBezTo>
                    <a:pt x="1500" y="2640"/>
                    <a:pt x="1550" y="2640"/>
                    <a:pt x="1612" y="2690"/>
                  </a:cubicBezTo>
                  <a:cubicBezTo>
                    <a:pt x="1711" y="2739"/>
                    <a:pt x="1761" y="2838"/>
                    <a:pt x="1810" y="2888"/>
                  </a:cubicBezTo>
                  <a:cubicBezTo>
                    <a:pt x="1971" y="2999"/>
                    <a:pt x="2120" y="2999"/>
                    <a:pt x="2281" y="3148"/>
                  </a:cubicBezTo>
                  <a:cubicBezTo>
                    <a:pt x="2331" y="3198"/>
                    <a:pt x="2331" y="3260"/>
                    <a:pt x="2380" y="3359"/>
                  </a:cubicBezTo>
                  <a:lnTo>
                    <a:pt x="2021" y="3768"/>
                  </a:lnTo>
                  <a:lnTo>
                    <a:pt x="2021" y="3879"/>
                  </a:lnTo>
                  <a:cubicBezTo>
                    <a:pt x="2070" y="3979"/>
                    <a:pt x="2120" y="4028"/>
                    <a:pt x="2120" y="4078"/>
                  </a:cubicBezTo>
                  <a:lnTo>
                    <a:pt x="3211" y="4078"/>
                  </a:lnTo>
                  <a:cubicBezTo>
                    <a:pt x="3521" y="4078"/>
                    <a:pt x="3620" y="4239"/>
                    <a:pt x="3930" y="4239"/>
                  </a:cubicBezTo>
                  <a:lnTo>
                    <a:pt x="4190" y="4239"/>
                  </a:lnTo>
                  <a:cubicBezTo>
                    <a:pt x="4339" y="4239"/>
                    <a:pt x="4450" y="4338"/>
                    <a:pt x="4648" y="4338"/>
                  </a:cubicBezTo>
                  <a:lnTo>
                    <a:pt x="5268" y="4338"/>
                  </a:lnTo>
                  <a:cubicBezTo>
                    <a:pt x="5380" y="4338"/>
                    <a:pt x="5429" y="4288"/>
                    <a:pt x="5479" y="4288"/>
                  </a:cubicBezTo>
                  <a:cubicBezTo>
                    <a:pt x="5528" y="4288"/>
                    <a:pt x="5578" y="4338"/>
                    <a:pt x="5640" y="4338"/>
                  </a:cubicBezTo>
                  <a:lnTo>
                    <a:pt x="5640" y="3879"/>
                  </a:lnTo>
                  <a:cubicBezTo>
                    <a:pt x="5578" y="3817"/>
                    <a:pt x="5640" y="3718"/>
                    <a:pt x="5578" y="3669"/>
                  </a:cubicBezTo>
                  <a:cubicBezTo>
                    <a:pt x="5553" y="3644"/>
                    <a:pt x="5516" y="3644"/>
                    <a:pt x="5479" y="3644"/>
                  </a:cubicBezTo>
                  <a:cubicBezTo>
                    <a:pt x="5442" y="3644"/>
                    <a:pt x="5405" y="3644"/>
                    <a:pt x="5380" y="3619"/>
                  </a:cubicBezTo>
                  <a:cubicBezTo>
                    <a:pt x="5330" y="3458"/>
                    <a:pt x="5380" y="3359"/>
                    <a:pt x="5380" y="3198"/>
                  </a:cubicBezTo>
                  <a:cubicBezTo>
                    <a:pt x="5363" y="3181"/>
                    <a:pt x="5340" y="3176"/>
                    <a:pt x="5314" y="3176"/>
                  </a:cubicBezTo>
                  <a:cubicBezTo>
                    <a:pt x="5263" y="3176"/>
                    <a:pt x="5202" y="3198"/>
                    <a:pt x="5169" y="3198"/>
                  </a:cubicBezTo>
                  <a:cubicBezTo>
                    <a:pt x="5119" y="3148"/>
                    <a:pt x="5020" y="3099"/>
                    <a:pt x="5020" y="3049"/>
                  </a:cubicBezTo>
                  <a:cubicBezTo>
                    <a:pt x="4958" y="2999"/>
                    <a:pt x="5020" y="2888"/>
                    <a:pt x="5020" y="2838"/>
                  </a:cubicBezTo>
                  <a:cubicBezTo>
                    <a:pt x="4958" y="2739"/>
                    <a:pt x="4859" y="2789"/>
                    <a:pt x="4810" y="2690"/>
                  </a:cubicBezTo>
                  <a:cubicBezTo>
                    <a:pt x="4710" y="2640"/>
                    <a:pt x="4648" y="2578"/>
                    <a:pt x="4599" y="2479"/>
                  </a:cubicBezTo>
                  <a:cubicBezTo>
                    <a:pt x="4500" y="2380"/>
                    <a:pt x="4401" y="2330"/>
                    <a:pt x="4339" y="2219"/>
                  </a:cubicBezTo>
                  <a:cubicBezTo>
                    <a:pt x="4289" y="2169"/>
                    <a:pt x="4339" y="2070"/>
                    <a:pt x="4289" y="2020"/>
                  </a:cubicBezTo>
                  <a:cubicBezTo>
                    <a:pt x="4277" y="2005"/>
                    <a:pt x="4261" y="2000"/>
                    <a:pt x="4244" y="2000"/>
                  </a:cubicBezTo>
                  <a:cubicBezTo>
                    <a:pt x="4219" y="2000"/>
                    <a:pt x="4190" y="2011"/>
                    <a:pt x="4162" y="2011"/>
                  </a:cubicBezTo>
                  <a:cubicBezTo>
                    <a:pt x="4135" y="2011"/>
                    <a:pt x="4109" y="2000"/>
                    <a:pt x="4091" y="1958"/>
                  </a:cubicBezTo>
                  <a:lnTo>
                    <a:pt x="4091" y="1810"/>
                  </a:lnTo>
                  <a:lnTo>
                    <a:pt x="4091" y="1599"/>
                  </a:lnTo>
                  <a:cubicBezTo>
                    <a:pt x="4091" y="1450"/>
                    <a:pt x="3979" y="1401"/>
                    <a:pt x="3979" y="1289"/>
                  </a:cubicBezTo>
                  <a:lnTo>
                    <a:pt x="3979" y="1190"/>
                  </a:lnTo>
                  <a:cubicBezTo>
                    <a:pt x="4029" y="1091"/>
                    <a:pt x="4140" y="1140"/>
                    <a:pt x="4190" y="1029"/>
                  </a:cubicBezTo>
                  <a:cubicBezTo>
                    <a:pt x="4190" y="979"/>
                    <a:pt x="4239" y="880"/>
                    <a:pt x="4239" y="830"/>
                  </a:cubicBezTo>
                  <a:cubicBezTo>
                    <a:pt x="4289" y="620"/>
                    <a:pt x="4190" y="471"/>
                    <a:pt x="4239" y="211"/>
                  </a:cubicBezTo>
                  <a:cubicBezTo>
                    <a:pt x="4239" y="161"/>
                    <a:pt x="4401" y="211"/>
                    <a:pt x="4450" y="99"/>
                  </a:cubicBezTo>
                  <a:cubicBezTo>
                    <a:pt x="4500" y="99"/>
                    <a:pt x="4549" y="50"/>
                    <a:pt x="45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8235769" y="258287"/>
              <a:ext cx="89136" cy="58884"/>
            </a:xfrm>
            <a:custGeom>
              <a:rect b="b" l="l" r="r" t="t"/>
              <a:pathLst>
                <a:path extrusionOk="0" h="1390" w="1860">
                  <a:moveTo>
                    <a:pt x="50" y="1"/>
                  </a:moveTo>
                  <a:cubicBezTo>
                    <a:pt x="50" y="100"/>
                    <a:pt x="1" y="150"/>
                    <a:pt x="1" y="261"/>
                  </a:cubicBezTo>
                  <a:cubicBezTo>
                    <a:pt x="1" y="360"/>
                    <a:pt x="50" y="360"/>
                    <a:pt x="100" y="460"/>
                  </a:cubicBezTo>
                  <a:lnTo>
                    <a:pt x="100" y="1389"/>
                  </a:lnTo>
                  <a:lnTo>
                    <a:pt x="670" y="1389"/>
                  </a:lnTo>
                  <a:cubicBezTo>
                    <a:pt x="782" y="1389"/>
                    <a:pt x="831" y="1389"/>
                    <a:pt x="881" y="1340"/>
                  </a:cubicBezTo>
                  <a:cubicBezTo>
                    <a:pt x="980" y="1290"/>
                    <a:pt x="930" y="1129"/>
                    <a:pt x="1030" y="1079"/>
                  </a:cubicBezTo>
                  <a:cubicBezTo>
                    <a:pt x="1050" y="1063"/>
                    <a:pt x="1069" y="1057"/>
                    <a:pt x="1086" y="1057"/>
                  </a:cubicBezTo>
                  <a:cubicBezTo>
                    <a:pt x="1119" y="1057"/>
                    <a:pt x="1141" y="1079"/>
                    <a:pt x="1141" y="1079"/>
                  </a:cubicBezTo>
                  <a:cubicBezTo>
                    <a:pt x="1240" y="1030"/>
                    <a:pt x="1339" y="1030"/>
                    <a:pt x="1451" y="980"/>
                  </a:cubicBezTo>
                  <a:cubicBezTo>
                    <a:pt x="1476" y="955"/>
                    <a:pt x="1513" y="955"/>
                    <a:pt x="1550" y="955"/>
                  </a:cubicBezTo>
                  <a:cubicBezTo>
                    <a:pt x="1587" y="955"/>
                    <a:pt x="1624" y="955"/>
                    <a:pt x="1649" y="931"/>
                  </a:cubicBezTo>
                  <a:cubicBezTo>
                    <a:pt x="1711" y="819"/>
                    <a:pt x="1761" y="769"/>
                    <a:pt x="1810" y="720"/>
                  </a:cubicBezTo>
                  <a:cubicBezTo>
                    <a:pt x="1860" y="670"/>
                    <a:pt x="1810" y="571"/>
                    <a:pt x="1810" y="509"/>
                  </a:cubicBezTo>
                  <a:cubicBezTo>
                    <a:pt x="1761" y="509"/>
                    <a:pt x="1649" y="460"/>
                    <a:pt x="1600" y="460"/>
                  </a:cubicBezTo>
                  <a:cubicBezTo>
                    <a:pt x="1575" y="435"/>
                    <a:pt x="1538" y="435"/>
                    <a:pt x="1500" y="435"/>
                  </a:cubicBezTo>
                  <a:cubicBezTo>
                    <a:pt x="1463" y="435"/>
                    <a:pt x="1426" y="435"/>
                    <a:pt x="1401" y="410"/>
                  </a:cubicBezTo>
                  <a:cubicBezTo>
                    <a:pt x="1339" y="360"/>
                    <a:pt x="1339" y="261"/>
                    <a:pt x="1290" y="199"/>
                  </a:cubicBezTo>
                  <a:cubicBezTo>
                    <a:pt x="1240" y="150"/>
                    <a:pt x="1290" y="100"/>
                    <a:pt x="1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5666871" y="973418"/>
              <a:ext cx="64216" cy="57274"/>
            </a:xfrm>
            <a:custGeom>
              <a:rect b="b" l="l" r="r" t="t"/>
              <a:pathLst>
                <a:path extrusionOk="0" h="1352" w="1340">
                  <a:moveTo>
                    <a:pt x="1339" y="1"/>
                  </a:moveTo>
                  <a:cubicBezTo>
                    <a:pt x="1290" y="1"/>
                    <a:pt x="1141" y="51"/>
                    <a:pt x="1091" y="113"/>
                  </a:cubicBezTo>
                  <a:lnTo>
                    <a:pt x="1029" y="113"/>
                  </a:lnTo>
                  <a:cubicBezTo>
                    <a:pt x="881" y="162"/>
                    <a:pt x="831" y="311"/>
                    <a:pt x="670" y="422"/>
                  </a:cubicBezTo>
                  <a:cubicBezTo>
                    <a:pt x="620" y="447"/>
                    <a:pt x="583" y="447"/>
                    <a:pt x="552" y="447"/>
                  </a:cubicBezTo>
                  <a:cubicBezTo>
                    <a:pt x="521" y="447"/>
                    <a:pt x="496" y="447"/>
                    <a:pt x="472" y="472"/>
                  </a:cubicBezTo>
                  <a:cubicBezTo>
                    <a:pt x="410" y="472"/>
                    <a:pt x="410" y="571"/>
                    <a:pt x="360" y="670"/>
                  </a:cubicBezTo>
                  <a:cubicBezTo>
                    <a:pt x="211" y="782"/>
                    <a:pt x="50" y="881"/>
                    <a:pt x="1" y="1042"/>
                  </a:cubicBezTo>
                  <a:lnTo>
                    <a:pt x="1" y="1240"/>
                  </a:lnTo>
                  <a:lnTo>
                    <a:pt x="211" y="1352"/>
                  </a:lnTo>
                  <a:cubicBezTo>
                    <a:pt x="261" y="1352"/>
                    <a:pt x="360" y="1290"/>
                    <a:pt x="410" y="1240"/>
                  </a:cubicBezTo>
                  <a:cubicBezTo>
                    <a:pt x="472" y="1191"/>
                    <a:pt x="472" y="1092"/>
                    <a:pt x="571" y="1042"/>
                  </a:cubicBezTo>
                  <a:cubicBezTo>
                    <a:pt x="620" y="1042"/>
                    <a:pt x="620" y="931"/>
                    <a:pt x="670" y="881"/>
                  </a:cubicBezTo>
                  <a:lnTo>
                    <a:pt x="719" y="881"/>
                  </a:lnTo>
                  <a:cubicBezTo>
                    <a:pt x="740" y="864"/>
                    <a:pt x="759" y="859"/>
                    <a:pt x="778" y="859"/>
                  </a:cubicBezTo>
                  <a:cubicBezTo>
                    <a:pt x="814" y="859"/>
                    <a:pt x="847" y="881"/>
                    <a:pt x="881" y="881"/>
                  </a:cubicBezTo>
                  <a:cubicBezTo>
                    <a:pt x="980" y="831"/>
                    <a:pt x="1029" y="831"/>
                    <a:pt x="1091" y="831"/>
                  </a:cubicBezTo>
                  <a:cubicBezTo>
                    <a:pt x="1141" y="782"/>
                    <a:pt x="1091" y="670"/>
                    <a:pt x="1091" y="621"/>
                  </a:cubicBezTo>
                  <a:cubicBezTo>
                    <a:pt x="1141" y="522"/>
                    <a:pt x="1240" y="472"/>
                    <a:pt x="1240" y="422"/>
                  </a:cubicBezTo>
                  <a:cubicBezTo>
                    <a:pt x="1290" y="261"/>
                    <a:pt x="1339" y="162"/>
                    <a:pt x="1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9079832" y="98706"/>
              <a:ext cx="64168" cy="183811"/>
            </a:xfrm>
            <a:custGeom>
              <a:rect b="b" l="l" r="r" t="t"/>
              <a:pathLst>
                <a:path extrusionOk="0" h="4339" w="1339">
                  <a:moveTo>
                    <a:pt x="1339" y="0"/>
                  </a:moveTo>
                  <a:cubicBezTo>
                    <a:pt x="1339" y="0"/>
                    <a:pt x="1339" y="50"/>
                    <a:pt x="1289" y="50"/>
                  </a:cubicBezTo>
                  <a:cubicBezTo>
                    <a:pt x="1289" y="198"/>
                    <a:pt x="1239" y="310"/>
                    <a:pt x="1239" y="459"/>
                  </a:cubicBezTo>
                  <a:cubicBezTo>
                    <a:pt x="1190" y="558"/>
                    <a:pt x="1190" y="669"/>
                    <a:pt x="1140" y="719"/>
                  </a:cubicBezTo>
                  <a:cubicBezTo>
                    <a:pt x="1029" y="719"/>
                    <a:pt x="979" y="769"/>
                    <a:pt x="930" y="769"/>
                  </a:cubicBezTo>
                  <a:lnTo>
                    <a:pt x="310" y="769"/>
                  </a:lnTo>
                  <a:cubicBezTo>
                    <a:pt x="211" y="769"/>
                    <a:pt x="149" y="818"/>
                    <a:pt x="99" y="868"/>
                  </a:cubicBezTo>
                  <a:cubicBezTo>
                    <a:pt x="0" y="930"/>
                    <a:pt x="0" y="1029"/>
                    <a:pt x="0" y="1178"/>
                  </a:cubicBezTo>
                  <a:lnTo>
                    <a:pt x="0" y="1289"/>
                  </a:lnTo>
                  <a:cubicBezTo>
                    <a:pt x="0" y="1339"/>
                    <a:pt x="0" y="1438"/>
                    <a:pt x="50" y="1487"/>
                  </a:cubicBezTo>
                  <a:cubicBezTo>
                    <a:pt x="66" y="1508"/>
                    <a:pt x="90" y="1515"/>
                    <a:pt x="115" y="1515"/>
                  </a:cubicBezTo>
                  <a:cubicBezTo>
                    <a:pt x="167" y="1515"/>
                    <a:pt x="227" y="1487"/>
                    <a:pt x="260" y="1487"/>
                  </a:cubicBezTo>
                  <a:cubicBezTo>
                    <a:pt x="409" y="1649"/>
                    <a:pt x="521" y="1698"/>
                    <a:pt x="620" y="1859"/>
                  </a:cubicBezTo>
                  <a:cubicBezTo>
                    <a:pt x="669" y="2008"/>
                    <a:pt x="669" y="2107"/>
                    <a:pt x="669" y="2268"/>
                  </a:cubicBezTo>
                  <a:cubicBezTo>
                    <a:pt x="669" y="2417"/>
                    <a:pt x="669" y="2578"/>
                    <a:pt x="570" y="2677"/>
                  </a:cubicBezTo>
                  <a:cubicBezTo>
                    <a:pt x="545" y="2702"/>
                    <a:pt x="505" y="2702"/>
                    <a:pt x="465" y="2702"/>
                  </a:cubicBezTo>
                  <a:cubicBezTo>
                    <a:pt x="425" y="2702"/>
                    <a:pt x="384" y="2702"/>
                    <a:pt x="359" y="2727"/>
                  </a:cubicBezTo>
                  <a:cubicBezTo>
                    <a:pt x="310" y="2789"/>
                    <a:pt x="211" y="2789"/>
                    <a:pt x="149" y="2838"/>
                  </a:cubicBezTo>
                  <a:cubicBezTo>
                    <a:pt x="50" y="2888"/>
                    <a:pt x="99" y="2987"/>
                    <a:pt x="99" y="3148"/>
                  </a:cubicBezTo>
                  <a:cubicBezTo>
                    <a:pt x="99" y="3297"/>
                    <a:pt x="149" y="3347"/>
                    <a:pt x="149" y="3508"/>
                  </a:cubicBezTo>
                  <a:lnTo>
                    <a:pt x="768" y="3508"/>
                  </a:lnTo>
                  <a:cubicBezTo>
                    <a:pt x="830" y="3557"/>
                    <a:pt x="880" y="3607"/>
                    <a:pt x="979" y="3656"/>
                  </a:cubicBezTo>
                  <a:cubicBezTo>
                    <a:pt x="1029" y="3718"/>
                    <a:pt x="1078" y="3768"/>
                    <a:pt x="1140" y="3867"/>
                  </a:cubicBezTo>
                  <a:cubicBezTo>
                    <a:pt x="1140" y="3917"/>
                    <a:pt x="1078" y="4028"/>
                    <a:pt x="1140" y="4078"/>
                  </a:cubicBezTo>
                  <a:cubicBezTo>
                    <a:pt x="1140" y="4127"/>
                    <a:pt x="1190" y="4227"/>
                    <a:pt x="1239" y="4276"/>
                  </a:cubicBezTo>
                  <a:cubicBezTo>
                    <a:pt x="1239" y="4338"/>
                    <a:pt x="1289" y="4338"/>
                    <a:pt x="1339" y="4338"/>
                  </a:cubicBezTo>
                  <a:lnTo>
                    <a:pt x="13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5186925" y="2089176"/>
              <a:ext cx="3155217" cy="3054294"/>
            </a:xfrm>
            <a:custGeom>
              <a:rect b="b" l="l" r="r" t="t"/>
              <a:pathLst>
                <a:path extrusionOk="0" h="72099" w="65840">
                  <a:moveTo>
                    <a:pt x="20910" y="1"/>
                  </a:moveTo>
                  <a:cubicBezTo>
                    <a:pt x="20402" y="1"/>
                    <a:pt x="20142" y="311"/>
                    <a:pt x="19720" y="472"/>
                  </a:cubicBezTo>
                  <a:cubicBezTo>
                    <a:pt x="19671" y="488"/>
                    <a:pt x="19620" y="494"/>
                    <a:pt x="19570" y="494"/>
                  </a:cubicBezTo>
                  <a:cubicBezTo>
                    <a:pt x="19471" y="494"/>
                    <a:pt x="19377" y="472"/>
                    <a:pt x="19311" y="472"/>
                  </a:cubicBezTo>
                  <a:cubicBezTo>
                    <a:pt x="19101" y="571"/>
                    <a:pt x="19051" y="732"/>
                    <a:pt x="18902" y="881"/>
                  </a:cubicBezTo>
                  <a:lnTo>
                    <a:pt x="16882" y="881"/>
                  </a:lnTo>
                  <a:cubicBezTo>
                    <a:pt x="16832" y="1042"/>
                    <a:pt x="16783" y="1141"/>
                    <a:pt x="16684" y="1290"/>
                  </a:cubicBezTo>
                  <a:cubicBezTo>
                    <a:pt x="16622" y="1401"/>
                    <a:pt x="16684" y="1600"/>
                    <a:pt x="16572" y="1711"/>
                  </a:cubicBezTo>
                  <a:cubicBezTo>
                    <a:pt x="16473" y="1860"/>
                    <a:pt x="16374" y="1909"/>
                    <a:pt x="16213" y="2021"/>
                  </a:cubicBezTo>
                  <a:cubicBezTo>
                    <a:pt x="16163" y="2038"/>
                    <a:pt x="16118" y="2043"/>
                    <a:pt x="16074" y="2043"/>
                  </a:cubicBezTo>
                  <a:cubicBezTo>
                    <a:pt x="15985" y="2043"/>
                    <a:pt x="15903" y="2021"/>
                    <a:pt x="15804" y="2021"/>
                  </a:cubicBezTo>
                  <a:cubicBezTo>
                    <a:pt x="15597" y="2021"/>
                    <a:pt x="15435" y="1999"/>
                    <a:pt x="15257" y="1999"/>
                  </a:cubicBezTo>
                  <a:cubicBezTo>
                    <a:pt x="15169" y="1999"/>
                    <a:pt x="15077" y="2005"/>
                    <a:pt x="14973" y="2021"/>
                  </a:cubicBezTo>
                  <a:cubicBezTo>
                    <a:pt x="14825" y="2021"/>
                    <a:pt x="14763" y="2170"/>
                    <a:pt x="14564" y="2170"/>
                  </a:cubicBezTo>
                  <a:lnTo>
                    <a:pt x="14403" y="2170"/>
                  </a:lnTo>
                  <a:cubicBezTo>
                    <a:pt x="14143" y="2170"/>
                    <a:pt x="13994" y="2120"/>
                    <a:pt x="13783" y="2120"/>
                  </a:cubicBezTo>
                  <a:cubicBezTo>
                    <a:pt x="13686" y="2110"/>
                    <a:pt x="13596" y="2106"/>
                    <a:pt x="13510" y="2106"/>
                  </a:cubicBezTo>
                  <a:cubicBezTo>
                    <a:pt x="13275" y="2106"/>
                    <a:pt x="13071" y="2134"/>
                    <a:pt x="12848" y="2134"/>
                  </a:cubicBezTo>
                  <a:cubicBezTo>
                    <a:pt x="12767" y="2134"/>
                    <a:pt x="12683" y="2131"/>
                    <a:pt x="12594" y="2120"/>
                  </a:cubicBezTo>
                  <a:cubicBezTo>
                    <a:pt x="12445" y="2071"/>
                    <a:pt x="12284" y="2071"/>
                    <a:pt x="12185" y="2021"/>
                  </a:cubicBezTo>
                  <a:cubicBezTo>
                    <a:pt x="11974" y="1971"/>
                    <a:pt x="11924" y="1761"/>
                    <a:pt x="11776" y="1711"/>
                  </a:cubicBezTo>
                  <a:lnTo>
                    <a:pt x="11354" y="1500"/>
                  </a:lnTo>
                  <a:cubicBezTo>
                    <a:pt x="11305" y="1662"/>
                    <a:pt x="11156" y="1711"/>
                    <a:pt x="11106" y="1810"/>
                  </a:cubicBezTo>
                  <a:cubicBezTo>
                    <a:pt x="11106" y="1860"/>
                    <a:pt x="11044" y="1860"/>
                    <a:pt x="11044" y="1909"/>
                  </a:cubicBezTo>
                  <a:cubicBezTo>
                    <a:pt x="11044" y="2021"/>
                    <a:pt x="11106" y="2170"/>
                    <a:pt x="11044" y="2281"/>
                  </a:cubicBezTo>
                  <a:cubicBezTo>
                    <a:pt x="11044" y="2430"/>
                    <a:pt x="10945" y="2529"/>
                    <a:pt x="10945" y="2690"/>
                  </a:cubicBezTo>
                  <a:lnTo>
                    <a:pt x="10945" y="3360"/>
                  </a:lnTo>
                  <a:cubicBezTo>
                    <a:pt x="10846" y="3360"/>
                    <a:pt x="10796" y="3310"/>
                    <a:pt x="10685" y="3310"/>
                  </a:cubicBezTo>
                  <a:lnTo>
                    <a:pt x="10586" y="3310"/>
                  </a:lnTo>
                  <a:cubicBezTo>
                    <a:pt x="10425" y="3310"/>
                    <a:pt x="10325" y="3409"/>
                    <a:pt x="10177" y="3409"/>
                  </a:cubicBezTo>
                  <a:cubicBezTo>
                    <a:pt x="9867" y="3409"/>
                    <a:pt x="9755" y="3360"/>
                    <a:pt x="9445" y="3360"/>
                  </a:cubicBezTo>
                  <a:lnTo>
                    <a:pt x="9445" y="5008"/>
                  </a:lnTo>
                  <a:lnTo>
                    <a:pt x="7946" y="5008"/>
                  </a:lnTo>
                  <a:cubicBezTo>
                    <a:pt x="7946" y="5318"/>
                    <a:pt x="7896" y="5529"/>
                    <a:pt x="7847" y="5789"/>
                  </a:cubicBezTo>
                  <a:cubicBezTo>
                    <a:pt x="7847" y="6099"/>
                    <a:pt x="7896" y="6309"/>
                    <a:pt x="7847" y="6619"/>
                  </a:cubicBezTo>
                  <a:cubicBezTo>
                    <a:pt x="7847" y="6768"/>
                    <a:pt x="7698" y="6867"/>
                    <a:pt x="7636" y="7028"/>
                  </a:cubicBezTo>
                  <a:cubicBezTo>
                    <a:pt x="7586" y="7289"/>
                    <a:pt x="7537" y="7648"/>
                    <a:pt x="7537" y="7908"/>
                  </a:cubicBezTo>
                  <a:lnTo>
                    <a:pt x="7537" y="8627"/>
                  </a:lnTo>
                  <a:lnTo>
                    <a:pt x="6347" y="8627"/>
                  </a:lnTo>
                  <a:cubicBezTo>
                    <a:pt x="6297" y="9148"/>
                    <a:pt x="6248" y="9557"/>
                    <a:pt x="5839" y="9817"/>
                  </a:cubicBezTo>
                  <a:cubicBezTo>
                    <a:pt x="5727" y="9916"/>
                    <a:pt x="5529" y="9867"/>
                    <a:pt x="5417" y="9916"/>
                  </a:cubicBezTo>
                  <a:cubicBezTo>
                    <a:pt x="5318" y="10028"/>
                    <a:pt x="5318" y="10276"/>
                    <a:pt x="5157" y="10338"/>
                  </a:cubicBezTo>
                  <a:cubicBezTo>
                    <a:pt x="5008" y="10387"/>
                    <a:pt x="4847" y="10387"/>
                    <a:pt x="4748" y="10437"/>
                  </a:cubicBezTo>
                  <a:cubicBezTo>
                    <a:pt x="4717" y="10447"/>
                    <a:pt x="4685" y="10451"/>
                    <a:pt x="4653" y="10451"/>
                  </a:cubicBezTo>
                  <a:cubicBezTo>
                    <a:pt x="4566" y="10451"/>
                    <a:pt x="4480" y="10422"/>
                    <a:pt x="4409" y="10422"/>
                  </a:cubicBezTo>
                  <a:cubicBezTo>
                    <a:pt x="4384" y="10422"/>
                    <a:pt x="4360" y="10426"/>
                    <a:pt x="4339" y="10437"/>
                  </a:cubicBezTo>
                  <a:cubicBezTo>
                    <a:pt x="4227" y="10486"/>
                    <a:pt x="4227" y="10697"/>
                    <a:pt x="4128" y="10846"/>
                  </a:cubicBezTo>
                  <a:cubicBezTo>
                    <a:pt x="4029" y="10957"/>
                    <a:pt x="3918" y="11106"/>
                    <a:pt x="3818" y="11267"/>
                  </a:cubicBezTo>
                  <a:cubicBezTo>
                    <a:pt x="3670" y="11577"/>
                    <a:pt x="3608" y="11825"/>
                    <a:pt x="3459" y="12135"/>
                  </a:cubicBezTo>
                  <a:cubicBezTo>
                    <a:pt x="3360" y="12296"/>
                    <a:pt x="3248" y="12445"/>
                    <a:pt x="3149" y="12655"/>
                  </a:cubicBezTo>
                  <a:cubicBezTo>
                    <a:pt x="3100" y="12754"/>
                    <a:pt x="3100" y="12916"/>
                    <a:pt x="3050" y="13064"/>
                  </a:cubicBezTo>
                  <a:cubicBezTo>
                    <a:pt x="2938" y="13225"/>
                    <a:pt x="2678" y="13275"/>
                    <a:pt x="2629" y="13436"/>
                  </a:cubicBezTo>
                  <a:cubicBezTo>
                    <a:pt x="2579" y="13585"/>
                    <a:pt x="2529" y="13746"/>
                    <a:pt x="2430" y="13845"/>
                  </a:cubicBezTo>
                  <a:cubicBezTo>
                    <a:pt x="2368" y="13994"/>
                    <a:pt x="2430" y="14105"/>
                    <a:pt x="2319" y="14254"/>
                  </a:cubicBezTo>
                  <a:cubicBezTo>
                    <a:pt x="2305" y="14284"/>
                    <a:pt x="2280" y="14294"/>
                    <a:pt x="2248" y="14294"/>
                  </a:cubicBezTo>
                  <a:cubicBezTo>
                    <a:pt x="2177" y="14294"/>
                    <a:pt x="2071" y="14244"/>
                    <a:pt x="1975" y="14244"/>
                  </a:cubicBezTo>
                  <a:cubicBezTo>
                    <a:pt x="1953" y="14244"/>
                    <a:pt x="1931" y="14247"/>
                    <a:pt x="1910" y="14254"/>
                  </a:cubicBezTo>
                  <a:cubicBezTo>
                    <a:pt x="1649" y="14304"/>
                    <a:pt x="1501" y="14304"/>
                    <a:pt x="1240" y="14366"/>
                  </a:cubicBezTo>
                  <a:cubicBezTo>
                    <a:pt x="1240" y="14874"/>
                    <a:pt x="1290" y="15134"/>
                    <a:pt x="1240" y="15655"/>
                  </a:cubicBezTo>
                  <a:cubicBezTo>
                    <a:pt x="1240" y="15803"/>
                    <a:pt x="1129" y="15965"/>
                    <a:pt x="1129" y="16064"/>
                  </a:cubicBezTo>
                  <a:cubicBezTo>
                    <a:pt x="1079" y="16163"/>
                    <a:pt x="1079" y="16374"/>
                    <a:pt x="1030" y="16473"/>
                  </a:cubicBezTo>
                  <a:cubicBezTo>
                    <a:pt x="931" y="16634"/>
                    <a:pt x="769" y="16634"/>
                    <a:pt x="621" y="16783"/>
                  </a:cubicBezTo>
                  <a:cubicBezTo>
                    <a:pt x="565" y="16814"/>
                    <a:pt x="500" y="16814"/>
                    <a:pt x="429" y="16814"/>
                  </a:cubicBezTo>
                  <a:cubicBezTo>
                    <a:pt x="357" y="16814"/>
                    <a:pt x="280" y="16814"/>
                    <a:pt x="199" y="16845"/>
                  </a:cubicBezTo>
                  <a:cubicBezTo>
                    <a:pt x="100" y="16944"/>
                    <a:pt x="100" y="17154"/>
                    <a:pt x="1" y="17254"/>
                  </a:cubicBezTo>
                  <a:lnTo>
                    <a:pt x="1" y="17972"/>
                  </a:lnTo>
                  <a:cubicBezTo>
                    <a:pt x="311" y="17972"/>
                    <a:pt x="509" y="18022"/>
                    <a:pt x="819" y="18084"/>
                  </a:cubicBezTo>
                  <a:cubicBezTo>
                    <a:pt x="926" y="18084"/>
                    <a:pt x="1006" y="18056"/>
                    <a:pt x="1095" y="18056"/>
                  </a:cubicBezTo>
                  <a:cubicBezTo>
                    <a:pt x="1140" y="18056"/>
                    <a:pt x="1187" y="18063"/>
                    <a:pt x="1240" y="18084"/>
                  </a:cubicBezTo>
                  <a:cubicBezTo>
                    <a:pt x="1306" y="18084"/>
                    <a:pt x="1400" y="18056"/>
                    <a:pt x="1499" y="18056"/>
                  </a:cubicBezTo>
                  <a:cubicBezTo>
                    <a:pt x="1549" y="18056"/>
                    <a:pt x="1600" y="18063"/>
                    <a:pt x="1649" y="18084"/>
                  </a:cubicBezTo>
                  <a:cubicBezTo>
                    <a:pt x="1811" y="18084"/>
                    <a:pt x="1749" y="18394"/>
                    <a:pt x="1910" y="18493"/>
                  </a:cubicBezTo>
                  <a:lnTo>
                    <a:pt x="1699" y="18852"/>
                  </a:lnTo>
                  <a:cubicBezTo>
                    <a:pt x="1649" y="19014"/>
                    <a:pt x="1439" y="19063"/>
                    <a:pt x="1439" y="19261"/>
                  </a:cubicBezTo>
                  <a:cubicBezTo>
                    <a:pt x="1439" y="20191"/>
                    <a:pt x="1550" y="20712"/>
                    <a:pt x="1550" y="21691"/>
                  </a:cubicBezTo>
                  <a:lnTo>
                    <a:pt x="1550" y="22112"/>
                  </a:lnTo>
                  <a:cubicBezTo>
                    <a:pt x="1550" y="22211"/>
                    <a:pt x="1600" y="22360"/>
                    <a:pt x="1550" y="22472"/>
                  </a:cubicBezTo>
                  <a:cubicBezTo>
                    <a:pt x="1439" y="22670"/>
                    <a:pt x="1340" y="22781"/>
                    <a:pt x="1240" y="22881"/>
                  </a:cubicBezTo>
                  <a:cubicBezTo>
                    <a:pt x="1217" y="22902"/>
                    <a:pt x="1187" y="22909"/>
                    <a:pt x="1154" y="22909"/>
                  </a:cubicBezTo>
                  <a:cubicBezTo>
                    <a:pt x="1065" y="22909"/>
                    <a:pt x="953" y="22852"/>
                    <a:pt x="880" y="22852"/>
                  </a:cubicBezTo>
                  <a:cubicBezTo>
                    <a:pt x="853" y="22852"/>
                    <a:pt x="832" y="22860"/>
                    <a:pt x="819" y="22881"/>
                  </a:cubicBezTo>
                  <a:cubicBezTo>
                    <a:pt x="769" y="22980"/>
                    <a:pt x="720" y="23141"/>
                    <a:pt x="720" y="23290"/>
                  </a:cubicBezTo>
                  <a:cubicBezTo>
                    <a:pt x="720" y="23451"/>
                    <a:pt x="881" y="23550"/>
                    <a:pt x="931" y="23711"/>
                  </a:cubicBezTo>
                  <a:cubicBezTo>
                    <a:pt x="931" y="23810"/>
                    <a:pt x="980" y="23971"/>
                    <a:pt x="1030" y="24120"/>
                  </a:cubicBezTo>
                  <a:cubicBezTo>
                    <a:pt x="1030" y="24219"/>
                    <a:pt x="1129" y="24331"/>
                    <a:pt x="1129" y="24479"/>
                  </a:cubicBezTo>
                  <a:lnTo>
                    <a:pt x="1129" y="24901"/>
                  </a:lnTo>
                  <a:cubicBezTo>
                    <a:pt x="1129" y="25211"/>
                    <a:pt x="1079" y="25459"/>
                    <a:pt x="1240" y="25719"/>
                  </a:cubicBezTo>
                  <a:cubicBezTo>
                    <a:pt x="1290" y="25880"/>
                    <a:pt x="1501" y="25880"/>
                    <a:pt x="1649" y="26029"/>
                  </a:cubicBezTo>
                  <a:cubicBezTo>
                    <a:pt x="1699" y="26140"/>
                    <a:pt x="1699" y="26289"/>
                    <a:pt x="1811" y="26388"/>
                  </a:cubicBezTo>
                  <a:cubicBezTo>
                    <a:pt x="1959" y="26500"/>
                    <a:pt x="2120" y="26549"/>
                    <a:pt x="2220" y="26599"/>
                  </a:cubicBezTo>
                  <a:cubicBezTo>
                    <a:pt x="2368" y="26698"/>
                    <a:pt x="2480" y="26859"/>
                    <a:pt x="2629" y="26909"/>
                  </a:cubicBezTo>
                  <a:cubicBezTo>
                    <a:pt x="2652" y="26919"/>
                    <a:pt x="2677" y="26923"/>
                    <a:pt x="2704" y="26923"/>
                  </a:cubicBezTo>
                  <a:cubicBezTo>
                    <a:pt x="2777" y="26923"/>
                    <a:pt x="2860" y="26894"/>
                    <a:pt x="2950" y="26894"/>
                  </a:cubicBezTo>
                  <a:cubicBezTo>
                    <a:pt x="2982" y="26894"/>
                    <a:pt x="3016" y="26898"/>
                    <a:pt x="3050" y="26909"/>
                  </a:cubicBezTo>
                  <a:cubicBezTo>
                    <a:pt x="3199" y="26958"/>
                    <a:pt x="3360" y="26958"/>
                    <a:pt x="3459" y="27119"/>
                  </a:cubicBezTo>
                  <a:cubicBezTo>
                    <a:pt x="3608" y="27318"/>
                    <a:pt x="3459" y="27739"/>
                    <a:pt x="3608" y="27888"/>
                  </a:cubicBezTo>
                  <a:cubicBezTo>
                    <a:pt x="3719" y="28049"/>
                    <a:pt x="3918" y="28049"/>
                    <a:pt x="4029" y="28099"/>
                  </a:cubicBezTo>
                  <a:cubicBezTo>
                    <a:pt x="4079" y="28132"/>
                    <a:pt x="4124" y="28143"/>
                    <a:pt x="4168" y="28143"/>
                  </a:cubicBezTo>
                  <a:cubicBezTo>
                    <a:pt x="4256" y="28143"/>
                    <a:pt x="4339" y="28099"/>
                    <a:pt x="4438" y="28099"/>
                  </a:cubicBezTo>
                  <a:cubicBezTo>
                    <a:pt x="4438" y="28619"/>
                    <a:pt x="4389" y="28867"/>
                    <a:pt x="4438" y="29338"/>
                  </a:cubicBezTo>
                  <a:cubicBezTo>
                    <a:pt x="4438" y="29487"/>
                    <a:pt x="4649" y="29598"/>
                    <a:pt x="4748" y="29697"/>
                  </a:cubicBezTo>
                  <a:cubicBezTo>
                    <a:pt x="4847" y="29859"/>
                    <a:pt x="5058" y="29859"/>
                    <a:pt x="5269" y="29908"/>
                  </a:cubicBezTo>
                  <a:cubicBezTo>
                    <a:pt x="5529" y="30057"/>
                    <a:pt x="5727" y="30317"/>
                    <a:pt x="6037" y="30416"/>
                  </a:cubicBezTo>
                  <a:cubicBezTo>
                    <a:pt x="6347" y="30528"/>
                    <a:pt x="6607" y="30528"/>
                    <a:pt x="6967" y="30528"/>
                  </a:cubicBezTo>
                  <a:cubicBezTo>
                    <a:pt x="6967" y="30677"/>
                    <a:pt x="7078" y="30788"/>
                    <a:pt x="7078" y="30937"/>
                  </a:cubicBezTo>
                  <a:cubicBezTo>
                    <a:pt x="7078" y="31098"/>
                    <a:pt x="7016" y="31197"/>
                    <a:pt x="7078" y="31346"/>
                  </a:cubicBezTo>
                  <a:cubicBezTo>
                    <a:pt x="7078" y="31457"/>
                    <a:pt x="6967" y="31606"/>
                    <a:pt x="7078" y="31718"/>
                  </a:cubicBezTo>
                  <a:cubicBezTo>
                    <a:pt x="7128" y="31866"/>
                    <a:pt x="7326" y="31817"/>
                    <a:pt x="7438" y="31916"/>
                  </a:cubicBezTo>
                  <a:cubicBezTo>
                    <a:pt x="7586" y="32028"/>
                    <a:pt x="7747" y="32077"/>
                    <a:pt x="7847" y="32127"/>
                  </a:cubicBezTo>
                  <a:cubicBezTo>
                    <a:pt x="8008" y="32226"/>
                    <a:pt x="8008" y="32437"/>
                    <a:pt x="8156" y="32536"/>
                  </a:cubicBezTo>
                  <a:cubicBezTo>
                    <a:pt x="8417" y="32746"/>
                    <a:pt x="8627" y="32957"/>
                    <a:pt x="8987" y="33056"/>
                  </a:cubicBezTo>
                  <a:cubicBezTo>
                    <a:pt x="9053" y="33056"/>
                    <a:pt x="9147" y="33034"/>
                    <a:pt x="9231" y="33034"/>
                  </a:cubicBezTo>
                  <a:cubicBezTo>
                    <a:pt x="9273" y="33034"/>
                    <a:pt x="9313" y="33040"/>
                    <a:pt x="9346" y="33056"/>
                  </a:cubicBezTo>
                  <a:cubicBezTo>
                    <a:pt x="9495" y="33056"/>
                    <a:pt x="9607" y="33205"/>
                    <a:pt x="9755" y="33267"/>
                  </a:cubicBezTo>
                  <a:cubicBezTo>
                    <a:pt x="9966" y="33317"/>
                    <a:pt x="10115" y="33366"/>
                    <a:pt x="10375" y="33366"/>
                  </a:cubicBezTo>
                  <a:cubicBezTo>
                    <a:pt x="10536" y="33366"/>
                    <a:pt x="10635" y="33205"/>
                    <a:pt x="10685" y="33056"/>
                  </a:cubicBezTo>
                  <a:cubicBezTo>
                    <a:pt x="10734" y="33007"/>
                    <a:pt x="10734" y="32957"/>
                    <a:pt x="10796" y="32957"/>
                  </a:cubicBezTo>
                  <a:cubicBezTo>
                    <a:pt x="10846" y="32846"/>
                    <a:pt x="10796" y="32585"/>
                    <a:pt x="10846" y="32536"/>
                  </a:cubicBezTo>
                  <a:cubicBezTo>
                    <a:pt x="10945" y="32486"/>
                    <a:pt x="10995" y="32437"/>
                    <a:pt x="11106" y="32437"/>
                  </a:cubicBezTo>
                  <a:cubicBezTo>
                    <a:pt x="11156" y="32420"/>
                    <a:pt x="11212" y="32415"/>
                    <a:pt x="11273" y="32415"/>
                  </a:cubicBezTo>
                  <a:cubicBezTo>
                    <a:pt x="11394" y="32415"/>
                    <a:pt x="11532" y="32437"/>
                    <a:pt x="11664" y="32437"/>
                  </a:cubicBezTo>
                  <a:cubicBezTo>
                    <a:pt x="11825" y="32437"/>
                    <a:pt x="11924" y="32536"/>
                    <a:pt x="12085" y="32536"/>
                  </a:cubicBezTo>
                  <a:cubicBezTo>
                    <a:pt x="12234" y="32536"/>
                    <a:pt x="12346" y="32437"/>
                    <a:pt x="12494" y="32437"/>
                  </a:cubicBezTo>
                  <a:lnTo>
                    <a:pt x="12755" y="32437"/>
                  </a:lnTo>
                  <a:cubicBezTo>
                    <a:pt x="12994" y="32437"/>
                    <a:pt x="13212" y="32415"/>
                    <a:pt x="13437" y="32415"/>
                  </a:cubicBezTo>
                  <a:cubicBezTo>
                    <a:pt x="13549" y="32415"/>
                    <a:pt x="13664" y="32420"/>
                    <a:pt x="13783" y="32437"/>
                  </a:cubicBezTo>
                  <a:cubicBezTo>
                    <a:pt x="13858" y="32437"/>
                    <a:pt x="13949" y="32415"/>
                    <a:pt x="14049" y="32415"/>
                  </a:cubicBezTo>
                  <a:cubicBezTo>
                    <a:pt x="14099" y="32415"/>
                    <a:pt x="14151" y="32420"/>
                    <a:pt x="14205" y="32437"/>
                  </a:cubicBezTo>
                  <a:cubicBezTo>
                    <a:pt x="14354" y="32486"/>
                    <a:pt x="14254" y="32746"/>
                    <a:pt x="14403" y="32846"/>
                  </a:cubicBezTo>
                  <a:cubicBezTo>
                    <a:pt x="14614" y="32957"/>
                    <a:pt x="14763" y="32957"/>
                    <a:pt x="14973" y="32957"/>
                  </a:cubicBezTo>
                  <a:lnTo>
                    <a:pt x="16002" y="32957"/>
                  </a:lnTo>
                  <a:cubicBezTo>
                    <a:pt x="16163" y="32895"/>
                    <a:pt x="16262" y="32796"/>
                    <a:pt x="16423" y="32746"/>
                  </a:cubicBezTo>
                  <a:cubicBezTo>
                    <a:pt x="16444" y="32736"/>
                    <a:pt x="16468" y="32732"/>
                    <a:pt x="16493" y="32732"/>
                  </a:cubicBezTo>
                  <a:cubicBezTo>
                    <a:pt x="16563" y="32732"/>
                    <a:pt x="16644" y="32761"/>
                    <a:pt x="16713" y="32761"/>
                  </a:cubicBezTo>
                  <a:cubicBezTo>
                    <a:pt x="16738" y="32761"/>
                    <a:pt x="16762" y="32757"/>
                    <a:pt x="16783" y="32746"/>
                  </a:cubicBezTo>
                  <a:cubicBezTo>
                    <a:pt x="16932" y="32647"/>
                    <a:pt x="16882" y="32437"/>
                    <a:pt x="16994" y="32337"/>
                  </a:cubicBezTo>
                  <a:cubicBezTo>
                    <a:pt x="17142" y="32226"/>
                    <a:pt x="17241" y="32127"/>
                    <a:pt x="17403" y="32028"/>
                  </a:cubicBezTo>
                  <a:cubicBezTo>
                    <a:pt x="17551" y="31916"/>
                    <a:pt x="17613" y="31767"/>
                    <a:pt x="17812" y="31718"/>
                  </a:cubicBezTo>
                  <a:cubicBezTo>
                    <a:pt x="17898" y="31697"/>
                    <a:pt x="17980" y="31690"/>
                    <a:pt x="18061" y="31690"/>
                  </a:cubicBezTo>
                  <a:cubicBezTo>
                    <a:pt x="18223" y="31690"/>
                    <a:pt x="18386" y="31718"/>
                    <a:pt x="18592" y="31718"/>
                  </a:cubicBezTo>
                  <a:cubicBezTo>
                    <a:pt x="18858" y="31718"/>
                    <a:pt x="19042" y="31827"/>
                    <a:pt x="19284" y="31827"/>
                  </a:cubicBezTo>
                  <a:cubicBezTo>
                    <a:pt x="19324" y="31827"/>
                    <a:pt x="19366" y="31824"/>
                    <a:pt x="19410" y="31817"/>
                  </a:cubicBezTo>
                  <a:lnTo>
                    <a:pt x="19621" y="31817"/>
                  </a:lnTo>
                  <a:cubicBezTo>
                    <a:pt x="19832" y="31767"/>
                    <a:pt x="19881" y="31507"/>
                    <a:pt x="20142" y="31457"/>
                  </a:cubicBezTo>
                  <a:cubicBezTo>
                    <a:pt x="20452" y="31296"/>
                    <a:pt x="20761" y="31247"/>
                    <a:pt x="21170" y="31247"/>
                  </a:cubicBezTo>
                  <a:cubicBezTo>
                    <a:pt x="21301" y="31247"/>
                    <a:pt x="21431" y="31222"/>
                    <a:pt x="21547" y="31222"/>
                  </a:cubicBezTo>
                  <a:cubicBezTo>
                    <a:pt x="21663" y="31222"/>
                    <a:pt x="21765" y="31247"/>
                    <a:pt x="21840" y="31346"/>
                  </a:cubicBezTo>
                  <a:cubicBezTo>
                    <a:pt x="21889" y="31457"/>
                    <a:pt x="21840" y="31606"/>
                    <a:pt x="21889" y="31718"/>
                  </a:cubicBezTo>
                  <a:cubicBezTo>
                    <a:pt x="22001" y="31866"/>
                    <a:pt x="22150" y="31966"/>
                    <a:pt x="22199" y="32127"/>
                  </a:cubicBezTo>
                  <a:cubicBezTo>
                    <a:pt x="22261" y="32275"/>
                    <a:pt x="22261" y="32387"/>
                    <a:pt x="22311" y="32536"/>
                  </a:cubicBezTo>
                  <a:cubicBezTo>
                    <a:pt x="22360" y="32647"/>
                    <a:pt x="22360" y="32846"/>
                    <a:pt x="22410" y="32957"/>
                  </a:cubicBezTo>
                  <a:cubicBezTo>
                    <a:pt x="22509" y="33056"/>
                    <a:pt x="22720" y="33056"/>
                    <a:pt x="22819" y="33155"/>
                  </a:cubicBezTo>
                  <a:cubicBezTo>
                    <a:pt x="22930" y="33205"/>
                    <a:pt x="23079" y="33267"/>
                    <a:pt x="23240" y="33267"/>
                  </a:cubicBezTo>
                  <a:lnTo>
                    <a:pt x="26748" y="33267"/>
                  </a:lnTo>
                  <a:lnTo>
                    <a:pt x="26748" y="34444"/>
                  </a:lnTo>
                  <a:cubicBezTo>
                    <a:pt x="26748" y="34606"/>
                    <a:pt x="26649" y="34705"/>
                    <a:pt x="26649" y="34866"/>
                  </a:cubicBezTo>
                  <a:lnTo>
                    <a:pt x="26649" y="35634"/>
                  </a:lnTo>
                  <a:lnTo>
                    <a:pt x="26649" y="36056"/>
                  </a:lnTo>
                  <a:cubicBezTo>
                    <a:pt x="26599" y="36204"/>
                    <a:pt x="26438" y="36254"/>
                    <a:pt x="26339" y="36465"/>
                  </a:cubicBezTo>
                  <a:cubicBezTo>
                    <a:pt x="26289" y="36564"/>
                    <a:pt x="26227" y="36675"/>
                    <a:pt x="26227" y="36824"/>
                  </a:cubicBezTo>
                  <a:cubicBezTo>
                    <a:pt x="26227" y="37295"/>
                    <a:pt x="26128" y="37605"/>
                    <a:pt x="26128" y="38064"/>
                  </a:cubicBezTo>
                  <a:cubicBezTo>
                    <a:pt x="26079" y="38163"/>
                    <a:pt x="26128" y="38423"/>
                    <a:pt x="26029" y="38473"/>
                  </a:cubicBezTo>
                  <a:cubicBezTo>
                    <a:pt x="26003" y="38487"/>
                    <a:pt x="25973" y="38492"/>
                    <a:pt x="25941" y="38492"/>
                  </a:cubicBezTo>
                  <a:cubicBezTo>
                    <a:pt x="25858" y="38492"/>
                    <a:pt x="25760" y="38459"/>
                    <a:pt x="25680" y="38459"/>
                  </a:cubicBezTo>
                  <a:cubicBezTo>
                    <a:pt x="25654" y="38459"/>
                    <a:pt x="25629" y="38463"/>
                    <a:pt x="25608" y="38473"/>
                  </a:cubicBezTo>
                  <a:cubicBezTo>
                    <a:pt x="25508" y="38535"/>
                    <a:pt x="25558" y="38782"/>
                    <a:pt x="25459" y="38844"/>
                  </a:cubicBezTo>
                  <a:cubicBezTo>
                    <a:pt x="25608" y="38894"/>
                    <a:pt x="25669" y="38993"/>
                    <a:pt x="25818" y="39043"/>
                  </a:cubicBezTo>
                  <a:cubicBezTo>
                    <a:pt x="26128" y="39154"/>
                    <a:pt x="26438" y="39092"/>
                    <a:pt x="26649" y="39353"/>
                  </a:cubicBezTo>
                  <a:cubicBezTo>
                    <a:pt x="26797" y="39613"/>
                    <a:pt x="26649" y="39873"/>
                    <a:pt x="26748" y="40183"/>
                  </a:cubicBezTo>
                  <a:cubicBezTo>
                    <a:pt x="26797" y="40332"/>
                    <a:pt x="26847" y="40493"/>
                    <a:pt x="26959" y="40592"/>
                  </a:cubicBezTo>
                  <a:cubicBezTo>
                    <a:pt x="27058" y="40642"/>
                    <a:pt x="27268" y="40642"/>
                    <a:pt x="27368" y="40642"/>
                  </a:cubicBezTo>
                  <a:cubicBezTo>
                    <a:pt x="27467" y="40753"/>
                    <a:pt x="27628" y="40753"/>
                    <a:pt x="27727" y="40852"/>
                  </a:cubicBezTo>
                  <a:cubicBezTo>
                    <a:pt x="27838" y="40951"/>
                    <a:pt x="27777" y="41162"/>
                    <a:pt x="27838" y="41261"/>
                  </a:cubicBezTo>
                  <a:cubicBezTo>
                    <a:pt x="28037" y="41571"/>
                    <a:pt x="28347" y="41732"/>
                    <a:pt x="28557" y="42092"/>
                  </a:cubicBezTo>
                  <a:cubicBezTo>
                    <a:pt x="28607" y="42191"/>
                    <a:pt x="28657" y="42352"/>
                    <a:pt x="28768" y="42501"/>
                  </a:cubicBezTo>
                  <a:cubicBezTo>
                    <a:pt x="28917" y="42761"/>
                    <a:pt x="29128" y="42972"/>
                    <a:pt x="29227" y="43282"/>
                  </a:cubicBezTo>
                  <a:cubicBezTo>
                    <a:pt x="29276" y="43430"/>
                    <a:pt x="29437" y="43542"/>
                    <a:pt x="29437" y="43691"/>
                  </a:cubicBezTo>
                  <a:cubicBezTo>
                    <a:pt x="29537" y="44000"/>
                    <a:pt x="29437" y="44261"/>
                    <a:pt x="29437" y="44571"/>
                  </a:cubicBezTo>
                  <a:cubicBezTo>
                    <a:pt x="29487" y="44880"/>
                    <a:pt x="29586" y="45141"/>
                    <a:pt x="29636" y="45401"/>
                  </a:cubicBezTo>
                  <a:cubicBezTo>
                    <a:pt x="29698" y="45550"/>
                    <a:pt x="29946" y="45599"/>
                    <a:pt x="29946" y="45810"/>
                  </a:cubicBezTo>
                  <a:cubicBezTo>
                    <a:pt x="30007" y="45909"/>
                    <a:pt x="29846" y="46070"/>
                    <a:pt x="29846" y="46219"/>
                  </a:cubicBezTo>
                  <a:lnTo>
                    <a:pt x="29846" y="46591"/>
                  </a:lnTo>
                  <a:cubicBezTo>
                    <a:pt x="29846" y="46901"/>
                    <a:pt x="29896" y="47149"/>
                    <a:pt x="30057" y="47409"/>
                  </a:cubicBezTo>
                  <a:cubicBezTo>
                    <a:pt x="30156" y="47570"/>
                    <a:pt x="30367" y="47458"/>
                    <a:pt x="30466" y="47620"/>
                  </a:cubicBezTo>
                  <a:cubicBezTo>
                    <a:pt x="30516" y="47768"/>
                    <a:pt x="30466" y="47979"/>
                    <a:pt x="30466" y="48190"/>
                  </a:cubicBezTo>
                  <a:lnTo>
                    <a:pt x="30466" y="48809"/>
                  </a:lnTo>
                  <a:cubicBezTo>
                    <a:pt x="30417" y="48958"/>
                    <a:pt x="30367" y="49070"/>
                    <a:pt x="30367" y="49218"/>
                  </a:cubicBezTo>
                  <a:cubicBezTo>
                    <a:pt x="30317" y="49318"/>
                    <a:pt x="30317" y="49479"/>
                    <a:pt x="30255" y="49627"/>
                  </a:cubicBezTo>
                  <a:cubicBezTo>
                    <a:pt x="30156" y="49789"/>
                    <a:pt x="29946" y="49789"/>
                    <a:pt x="29846" y="49888"/>
                  </a:cubicBezTo>
                  <a:cubicBezTo>
                    <a:pt x="29537" y="50309"/>
                    <a:pt x="29326" y="50619"/>
                    <a:pt x="29227" y="51127"/>
                  </a:cubicBezTo>
                  <a:cubicBezTo>
                    <a:pt x="29227" y="51387"/>
                    <a:pt x="29276" y="51648"/>
                    <a:pt x="29227" y="51908"/>
                  </a:cubicBezTo>
                  <a:cubicBezTo>
                    <a:pt x="29227" y="52057"/>
                    <a:pt x="29177" y="52218"/>
                    <a:pt x="29177" y="52317"/>
                  </a:cubicBezTo>
                  <a:cubicBezTo>
                    <a:pt x="29078" y="52528"/>
                    <a:pt x="28867" y="52528"/>
                    <a:pt x="28768" y="52726"/>
                  </a:cubicBezTo>
                  <a:cubicBezTo>
                    <a:pt x="28657" y="52887"/>
                    <a:pt x="28557" y="52937"/>
                    <a:pt x="28557" y="53147"/>
                  </a:cubicBezTo>
                  <a:cubicBezTo>
                    <a:pt x="28508" y="53457"/>
                    <a:pt x="28557" y="53606"/>
                    <a:pt x="28557" y="53916"/>
                  </a:cubicBezTo>
                  <a:cubicBezTo>
                    <a:pt x="28557" y="54387"/>
                    <a:pt x="28508" y="54697"/>
                    <a:pt x="28657" y="55155"/>
                  </a:cubicBezTo>
                  <a:cubicBezTo>
                    <a:pt x="28706" y="55366"/>
                    <a:pt x="28917" y="55416"/>
                    <a:pt x="29078" y="55515"/>
                  </a:cubicBezTo>
                  <a:cubicBezTo>
                    <a:pt x="29177" y="55676"/>
                    <a:pt x="29437" y="55676"/>
                    <a:pt x="29437" y="55825"/>
                  </a:cubicBezTo>
                  <a:cubicBezTo>
                    <a:pt x="29487" y="55986"/>
                    <a:pt x="29437" y="56134"/>
                    <a:pt x="29437" y="56246"/>
                  </a:cubicBezTo>
                  <a:cubicBezTo>
                    <a:pt x="29487" y="56345"/>
                    <a:pt x="29437" y="56506"/>
                    <a:pt x="29437" y="56655"/>
                  </a:cubicBezTo>
                  <a:cubicBezTo>
                    <a:pt x="29487" y="56816"/>
                    <a:pt x="29586" y="56915"/>
                    <a:pt x="29636" y="57064"/>
                  </a:cubicBezTo>
                  <a:cubicBezTo>
                    <a:pt x="29747" y="57225"/>
                    <a:pt x="29747" y="57324"/>
                    <a:pt x="29846" y="57436"/>
                  </a:cubicBezTo>
                  <a:cubicBezTo>
                    <a:pt x="30107" y="57684"/>
                    <a:pt x="30466" y="57894"/>
                    <a:pt x="30776" y="58055"/>
                  </a:cubicBezTo>
                  <a:cubicBezTo>
                    <a:pt x="30776" y="58204"/>
                    <a:pt x="30726" y="58303"/>
                    <a:pt x="30776" y="58464"/>
                  </a:cubicBezTo>
                  <a:cubicBezTo>
                    <a:pt x="30776" y="58675"/>
                    <a:pt x="30937" y="58774"/>
                    <a:pt x="30987" y="58985"/>
                  </a:cubicBezTo>
                  <a:cubicBezTo>
                    <a:pt x="30987" y="59084"/>
                    <a:pt x="31036" y="59233"/>
                    <a:pt x="31086" y="59344"/>
                  </a:cubicBezTo>
                  <a:cubicBezTo>
                    <a:pt x="31086" y="59493"/>
                    <a:pt x="31036" y="59654"/>
                    <a:pt x="31086" y="59753"/>
                  </a:cubicBezTo>
                  <a:cubicBezTo>
                    <a:pt x="31086" y="59915"/>
                    <a:pt x="31346" y="59964"/>
                    <a:pt x="31346" y="60113"/>
                  </a:cubicBezTo>
                  <a:lnTo>
                    <a:pt x="31346" y="62183"/>
                  </a:lnTo>
                  <a:cubicBezTo>
                    <a:pt x="31346" y="62493"/>
                    <a:pt x="31557" y="62703"/>
                    <a:pt x="31557" y="62951"/>
                  </a:cubicBezTo>
                  <a:lnTo>
                    <a:pt x="31557" y="63373"/>
                  </a:lnTo>
                  <a:cubicBezTo>
                    <a:pt x="31656" y="63682"/>
                    <a:pt x="31805" y="63881"/>
                    <a:pt x="31966" y="64191"/>
                  </a:cubicBezTo>
                  <a:cubicBezTo>
                    <a:pt x="32276" y="64662"/>
                    <a:pt x="32846" y="64761"/>
                    <a:pt x="33044" y="65281"/>
                  </a:cubicBezTo>
                  <a:cubicBezTo>
                    <a:pt x="33106" y="65430"/>
                    <a:pt x="33044" y="65542"/>
                    <a:pt x="33044" y="65690"/>
                  </a:cubicBezTo>
                  <a:cubicBezTo>
                    <a:pt x="33106" y="65802"/>
                    <a:pt x="33156" y="65951"/>
                    <a:pt x="33156" y="66112"/>
                  </a:cubicBezTo>
                  <a:cubicBezTo>
                    <a:pt x="33205" y="66260"/>
                    <a:pt x="33304" y="66360"/>
                    <a:pt x="33354" y="66471"/>
                  </a:cubicBezTo>
                  <a:cubicBezTo>
                    <a:pt x="33465" y="66781"/>
                    <a:pt x="33515" y="67041"/>
                    <a:pt x="33664" y="67289"/>
                  </a:cubicBezTo>
                  <a:cubicBezTo>
                    <a:pt x="33775" y="67450"/>
                    <a:pt x="33924" y="67549"/>
                    <a:pt x="34085" y="67711"/>
                  </a:cubicBezTo>
                  <a:cubicBezTo>
                    <a:pt x="34184" y="67859"/>
                    <a:pt x="34445" y="67810"/>
                    <a:pt x="34494" y="68020"/>
                  </a:cubicBezTo>
                  <a:cubicBezTo>
                    <a:pt x="34544" y="68281"/>
                    <a:pt x="34395" y="68529"/>
                    <a:pt x="34494" y="68789"/>
                  </a:cubicBezTo>
                  <a:cubicBezTo>
                    <a:pt x="34494" y="68950"/>
                    <a:pt x="34655" y="69049"/>
                    <a:pt x="34705" y="69210"/>
                  </a:cubicBezTo>
                  <a:cubicBezTo>
                    <a:pt x="34755" y="69359"/>
                    <a:pt x="34965" y="69409"/>
                    <a:pt x="34965" y="69619"/>
                  </a:cubicBezTo>
                  <a:lnTo>
                    <a:pt x="34965" y="69830"/>
                  </a:lnTo>
                  <a:cubicBezTo>
                    <a:pt x="34965" y="70028"/>
                    <a:pt x="34705" y="69979"/>
                    <a:pt x="34593" y="70078"/>
                  </a:cubicBezTo>
                  <a:cubicBezTo>
                    <a:pt x="34494" y="70239"/>
                    <a:pt x="34395" y="70338"/>
                    <a:pt x="34284" y="70499"/>
                  </a:cubicBezTo>
                  <a:cubicBezTo>
                    <a:pt x="34184" y="70648"/>
                    <a:pt x="34284" y="70809"/>
                    <a:pt x="34284" y="70908"/>
                  </a:cubicBezTo>
                  <a:cubicBezTo>
                    <a:pt x="34445" y="70958"/>
                    <a:pt x="34544" y="71007"/>
                    <a:pt x="34705" y="71007"/>
                  </a:cubicBezTo>
                  <a:lnTo>
                    <a:pt x="35064" y="71007"/>
                  </a:lnTo>
                  <a:lnTo>
                    <a:pt x="35064" y="71429"/>
                  </a:lnTo>
                  <a:cubicBezTo>
                    <a:pt x="35114" y="71528"/>
                    <a:pt x="35015" y="71739"/>
                    <a:pt x="35064" y="71838"/>
                  </a:cubicBezTo>
                  <a:cubicBezTo>
                    <a:pt x="35164" y="71937"/>
                    <a:pt x="35374" y="71887"/>
                    <a:pt x="35473" y="71999"/>
                  </a:cubicBezTo>
                  <a:cubicBezTo>
                    <a:pt x="35523" y="72049"/>
                    <a:pt x="35523" y="72049"/>
                    <a:pt x="35585" y="72098"/>
                  </a:cubicBezTo>
                  <a:lnTo>
                    <a:pt x="38312" y="72098"/>
                  </a:lnTo>
                  <a:cubicBezTo>
                    <a:pt x="38423" y="72049"/>
                    <a:pt x="38522" y="71937"/>
                    <a:pt x="38683" y="71887"/>
                  </a:cubicBezTo>
                  <a:cubicBezTo>
                    <a:pt x="38993" y="71838"/>
                    <a:pt x="39192" y="71739"/>
                    <a:pt x="39502" y="71739"/>
                  </a:cubicBezTo>
                  <a:lnTo>
                    <a:pt x="42030" y="71739"/>
                  </a:lnTo>
                  <a:cubicBezTo>
                    <a:pt x="42092" y="71528"/>
                    <a:pt x="42241" y="71478"/>
                    <a:pt x="42290" y="71317"/>
                  </a:cubicBezTo>
                  <a:cubicBezTo>
                    <a:pt x="42340" y="71169"/>
                    <a:pt x="42191" y="71007"/>
                    <a:pt x="42290" y="70908"/>
                  </a:cubicBezTo>
                  <a:cubicBezTo>
                    <a:pt x="42402" y="70859"/>
                    <a:pt x="42600" y="70859"/>
                    <a:pt x="42712" y="70809"/>
                  </a:cubicBezTo>
                  <a:lnTo>
                    <a:pt x="43121" y="70809"/>
                  </a:lnTo>
                  <a:cubicBezTo>
                    <a:pt x="43430" y="70809"/>
                    <a:pt x="43641" y="70809"/>
                    <a:pt x="43951" y="70698"/>
                  </a:cubicBezTo>
                  <a:cubicBezTo>
                    <a:pt x="44050" y="70698"/>
                    <a:pt x="44199" y="70698"/>
                    <a:pt x="44310" y="70598"/>
                  </a:cubicBezTo>
                  <a:cubicBezTo>
                    <a:pt x="44459" y="70499"/>
                    <a:pt x="44509" y="70338"/>
                    <a:pt x="44620" y="70189"/>
                  </a:cubicBezTo>
                  <a:cubicBezTo>
                    <a:pt x="44670" y="70078"/>
                    <a:pt x="44571" y="69929"/>
                    <a:pt x="44620" y="69830"/>
                  </a:cubicBezTo>
                  <a:cubicBezTo>
                    <a:pt x="44719" y="69669"/>
                    <a:pt x="44881" y="69718"/>
                    <a:pt x="45029" y="69619"/>
                  </a:cubicBezTo>
                  <a:cubicBezTo>
                    <a:pt x="45129" y="69520"/>
                    <a:pt x="45290" y="69409"/>
                    <a:pt x="45438" y="69309"/>
                  </a:cubicBezTo>
                  <a:cubicBezTo>
                    <a:pt x="45599" y="69210"/>
                    <a:pt x="45699" y="69049"/>
                    <a:pt x="45810" y="68900"/>
                  </a:cubicBezTo>
                  <a:cubicBezTo>
                    <a:pt x="45959" y="68739"/>
                    <a:pt x="46120" y="68690"/>
                    <a:pt x="46219" y="68479"/>
                  </a:cubicBezTo>
                  <a:cubicBezTo>
                    <a:pt x="46368" y="68219"/>
                    <a:pt x="46368" y="67971"/>
                    <a:pt x="46529" y="67711"/>
                  </a:cubicBezTo>
                  <a:cubicBezTo>
                    <a:pt x="46628" y="67500"/>
                    <a:pt x="46789" y="67401"/>
                    <a:pt x="46938" y="67289"/>
                  </a:cubicBezTo>
                  <a:cubicBezTo>
                    <a:pt x="47248" y="67041"/>
                    <a:pt x="47558" y="66930"/>
                    <a:pt x="47719" y="66570"/>
                  </a:cubicBezTo>
                  <a:cubicBezTo>
                    <a:pt x="47818" y="66471"/>
                    <a:pt x="47768" y="66310"/>
                    <a:pt x="47818" y="66211"/>
                  </a:cubicBezTo>
                  <a:cubicBezTo>
                    <a:pt x="47917" y="66000"/>
                    <a:pt x="48078" y="65951"/>
                    <a:pt x="48227" y="65802"/>
                  </a:cubicBezTo>
                  <a:cubicBezTo>
                    <a:pt x="48388" y="65641"/>
                    <a:pt x="48537" y="65591"/>
                    <a:pt x="48648" y="65380"/>
                  </a:cubicBezTo>
                  <a:cubicBezTo>
                    <a:pt x="48748" y="65021"/>
                    <a:pt x="48748" y="64761"/>
                    <a:pt x="48748" y="64401"/>
                  </a:cubicBezTo>
                  <a:cubicBezTo>
                    <a:pt x="48748" y="64141"/>
                    <a:pt x="48797" y="63992"/>
                    <a:pt x="48748" y="63782"/>
                  </a:cubicBezTo>
                  <a:cubicBezTo>
                    <a:pt x="48698" y="63633"/>
                    <a:pt x="48487" y="63571"/>
                    <a:pt x="48438" y="63373"/>
                  </a:cubicBezTo>
                  <a:cubicBezTo>
                    <a:pt x="48388" y="63261"/>
                    <a:pt x="48388" y="63112"/>
                    <a:pt x="48339" y="62951"/>
                  </a:cubicBezTo>
                  <a:cubicBezTo>
                    <a:pt x="48487" y="62902"/>
                    <a:pt x="48537" y="62703"/>
                    <a:pt x="48748" y="62703"/>
                  </a:cubicBezTo>
                  <a:lnTo>
                    <a:pt x="49157" y="62703"/>
                  </a:lnTo>
                  <a:cubicBezTo>
                    <a:pt x="49194" y="62683"/>
                    <a:pt x="49235" y="62676"/>
                    <a:pt x="49278" y="62676"/>
                  </a:cubicBezTo>
                  <a:cubicBezTo>
                    <a:pt x="49363" y="62676"/>
                    <a:pt x="49454" y="62703"/>
                    <a:pt x="49528" y="62703"/>
                  </a:cubicBezTo>
                  <a:cubicBezTo>
                    <a:pt x="49727" y="62641"/>
                    <a:pt x="49776" y="62393"/>
                    <a:pt x="49937" y="62282"/>
                  </a:cubicBezTo>
                  <a:cubicBezTo>
                    <a:pt x="50086" y="62183"/>
                    <a:pt x="50247" y="62084"/>
                    <a:pt x="50347" y="61972"/>
                  </a:cubicBezTo>
                  <a:cubicBezTo>
                    <a:pt x="50458" y="61823"/>
                    <a:pt x="50508" y="61662"/>
                    <a:pt x="50656" y="61563"/>
                  </a:cubicBezTo>
                  <a:cubicBezTo>
                    <a:pt x="50817" y="61464"/>
                    <a:pt x="50917" y="61402"/>
                    <a:pt x="51078" y="61253"/>
                  </a:cubicBezTo>
                  <a:cubicBezTo>
                    <a:pt x="51177" y="61204"/>
                    <a:pt x="51388" y="61253"/>
                    <a:pt x="51437" y="61154"/>
                  </a:cubicBezTo>
                  <a:cubicBezTo>
                    <a:pt x="51487" y="61042"/>
                    <a:pt x="51437" y="60894"/>
                    <a:pt x="51437" y="60782"/>
                  </a:cubicBezTo>
                  <a:cubicBezTo>
                    <a:pt x="51437" y="60274"/>
                    <a:pt x="51326" y="60014"/>
                    <a:pt x="51276" y="59543"/>
                  </a:cubicBezTo>
                  <a:cubicBezTo>
                    <a:pt x="51227" y="59295"/>
                    <a:pt x="51127" y="59035"/>
                    <a:pt x="51078" y="58774"/>
                  </a:cubicBezTo>
                  <a:cubicBezTo>
                    <a:pt x="50966" y="58464"/>
                    <a:pt x="50867" y="58204"/>
                    <a:pt x="50768" y="57944"/>
                  </a:cubicBezTo>
                  <a:cubicBezTo>
                    <a:pt x="50607" y="57634"/>
                    <a:pt x="50347" y="57485"/>
                    <a:pt x="50347" y="57175"/>
                  </a:cubicBezTo>
                  <a:cubicBezTo>
                    <a:pt x="50347" y="56915"/>
                    <a:pt x="50607" y="56915"/>
                    <a:pt x="50768" y="56754"/>
                  </a:cubicBezTo>
                  <a:cubicBezTo>
                    <a:pt x="50867" y="56605"/>
                    <a:pt x="50917" y="56506"/>
                    <a:pt x="51078" y="56345"/>
                  </a:cubicBezTo>
                  <a:cubicBezTo>
                    <a:pt x="51177" y="56196"/>
                    <a:pt x="51276" y="56085"/>
                    <a:pt x="51437" y="55936"/>
                  </a:cubicBezTo>
                  <a:cubicBezTo>
                    <a:pt x="51536" y="55886"/>
                    <a:pt x="51747" y="55886"/>
                    <a:pt x="51846" y="55825"/>
                  </a:cubicBezTo>
                  <a:cubicBezTo>
                    <a:pt x="52007" y="55775"/>
                    <a:pt x="51945" y="55577"/>
                    <a:pt x="52057" y="55416"/>
                  </a:cubicBezTo>
                  <a:cubicBezTo>
                    <a:pt x="52206" y="55316"/>
                    <a:pt x="52317" y="55205"/>
                    <a:pt x="52466" y="55056"/>
                  </a:cubicBezTo>
                  <a:cubicBezTo>
                    <a:pt x="52565" y="54895"/>
                    <a:pt x="52516" y="54697"/>
                    <a:pt x="52677" y="54647"/>
                  </a:cubicBezTo>
                  <a:cubicBezTo>
                    <a:pt x="52937" y="54436"/>
                    <a:pt x="53135" y="54337"/>
                    <a:pt x="53445" y="54226"/>
                  </a:cubicBezTo>
                  <a:cubicBezTo>
                    <a:pt x="53606" y="54226"/>
                    <a:pt x="53755" y="54176"/>
                    <a:pt x="53866" y="54127"/>
                  </a:cubicBezTo>
                  <a:cubicBezTo>
                    <a:pt x="53966" y="54127"/>
                    <a:pt x="54043" y="54149"/>
                    <a:pt x="54131" y="54149"/>
                  </a:cubicBezTo>
                  <a:cubicBezTo>
                    <a:pt x="54175" y="54149"/>
                    <a:pt x="54222" y="54143"/>
                    <a:pt x="54275" y="54127"/>
                  </a:cubicBezTo>
                  <a:cubicBezTo>
                    <a:pt x="54424" y="54077"/>
                    <a:pt x="54486" y="53916"/>
                    <a:pt x="54685" y="53817"/>
                  </a:cubicBezTo>
                  <a:cubicBezTo>
                    <a:pt x="54945" y="53656"/>
                    <a:pt x="55255" y="53556"/>
                    <a:pt x="55465" y="53346"/>
                  </a:cubicBezTo>
                  <a:cubicBezTo>
                    <a:pt x="55726" y="53098"/>
                    <a:pt x="55874" y="52837"/>
                    <a:pt x="55974" y="52528"/>
                  </a:cubicBezTo>
                  <a:cubicBezTo>
                    <a:pt x="56035" y="52267"/>
                    <a:pt x="55974" y="52007"/>
                    <a:pt x="55974" y="51697"/>
                  </a:cubicBezTo>
                  <a:cubicBezTo>
                    <a:pt x="55974" y="51598"/>
                    <a:pt x="56085" y="51487"/>
                    <a:pt x="56085" y="51338"/>
                  </a:cubicBezTo>
                  <a:lnTo>
                    <a:pt x="56085" y="50718"/>
                  </a:lnTo>
                  <a:lnTo>
                    <a:pt x="56085" y="50098"/>
                  </a:lnTo>
                  <a:cubicBezTo>
                    <a:pt x="56035" y="49937"/>
                    <a:pt x="55874" y="49838"/>
                    <a:pt x="55874" y="49689"/>
                  </a:cubicBezTo>
                  <a:lnTo>
                    <a:pt x="55874" y="47310"/>
                  </a:lnTo>
                  <a:cubicBezTo>
                    <a:pt x="55775" y="47149"/>
                    <a:pt x="55564" y="47149"/>
                    <a:pt x="55465" y="47000"/>
                  </a:cubicBezTo>
                  <a:cubicBezTo>
                    <a:pt x="55205" y="46591"/>
                    <a:pt x="55106" y="46169"/>
                    <a:pt x="54895" y="45711"/>
                  </a:cubicBezTo>
                  <a:cubicBezTo>
                    <a:pt x="54945" y="45401"/>
                    <a:pt x="55044" y="45190"/>
                    <a:pt x="55044" y="44880"/>
                  </a:cubicBezTo>
                  <a:cubicBezTo>
                    <a:pt x="55044" y="44732"/>
                    <a:pt x="54945" y="44670"/>
                    <a:pt x="54945" y="44521"/>
                  </a:cubicBezTo>
                  <a:cubicBezTo>
                    <a:pt x="54945" y="44360"/>
                    <a:pt x="55106" y="44261"/>
                    <a:pt x="55044" y="44112"/>
                  </a:cubicBezTo>
                  <a:cubicBezTo>
                    <a:pt x="55044" y="43951"/>
                    <a:pt x="54895" y="43852"/>
                    <a:pt x="54895" y="43691"/>
                  </a:cubicBezTo>
                  <a:cubicBezTo>
                    <a:pt x="54846" y="43542"/>
                    <a:pt x="54685" y="43430"/>
                    <a:pt x="54685" y="43282"/>
                  </a:cubicBezTo>
                  <a:lnTo>
                    <a:pt x="54685" y="43071"/>
                  </a:lnTo>
                  <a:cubicBezTo>
                    <a:pt x="54685" y="42873"/>
                    <a:pt x="54734" y="42662"/>
                    <a:pt x="54796" y="42501"/>
                  </a:cubicBezTo>
                  <a:cubicBezTo>
                    <a:pt x="54796" y="42352"/>
                    <a:pt x="54734" y="42191"/>
                    <a:pt x="54796" y="42092"/>
                  </a:cubicBezTo>
                  <a:cubicBezTo>
                    <a:pt x="54846" y="41881"/>
                    <a:pt x="55044" y="41943"/>
                    <a:pt x="55155" y="41782"/>
                  </a:cubicBezTo>
                  <a:cubicBezTo>
                    <a:pt x="55564" y="41323"/>
                    <a:pt x="55924" y="41113"/>
                    <a:pt x="56184" y="40592"/>
                  </a:cubicBezTo>
                  <a:cubicBezTo>
                    <a:pt x="56234" y="40443"/>
                    <a:pt x="56234" y="40282"/>
                    <a:pt x="56283" y="40183"/>
                  </a:cubicBezTo>
                  <a:cubicBezTo>
                    <a:pt x="56345" y="39972"/>
                    <a:pt x="56494" y="39923"/>
                    <a:pt x="56593" y="39774"/>
                  </a:cubicBezTo>
                  <a:cubicBezTo>
                    <a:pt x="56655" y="39662"/>
                    <a:pt x="56655" y="39514"/>
                    <a:pt x="56705" y="39353"/>
                  </a:cubicBezTo>
                  <a:cubicBezTo>
                    <a:pt x="56804" y="39043"/>
                    <a:pt x="56903" y="38844"/>
                    <a:pt x="57064" y="38584"/>
                  </a:cubicBezTo>
                  <a:cubicBezTo>
                    <a:pt x="57163" y="38423"/>
                    <a:pt x="57374" y="38373"/>
                    <a:pt x="57473" y="38274"/>
                  </a:cubicBezTo>
                  <a:cubicBezTo>
                    <a:pt x="57634" y="38163"/>
                    <a:pt x="57733" y="38064"/>
                    <a:pt x="57895" y="37964"/>
                  </a:cubicBezTo>
                  <a:cubicBezTo>
                    <a:pt x="57994" y="37853"/>
                    <a:pt x="58093" y="37704"/>
                    <a:pt x="58204" y="37543"/>
                  </a:cubicBezTo>
                  <a:cubicBezTo>
                    <a:pt x="58452" y="37295"/>
                    <a:pt x="58663" y="37084"/>
                    <a:pt x="58973" y="36874"/>
                  </a:cubicBezTo>
                  <a:cubicBezTo>
                    <a:pt x="59134" y="36725"/>
                    <a:pt x="59233" y="36613"/>
                    <a:pt x="59382" y="36465"/>
                  </a:cubicBezTo>
                  <a:cubicBezTo>
                    <a:pt x="59543" y="36304"/>
                    <a:pt x="59593" y="36155"/>
                    <a:pt x="59803" y="36056"/>
                  </a:cubicBezTo>
                  <a:cubicBezTo>
                    <a:pt x="60064" y="35895"/>
                    <a:pt x="60373" y="35795"/>
                    <a:pt x="60572" y="35535"/>
                  </a:cubicBezTo>
                  <a:cubicBezTo>
                    <a:pt x="60733" y="35436"/>
                    <a:pt x="60683" y="35275"/>
                    <a:pt x="60782" y="35176"/>
                  </a:cubicBezTo>
                  <a:cubicBezTo>
                    <a:pt x="60882" y="35015"/>
                    <a:pt x="61092" y="35015"/>
                    <a:pt x="61191" y="34866"/>
                  </a:cubicBezTo>
                  <a:cubicBezTo>
                    <a:pt x="61303" y="34754"/>
                    <a:pt x="61191" y="34506"/>
                    <a:pt x="61303" y="34444"/>
                  </a:cubicBezTo>
                  <a:cubicBezTo>
                    <a:pt x="61402" y="34345"/>
                    <a:pt x="61613" y="34395"/>
                    <a:pt x="61712" y="34345"/>
                  </a:cubicBezTo>
                  <a:cubicBezTo>
                    <a:pt x="61861" y="34246"/>
                    <a:pt x="61972" y="34135"/>
                    <a:pt x="62121" y="34035"/>
                  </a:cubicBezTo>
                  <a:cubicBezTo>
                    <a:pt x="62282" y="33986"/>
                    <a:pt x="62332" y="33825"/>
                    <a:pt x="62481" y="33726"/>
                  </a:cubicBezTo>
                  <a:cubicBezTo>
                    <a:pt x="62642" y="33676"/>
                    <a:pt x="62790" y="33626"/>
                    <a:pt x="62902" y="33515"/>
                  </a:cubicBezTo>
                  <a:cubicBezTo>
                    <a:pt x="63051" y="33416"/>
                    <a:pt x="63162" y="33317"/>
                    <a:pt x="63212" y="33155"/>
                  </a:cubicBezTo>
                  <a:cubicBezTo>
                    <a:pt x="63410" y="32746"/>
                    <a:pt x="63311" y="32387"/>
                    <a:pt x="63522" y="31916"/>
                  </a:cubicBezTo>
                  <a:cubicBezTo>
                    <a:pt x="63571" y="31767"/>
                    <a:pt x="63831" y="31767"/>
                    <a:pt x="63931" y="31606"/>
                  </a:cubicBezTo>
                  <a:cubicBezTo>
                    <a:pt x="64030" y="31507"/>
                    <a:pt x="64141" y="31346"/>
                    <a:pt x="64290" y="31247"/>
                  </a:cubicBezTo>
                  <a:cubicBezTo>
                    <a:pt x="64402" y="31197"/>
                    <a:pt x="64451" y="31148"/>
                    <a:pt x="64501" y="31098"/>
                  </a:cubicBezTo>
                  <a:cubicBezTo>
                    <a:pt x="64600" y="31036"/>
                    <a:pt x="64711" y="30986"/>
                    <a:pt x="64811" y="30937"/>
                  </a:cubicBezTo>
                  <a:cubicBezTo>
                    <a:pt x="64959" y="30788"/>
                    <a:pt x="65071" y="30677"/>
                    <a:pt x="65120" y="30528"/>
                  </a:cubicBezTo>
                  <a:cubicBezTo>
                    <a:pt x="65170" y="30367"/>
                    <a:pt x="65381" y="30317"/>
                    <a:pt x="65430" y="30106"/>
                  </a:cubicBezTo>
                  <a:cubicBezTo>
                    <a:pt x="65480" y="29859"/>
                    <a:pt x="65529" y="29648"/>
                    <a:pt x="65529" y="29338"/>
                  </a:cubicBezTo>
                  <a:cubicBezTo>
                    <a:pt x="65529" y="29028"/>
                    <a:pt x="65480" y="28817"/>
                    <a:pt x="65529" y="28508"/>
                  </a:cubicBezTo>
                  <a:cubicBezTo>
                    <a:pt x="65579" y="27999"/>
                    <a:pt x="65839" y="27739"/>
                    <a:pt x="65839" y="27169"/>
                  </a:cubicBezTo>
                  <a:lnTo>
                    <a:pt x="65839" y="26388"/>
                  </a:lnTo>
                  <a:cubicBezTo>
                    <a:pt x="65579" y="26388"/>
                    <a:pt x="65480" y="26289"/>
                    <a:pt x="65220" y="26289"/>
                  </a:cubicBezTo>
                  <a:cubicBezTo>
                    <a:pt x="64959" y="26289"/>
                    <a:pt x="64761" y="26289"/>
                    <a:pt x="64501" y="26388"/>
                  </a:cubicBezTo>
                  <a:cubicBezTo>
                    <a:pt x="64340" y="26500"/>
                    <a:pt x="64240" y="26648"/>
                    <a:pt x="64141" y="26698"/>
                  </a:cubicBezTo>
                  <a:cubicBezTo>
                    <a:pt x="63621" y="26958"/>
                    <a:pt x="63311" y="27318"/>
                    <a:pt x="62691" y="27318"/>
                  </a:cubicBezTo>
                  <a:cubicBezTo>
                    <a:pt x="62431" y="27318"/>
                    <a:pt x="62282" y="27119"/>
                    <a:pt x="62022" y="27119"/>
                  </a:cubicBezTo>
                  <a:lnTo>
                    <a:pt x="61613" y="27119"/>
                  </a:lnTo>
                  <a:cubicBezTo>
                    <a:pt x="61303" y="27119"/>
                    <a:pt x="61092" y="27169"/>
                    <a:pt x="60782" y="27219"/>
                  </a:cubicBezTo>
                  <a:lnTo>
                    <a:pt x="60002" y="27219"/>
                  </a:lnTo>
                  <a:cubicBezTo>
                    <a:pt x="59853" y="27219"/>
                    <a:pt x="59543" y="27008"/>
                    <a:pt x="59382" y="27008"/>
                  </a:cubicBezTo>
                  <a:lnTo>
                    <a:pt x="59184" y="26599"/>
                  </a:lnTo>
                  <a:cubicBezTo>
                    <a:pt x="59134" y="26450"/>
                    <a:pt x="58973" y="26388"/>
                    <a:pt x="58874" y="26190"/>
                  </a:cubicBezTo>
                  <a:cubicBezTo>
                    <a:pt x="58824" y="26078"/>
                    <a:pt x="58973" y="25930"/>
                    <a:pt x="58874" y="25830"/>
                  </a:cubicBezTo>
                  <a:cubicBezTo>
                    <a:pt x="58824" y="25669"/>
                    <a:pt x="58564" y="25768"/>
                    <a:pt x="58514" y="25620"/>
                  </a:cubicBezTo>
                  <a:lnTo>
                    <a:pt x="58304" y="25211"/>
                  </a:lnTo>
                  <a:cubicBezTo>
                    <a:pt x="58254" y="25099"/>
                    <a:pt x="58353" y="24901"/>
                    <a:pt x="58304" y="24789"/>
                  </a:cubicBezTo>
                  <a:cubicBezTo>
                    <a:pt x="58204" y="24641"/>
                    <a:pt x="58043" y="24591"/>
                    <a:pt x="57895" y="24479"/>
                  </a:cubicBezTo>
                  <a:cubicBezTo>
                    <a:pt x="57871" y="24469"/>
                    <a:pt x="57846" y="24465"/>
                    <a:pt x="57819" y="24465"/>
                  </a:cubicBezTo>
                  <a:cubicBezTo>
                    <a:pt x="57746" y="24465"/>
                    <a:pt x="57663" y="24494"/>
                    <a:pt x="57573" y="24494"/>
                  </a:cubicBezTo>
                  <a:cubicBezTo>
                    <a:pt x="57541" y="24494"/>
                    <a:pt x="57507" y="24490"/>
                    <a:pt x="57473" y="24479"/>
                  </a:cubicBezTo>
                  <a:cubicBezTo>
                    <a:pt x="57275" y="24430"/>
                    <a:pt x="57213" y="24219"/>
                    <a:pt x="57064" y="24120"/>
                  </a:cubicBezTo>
                  <a:cubicBezTo>
                    <a:pt x="56965" y="23971"/>
                    <a:pt x="56903" y="23810"/>
                    <a:pt x="56804" y="23711"/>
                  </a:cubicBezTo>
                  <a:cubicBezTo>
                    <a:pt x="56655" y="23599"/>
                    <a:pt x="56494" y="23599"/>
                    <a:pt x="56395" y="23500"/>
                  </a:cubicBezTo>
                  <a:cubicBezTo>
                    <a:pt x="56234" y="23352"/>
                    <a:pt x="56234" y="23190"/>
                    <a:pt x="56085" y="23091"/>
                  </a:cubicBezTo>
                  <a:cubicBezTo>
                    <a:pt x="55974" y="23042"/>
                    <a:pt x="55825" y="22930"/>
                    <a:pt x="55664" y="22881"/>
                  </a:cubicBezTo>
                  <a:cubicBezTo>
                    <a:pt x="55643" y="22870"/>
                    <a:pt x="55620" y="22866"/>
                    <a:pt x="55594" y="22866"/>
                  </a:cubicBezTo>
                  <a:cubicBezTo>
                    <a:pt x="55526" y="22866"/>
                    <a:pt x="55444" y="22895"/>
                    <a:pt x="55355" y="22895"/>
                  </a:cubicBezTo>
                  <a:cubicBezTo>
                    <a:pt x="55322" y="22895"/>
                    <a:pt x="55289" y="22891"/>
                    <a:pt x="55255" y="22881"/>
                  </a:cubicBezTo>
                  <a:cubicBezTo>
                    <a:pt x="55106" y="22831"/>
                    <a:pt x="54994" y="22670"/>
                    <a:pt x="54895" y="22571"/>
                  </a:cubicBezTo>
                  <a:cubicBezTo>
                    <a:pt x="54635" y="22360"/>
                    <a:pt x="54536" y="22112"/>
                    <a:pt x="54486" y="21802"/>
                  </a:cubicBezTo>
                  <a:cubicBezTo>
                    <a:pt x="54424" y="21641"/>
                    <a:pt x="54375" y="21492"/>
                    <a:pt x="54375" y="21381"/>
                  </a:cubicBezTo>
                  <a:cubicBezTo>
                    <a:pt x="54325" y="21121"/>
                    <a:pt x="54375" y="20811"/>
                    <a:pt x="54275" y="20563"/>
                  </a:cubicBezTo>
                  <a:cubicBezTo>
                    <a:pt x="54176" y="20451"/>
                    <a:pt x="54015" y="20451"/>
                    <a:pt x="53866" y="20303"/>
                  </a:cubicBezTo>
                  <a:cubicBezTo>
                    <a:pt x="53606" y="19993"/>
                    <a:pt x="53445" y="19832"/>
                    <a:pt x="53247" y="19472"/>
                  </a:cubicBezTo>
                  <a:cubicBezTo>
                    <a:pt x="53185" y="19323"/>
                    <a:pt x="52986" y="19261"/>
                    <a:pt x="52986" y="19063"/>
                  </a:cubicBezTo>
                  <a:cubicBezTo>
                    <a:pt x="52986" y="18902"/>
                    <a:pt x="53086" y="18803"/>
                    <a:pt x="53086" y="18642"/>
                  </a:cubicBezTo>
                  <a:lnTo>
                    <a:pt x="53086" y="18282"/>
                  </a:lnTo>
                  <a:cubicBezTo>
                    <a:pt x="53086" y="17972"/>
                    <a:pt x="53086" y="17712"/>
                    <a:pt x="52986" y="17464"/>
                  </a:cubicBezTo>
                  <a:cubicBezTo>
                    <a:pt x="52937" y="17303"/>
                    <a:pt x="52726" y="17254"/>
                    <a:pt x="52677" y="17043"/>
                  </a:cubicBezTo>
                  <a:cubicBezTo>
                    <a:pt x="52516" y="16783"/>
                    <a:pt x="52416" y="16535"/>
                    <a:pt x="52255" y="16274"/>
                  </a:cubicBezTo>
                  <a:cubicBezTo>
                    <a:pt x="52206" y="16113"/>
                    <a:pt x="52156" y="15965"/>
                    <a:pt x="52057" y="15853"/>
                  </a:cubicBezTo>
                  <a:cubicBezTo>
                    <a:pt x="51945" y="15754"/>
                    <a:pt x="51747" y="15803"/>
                    <a:pt x="51636" y="15655"/>
                  </a:cubicBezTo>
                  <a:cubicBezTo>
                    <a:pt x="51586" y="15543"/>
                    <a:pt x="51487" y="15394"/>
                    <a:pt x="51437" y="15233"/>
                  </a:cubicBezTo>
                  <a:lnTo>
                    <a:pt x="51437" y="14874"/>
                  </a:lnTo>
                  <a:cubicBezTo>
                    <a:pt x="51437" y="14564"/>
                    <a:pt x="51487" y="14304"/>
                    <a:pt x="51437" y="14056"/>
                  </a:cubicBezTo>
                  <a:cubicBezTo>
                    <a:pt x="51437" y="13944"/>
                    <a:pt x="51388" y="13796"/>
                    <a:pt x="51326" y="13634"/>
                  </a:cubicBezTo>
                  <a:cubicBezTo>
                    <a:pt x="51276" y="13486"/>
                    <a:pt x="51177" y="13374"/>
                    <a:pt x="51078" y="13225"/>
                  </a:cubicBezTo>
                  <a:cubicBezTo>
                    <a:pt x="50867" y="12916"/>
                    <a:pt x="50508" y="12816"/>
                    <a:pt x="50347" y="12445"/>
                  </a:cubicBezTo>
                  <a:cubicBezTo>
                    <a:pt x="50297" y="12296"/>
                    <a:pt x="50198" y="12197"/>
                    <a:pt x="50148" y="12036"/>
                  </a:cubicBezTo>
                  <a:cubicBezTo>
                    <a:pt x="50086" y="11775"/>
                    <a:pt x="50198" y="11515"/>
                    <a:pt x="50148" y="11267"/>
                  </a:cubicBezTo>
                  <a:cubicBezTo>
                    <a:pt x="50086" y="10895"/>
                    <a:pt x="49888" y="10697"/>
                    <a:pt x="49727" y="10437"/>
                  </a:cubicBezTo>
                  <a:cubicBezTo>
                    <a:pt x="49677" y="10276"/>
                    <a:pt x="49578" y="10176"/>
                    <a:pt x="49467" y="10028"/>
                  </a:cubicBezTo>
                  <a:cubicBezTo>
                    <a:pt x="49318" y="9867"/>
                    <a:pt x="49268" y="9767"/>
                    <a:pt x="49157" y="9606"/>
                  </a:cubicBezTo>
                  <a:cubicBezTo>
                    <a:pt x="49008" y="9507"/>
                    <a:pt x="48847" y="9458"/>
                    <a:pt x="48748" y="9346"/>
                  </a:cubicBezTo>
                  <a:cubicBezTo>
                    <a:pt x="48599" y="9197"/>
                    <a:pt x="48438" y="8578"/>
                    <a:pt x="48339" y="8416"/>
                  </a:cubicBezTo>
                  <a:cubicBezTo>
                    <a:pt x="48289" y="8268"/>
                    <a:pt x="48078" y="8218"/>
                    <a:pt x="48029" y="8007"/>
                  </a:cubicBezTo>
                  <a:cubicBezTo>
                    <a:pt x="48029" y="7908"/>
                    <a:pt x="48078" y="7747"/>
                    <a:pt x="48029" y="7648"/>
                  </a:cubicBezTo>
                  <a:cubicBezTo>
                    <a:pt x="48029" y="7487"/>
                    <a:pt x="48128" y="7338"/>
                    <a:pt x="48029" y="7239"/>
                  </a:cubicBezTo>
                  <a:cubicBezTo>
                    <a:pt x="47979" y="7078"/>
                    <a:pt x="47768" y="7028"/>
                    <a:pt x="47607" y="6929"/>
                  </a:cubicBezTo>
                  <a:cubicBezTo>
                    <a:pt x="47508" y="6818"/>
                    <a:pt x="47409" y="6768"/>
                    <a:pt x="47248" y="6718"/>
                  </a:cubicBezTo>
                  <a:cubicBezTo>
                    <a:pt x="47198" y="6702"/>
                    <a:pt x="47147" y="6696"/>
                    <a:pt x="47098" y="6696"/>
                  </a:cubicBezTo>
                  <a:cubicBezTo>
                    <a:pt x="46999" y="6696"/>
                    <a:pt x="46905" y="6718"/>
                    <a:pt x="46839" y="6718"/>
                  </a:cubicBezTo>
                  <a:cubicBezTo>
                    <a:pt x="46678" y="6669"/>
                    <a:pt x="46628" y="6458"/>
                    <a:pt x="46430" y="6409"/>
                  </a:cubicBezTo>
                  <a:lnTo>
                    <a:pt x="46219" y="6409"/>
                  </a:lnTo>
                  <a:cubicBezTo>
                    <a:pt x="45810" y="6409"/>
                    <a:pt x="45649" y="6718"/>
                    <a:pt x="45240" y="6818"/>
                  </a:cubicBezTo>
                  <a:lnTo>
                    <a:pt x="45029" y="6818"/>
                  </a:lnTo>
                  <a:lnTo>
                    <a:pt x="42092" y="6099"/>
                  </a:lnTo>
                  <a:cubicBezTo>
                    <a:pt x="41832" y="6198"/>
                    <a:pt x="41621" y="6309"/>
                    <a:pt x="41311" y="6309"/>
                  </a:cubicBezTo>
                  <a:cubicBezTo>
                    <a:pt x="41100" y="6309"/>
                    <a:pt x="40902" y="6309"/>
                    <a:pt x="40691" y="6198"/>
                  </a:cubicBezTo>
                  <a:cubicBezTo>
                    <a:pt x="40481" y="6099"/>
                    <a:pt x="40431" y="5938"/>
                    <a:pt x="40282" y="5789"/>
                  </a:cubicBezTo>
                  <a:cubicBezTo>
                    <a:pt x="40022" y="5578"/>
                    <a:pt x="39861" y="5380"/>
                    <a:pt x="39502" y="5219"/>
                  </a:cubicBezTo>
                  <a:cubicBezTo>
                    <a:pt x="38993" y="4909"/>
                    <a:pt x="38683" y="4698"/>
                    <a:pt x="38113" y="4698"/>
                  </a:cubicBezTo>
                  <a:cubicBezTo>
                    <a:pt x="37692" y="4698"/>
                    <a:pt x="37494" y="4909"/>
                    <a:pt x="37072" y="4909"/>
                  </a:cubicBezTo>
                  <a:lnTo>
                    <a:pt x="36973" y="4909"/>
                  </a:lnTo>
                  <a:cubicBezTo>
                    <a:pt x="36824" y="4859"/>
                    <a:pt x="36663" y="4810"/>
                    <a:pt x="36514" y="4760"/>
                  </a:cubicBezTo>
                  <a:cubicBezTo>
                    <a:pt x="36514" y="5120"/>
                    <a:pt x="36453" y="5318"/>
                    <a:pt x="36514" y="5739"/>
                  </a:cubicBezTo>
                  <a:cubicBezTo>
                    <a:pt x="36514" y="5838"/>
                    <a:pt x="36614" y="5938"/>
                    <a:pt x="36614" y="6099"/>
                  </a:cubicBezTo>
                  <a:cubicBezTo>
                    <a:pt x="36614" y="6619"/>
                    <a:pt x="36514" y="6818"/>
                    <a:pt x="36514" y="7338"/>
                  </a:cubicBezTo>
                  <a:cubicBezTo>
                    <a:pt x="36254" y="7338"/>
                    <a:pt x="36093" y="7437"/>
                    <a:pt x="35895" y="7437"/>
                  </a:cubicBezTo>
                  <a:lnTo>
                    <a:pt x="35064" y="7437"/>
                  </a:lnTo>
                  <a:cubicBezTo>
                    <a:pt x="34854" y="7388"/>
                    <a:pt x="34804" y="7177"/>
                    <a:pt x="34705" y="7028"/>
                  </a:cubicBezTo>
                  <a:cubicBezTo>
                    <a:pt x="34544" y="6867"/>
                    <a:pt x="34445" y="6718"/>
                    <a:pt x="34284" y="6619"/>
                  </a:cubicBezTo>
                  <a:cubicBezTo>
                    <a:pt x="34085" y="6557"/>
                    <a:pt x="33924" y="6508"/>
                    <a:pt x="33775" y="6508"/>
                  </a:cubicBezTo>
                  <a:lnTo>
                    <a:pt x="31755" y="6508"/>
                  </a:lnTo>
                  <a:cubicBezTo>
                    <a:pt x="31706" y="6359"/>
                    <a:pt x="31656" y="6247"/>
                    <a:pt x="31557" y="6099"/>
                  </a:cubicBezTo>
                  <a:cubicBezTo>
                    <a:pt x="31495" y="6000"/>
                    <a:pt x="31557" y="5789"/>
                    <a:pt x="31445" y="5739"/>
                  </a:cubicBezTo>
                  <a:cubicBezTo>
                    <a:pt x="31346" y="5578"/>
                    <a:pt x="31185" y="5578"/>
                    <a:pt x="31086" y="5529"/>
                  </a:cubicBezTo>
                  <a:cubicBezTo>
                    <a:pt x="30937" y="5429"/>
                    <a:pt x="30826" y="5268"/>
                    <a:pt x="30677" y="5219"/>
                  </a:cubicBezTo>
                  <a:cubicBezTo>
                    <a:pt x="30516" y="5169"/>
                    <a:pt x="30367" y="5120"/>
                    <a:pt x="30255" y="5120"/>
                  </a:cubicBezTo>
                  <a:cubicBezTo>
                    <a:pt x="30007" y="5008"/>
                    <a:pt x="29747" y="4909"/>
                    <a:pt x="29437" y="4909"/>
                  </a:cubicBezTo>
                  <a:cubicBezTo>
                    <a:pt x="29382" y="4898"/>
                    <a:pt x="29327" y="4895"/>
                    <a:pt x="29272" y="4895"/>
                  </a:cubicBezTo>
                  <a:cubicBezTo>
                    <a:pt x="29122" y="4895"/>
                    <a:pt x="28972" y="4923"/>
                    <a:pt x="28822" y="4923"/>
                  </a:cubicBezTo>
                  <a:cubicBezTo>
                    <a:pt x="28767" y="4923"/>
                    <a:pt x="28712" y="4919"/>
                    <a:pt x="28657" y="4909"/>
                  </a:cubicBezTo>
                  <a:cubicBezTo>
                    <a:pt x="28347" y="4859"/>
                    <a:pt x="28148" y="4649"/>
                    <a:pt x="27838" y="4500"/>
                  </a:cubicBezTo>
                  <a:cubicBezTo>
                    <a:pt x="27467" y="4339"/>
                    <a:pt x="27107" y="4190"/>
                    <a:pt x="27058" y="3831"/>
                  </a:cubicBezTo>
                  <a:cubicBezTo>
                    <a:pt x="27008" y="3669"/>
                    <a:pt x="26959" y="3570"/>
                    <a:pt x="26959" y="3409"/>
                  </a:cubicBezTo>
                  <a:cubicBezTo>
                    <a:pt x="26959" y="3211"/>
                    <a:pt x="27058" y="3149"/>
                    <a:pt x="27157" y="3000"/>
                  </a:cubicBezTo>
                  <a:cubicBezTo>
                    <a:pt x="27219" y="2839"/>
                    <a:pt x="27467" y="2901"/>
                    <a:pt x="27529" y="2690"/>
                  </a:cubicBezTo>
                  <a:cubicBezTo>
                    <a:pt x="27578" y="2591"/>
                    <a:pt x="27628" y="2430"/>
                    <a:pt x="27628" y="2281"/>
                  </a:cubicBezTo>
                  <a:cubicBezTo>
                    <a:pt x="27628" y="2120"/>
                    <a:pt x="27529" y="2021"/>
                    <a:pt x="27417" y="1909"/>
                  </a:cubicBezTo>
                  <a:cubicBezTo>
                    <a:pt x="27368" y="1761"/>
                    <a:pt x="27157" y="1761"/>
                    <a:pt x="27058" y="1711"/>
                  </a:cubicBezTo>
                  <a:cubicBezTo>
                    <a:pt x="26909" y="1600"/>
                    <a:pt x="26797" y="1500"/>
                    <a:pt x="26649" y="1401"/>
                  </a:cubicBezTo>
                  <a:cubicBezTo>
                    <a:pt x="26797" y="1240"/>
                    <a:pt x="26748" y="1091"/>
                    <a:pt x="26959" y="980"/>
                  </a:cubicBezTo>
                  <a:cubicBezTo>
                    <a:pt x="27058" y="930"/>
                    <a:pt x="27219" y="930"/>
                    <a:pt x="27368" y="881"/>
                  </a:cubicBezTo>
                  <a:cubicBezTo>
                    <a:pt x="27467" y="831"/>
                    <a:pt x="27628" y="831"/>
                    <a:pt x="27727" y="782"/>
                  </a:cubicBezTo>
                  <a:cubicBezTo>
                    <a:pt x="27677" y="670"/>
                    <a:pt x="27777" y="472"/>
                    <a:pt x="27628" y="360"/>
                  </a:cubicBezTo>
                  <a:cubicBezTo>
                    <a:pt x="27529" y="311"/>
                    <a:pt x="27368" y="311"/>
                    <a:pt x="27268" y="311"/>
                  </a:cubicBezTo>
                  <a:cubicBezTo>
                    <a:pt x="26959" y="162"/>
                    <a:pt x="26748" y="1"/>
                    <a:pt x="26438" y="1"/>
                  </a:cubicBezTo>
                  <a:cubicBezTo>
                    <a:pt x="26289" y="1"/>
                    <a:pt x="26178" y="112"/>
                    <a:pt x="26029" y="112"/>
                  </a:cubicBezTo>
                  <a:cubicBezTo>
                    <a:pt x="25922" y="112"/>
                    <a:pt x="25842" y="85"/>
                    <a:pt x="25753" y="85"/>
                  </a:cubicBezTo>
                  <a:cubicBezTo>
                    <a:pt x="25708" y="85"/>
                    <a:pt x="25661" y="92"/>
                    <a:pt x="25608" y="112"/>
                  </a:cubicBezTo>
                  <a:cubicBezTo>
                    <a:pt x="25360" y="162"/>
                    <a:pt x="25149" y="311"/>
                    <a:pt x="24839" y="360"/>
                  </a:cubicBezTo>
                  <a:cubicBezTo>
                    <a:pt x="24785" y="381"/>
                    <a:pt x="24739" y="388"/>
                    <a:pt x="24694" y="388"/>
                  </a:cubicBezTo>
                  <a:cubicBezTo>
                    <a:pt x="24606" y="388"/>
                    <a:pt x="24529" y="360"/>
                    <a:pt x="24430" y="360"/>
                  </a:cubicBezTo>
                  <a:cubicBezTo>
                    <a:pt x="24322" y="374"/>
                    <a:pt x="24225" y="379"/>
                    <a:pt x="24134" y="379"/>
                  </a:cubicBezTo>
                  <a:cubicBezTo>
                    <a:pt x="23905" y="379"/>
                    <a:pt x="23716" y="347"/>
                    <a:pt x="23486" y="347"/>
                  </a:cubicBezTo>
                  <a:cubicBezTo>
                    <a:pt x="23409" y="347"/>
                    <a:pt x="23328" y="351"/>
                    <a:pt x="23240" y="360"/>
                  </a:cubicBezTo>
                  <a:cubicBezTo>
                    <a:pt x="23030" y="422"/>
                    <a:pt x="22980" y="620"/>
                    <a:pt x="22819" y="670"/>
                  </a:cubicBezTo>
                  <a:cubicBezTo>
                    <a:pt x="22670" y="782"/>
                    <a:pt x="22571" y="881"/>
                    <a:pt x="22410" y="980"/>
                  </a:cubicBezTo>
                  <a:cubicBezTo>
                    <a:pt x="22311" y="881"/>
                    <a:pt x="22150" y="782"/>
                    <a:pt x="22001" y="670"/>
                  </a:cubicBezTo>
                  <a:cubicBezTo>
                    <a:pt x="21889" y="571"/>
                    <a:pt x="21840" y="360"/>
                    <a:pt x="21741" y="311"/>
                  </a:cubicBezTo>
                  <a:cubicBezTo>
                    <a:pt x="21480" y="112"/>
                    <a:pt x="21220" y="1"/>
                    <a:pt x="2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7998216" y="4187333"/>
              <a:ext cx="329084" cy="558168"/>
            </a:xfrm>
            <a:custGeom>
              <a:rect b="b" l="l" r="r" t="t"/>
              <a:pathLst>
                <a:path extrusionOk="0" h="13176" w="6867">
                  <a:moveTo>
                    <a:pt x="5478" y="0"/>
                  </a:moveTo>
                  <a:lnTo>
                    <a:pt x="5478" y="360"/>
                  </a:lnTo>
                  <a:cubicBezTo>
                    <a:pt x="5429" y="521"/>
                    <a:pt x="5528" y="670"/>
                    <a:pt x="5478" y="781"/>
                  </a:cubicBezTo>
                  <a:cubicBezTo>
                    <a:pt x="5367" y="979"/>
                    <a:pt x="5168" y="930"/>
                    <a:pt x="5057" y="1091"/>
                  </a:cubicBezTo>
                  <a:cubicBezTo>
                    <a:pt x="4908" y="1240"/>
                    <a:pt x="4859" y="1339"/>
                    <a:pt x="4747" y="1500"/>
                  </a:cubicBezTo>
                  <a:cubicBezTo>
                    <a:pt x="4648" y="1599"/>
                    <a:pt x="4437" y="1649"/>
                    <a:pt x="4338" y="1810"/>
                  </a:cubicBezTo>
                  <a:cubicBezTo>
                    <a:pt x="4288" y="1909"/>
                    <a:pt x="4288" y="2070"/>
                    <a:pt x="4239" y="2169"/>
                  </a:cubicBezTo>
                  <a:cubicBezTo>
                    <a:pt x="4189" y="2330"/>
                    <a:pt x="4288" y="2479"/>
                    <a:pt x="4239" y="2578"/>
                  </a:cubicBezTo>
                  <a:cubicBezTo>
                    <a:pt x="4220" y="2641"/>
                    <a:pt x="4168" y="2655"/>
                    <a:pt x="4105" y="2655"/>
                  </a:cubicBezTo>
                  <a:cubicBezTo>
                    <a:pt x="4057" y="2655"/>
                    <a:pt x="4003" y="2647"/>
                    <a:pt x="3952" y="2647"/>
                  </a:cubicBezTo>
                  <a:cubicBezTo>
                    <a:pt x="3900" y="2647"/>
                    <a:pt x="3852" y="2655"/>
                    <a:pt x="3818" y="2690"/>
                  </a:cubicBezTo>
                  <a:cubicBezTo>
                    <a:pt x="3669" y="2950"/>
                    <a:pt x="3768" y="3309"/>
                    <a:pt x="3570" y="3508"/>
                  </a:cubicBezTo>
                  <a:cubicBezTo>
                    <a:pt x="3532" y="3528"/>
                    <a:pt x="3486" y="3535"/>
                    <a:pt x="3436" y="3535"/>
                  </a:cubicBezTo>
                  <a:cubicBezTo>
                    <a:pt x="3336" y="3535"/>
                    <a:pt x="3223" y="3508"/>
                    <a:pt x="3148" y="3508"/>
                  </a:cubicBezTo>
                  <a:cubicBezTo>
                    <a:pt x="3077" y="3522"/>
                    <a:pt x="3012" y="3527"/>
                    <a:pt x="2950" y="3527"/>
                  </a:cubicBezTo>
                  <a:cubicBezTo>
                    <a:pt x="2794" y="3527"/>
                    <a:pt x="2657" y="3495"/>
                    <a:pt x="2498" y="3495"/>
                  </a:cubicBezTo>
                  <a:cubicBezTo>
                    <a:pt x="2445" y="3495"/>
                    <a:pt x="2390" y="3498"/>
                    <a:pt x="2330" y="3508"/>
                  </a:cubicBezTo>
                  <a:cubicBezTo>
                    <a:pt x="2020" y="3508"/>
                    <a:pt x="1810" y="3570"/>
                    <a:pt x="1549" y="3719"/>
                  </a:cubicBezTo>
                  <a:cubicBezTo>
                    <a:pt x="1401" y="3768"/>
                    <a:pt x="1190" y="3768"/>
                    <a:pt x="1140" y="3929"/>
                  </a:cubicBezTo>
                  <a:cubicBezTo>
                    <a:pt x="1029" y="4028"/>
                    <a:pt x="1140" y="4189"/>
                    <a:pt x="1140" y="4289"/>
                  </a:cubicBezTo>
                  <a:cubicBezTo>
                    <a:pt x="1091" y="4437"/>
                    <a:pt x="1140" y="4599"/>
                    <a:pt x="1140" y="4698"/>
                  </a:cubicBezTo>
                  <a:cubicBezTo>
                    <a:pt x="1029" y="5008"/>
                    <a:pt x="719" y="5169"/>
                    <a:pt x="719" y="5528"/>
                  </a:cubicBezTo>
                  <a:cubicBezTo>
                    <a:pt x="719" y="5677"/>
                    <a:pt x="830" y="5788"/>
                    <a:pt x="830" y="5888"/>
                  </a:cubicBezTo>
                  <a:cubicBezTo>
                    <a:pt x="830" y="6197"/>
                    <a:pt x="781" y="6458"/>
                    <a:pt x="830" y="6718"/>
                  </a:cubicBezTo>
                  <a:cubicBezTo>
                    <a:pt x="880" y="6867"/>
                    <a:pt x="1091" y="6916"/>
                    <a:pt x="1140" y="7127"/>
                  </a:cubicBezTo>
                  <a:lnTo>
                    <a:pt x="1140" y="7536"/>
                  </a:lnTo>
                  <a:cubicBezTo>
                    <a:pt x="1140" y="7697"/>
                    <a:pt x="1190" y="7796"/>
                    <a:pt x="1140" y="7908"/>
                  </a:cubicBezTo>
                  <a:cubicBezTo>
                    <a:pt x="1114" y="7943"/>
                    <a:pt x="1083" y="7955"/>
                    <a:pt x="1050" y="7955"/>
                  </a:cubicBezTo>
                  <a:cubicBezTo>
                    <a:pt x="967" y="7955"/>
                    <a:pt x="869" y="7879"/>
                    <a:pt x="789" y="7879"/>
                  </a:cubicBezTo>
                  <a:cubicBezTo>
                    <a:pt x="764" y="7879"/>
                    <a:pt x="740" y="7887"/>
                    <a:pt x="719" y="7908"/>
                  </a:cubicBezTo>
                  <a:cubicBezTo>
                    <a:pt x="620" y="8057"/>
                    <a:pt x="620" y="8156"/>
                    <a:pt x="521" y="8317"/>
                  </a:cubicBezTo>
                  <a:cubicBezTo>
                    <a:pt x="471" y="8466"/>
                    <a:pt x="359" y="8577"/>
                    <a:pt x="310" y="8726"/>
                  </a:cubicBezTo>
                  <a:cubicBezTo>
                    <a:pt x="260" y="8986"/>
                    <a:pt x="409" y="9246"/>
                    <a:pt x="310" y="9507"/>
                  </a:cubicBezTo>
                  <a:cubicBezTo>
                    <a:pt x="310" y="9705"/>
                    <a:pt x="50" y="9767"/>
                    <a:pt x="0" y="9916"/>
                  </a:cubicBezTo>
                  <a:lnTo>
                    <a:pt x="0" y="10126"/>
                  </a:lnTo>
                  <a:cubicBezTo>
                    <a:pt x="0" y="10387"/>
                    <a:pt x="161" y="10486"/>
                    <a:pt x="211" y="10746"/>
                  </a:cubicBezTo>
                  <a:cubicBezTo>
                    <a:pt x="260" y="10845"/>
                    <a:pt x="310" y="11006"/>
                    <a:pt x="310" y="11155"/>
                  </a:cubicBezTo>
                  <a:lnTo>
                    <a:pt x="310" y="11514"/>
                  </a:lnTo>
                  <a:cubicBezTo>
                    <a:pt x="310" y="11676"/>
                    <a:pt x="409" y="11775"/>
                    <a:pt x="409" y="11936"/>
                  </a:cubicBezTo>
                  <a:cubicBezTo>
                    <a:pt x="471" y="12246"/>
                    <a:pt x="409" y="12394"/>
                    <a:pt x="409" y="12704"/>
                  </a:cubicBezTo>
                  <a:cubicBezTo>
                    <a:pt x="570" y="12704"/>
                    <a:pt x="669" y="12754"/>
                    <a:pt x="830" y="12754"/>
                  </a:cubicBezTo>
                  <a:cubicBezTo>
                    <a:pt x="1140" y="12754"/>
                    <a:pt x="1339" y="12704"/>
                    <a:pt x="1649" y="12704"/>
                  </a:cubicBezTo>
                  <a:cubicBezTo>
                    <a:pt x="1810" y="12704"/>
                    <a:pt x="1710" y="13014"/>
                    <a:pt x="1859" y="13064"/>
                  </a:cubicBezTo>
                  <a:cubicBezTo>
                    <a:pt x="1925" y="13064"/>
                    <a:pt x="2019" y="13042"/>
                    <a:pt x="2103" y="13042"/>
                  </a:cubicBezTo>
                  <a:cubicBezTo>
                    <a:pt x="2146" y="13042"/>
                    <a:pt x="2186" y="13047"/>
                    <a:pt x="2219" y="13064"/>
                  </a:cubicBezTo>
                  <a:cubicBezTo>
                    <a:pt x="2380" y="13064"/>
                    <a:pt x="2479" y="13175"/>
                    <a:pt x="2640" y="13175"/>
                  </a:cubicBezTo>
                  <a:cubicBezTo>
                    <a:pt x="2789" y="13175"/>
                    <a:pt x="2888" y="13064"/>
                    <a:pt x="3049" y="13064"/>
                  </a:cubicBezTo>
                  <a:cubicBezTo>
                    <a:pt x="3127" y="13051"/>
                    <a:pt x="3201" y="13048"/>
                    <a:pt x="3272" y="13048"/>
                  </a:cubicBezTo>
                  <a:cubicBezTo>
                    <a:pt x="3343" y="13048"/>
                    <a:pt x="3411" y="13051"/>
                    <a:pt x="3475" y="13051"/>
                  </a:cubicBezTo>
                  <a:cubicBezTo>
                    <a:pt x="3604" y="13051"/>
                    <a:pt x="3718" y="13039"/>
                    <a:pt x="3818" y="12965"/>
                  </a:cubicBezTo>
                  <a:cubicBezTo>
                    <a:pt x="3979" y="12865"/>
                    <a:pt x="4028" y="12704"/>
                    <a:pt x="4127" y="12556"/>
                  </a:cubicBezTo>
                  <a:cubicBezTo>
                    <a:pt x="4239" y="12394"/>
                    <a:pt x="4338" y="12295"/>
                    <a:pt x="4338" y="12134"/>
                  </a:cubicBezTo>
                  <a:cubicBezTo>
                    <a:pt x="4388" y="12035"/>
                    <a:pt x="4338" y="11874"/>
                    <a:pt x="4338" y="11725"/>
                  </a:cubicBezTo>
                  <a:cubicBezTo>
                    <a:pt x="4388" y="11254"/>
                    <a:pt x="4288" y="11006"/>
                    <a:pt x="4338" y="10535"/>
                  </a:cubicBezTo>
                  <a:cubicBezTo>
                    <a:pt x="4388" y="10436"/>
                    <a:pt x="4437" y="10275"/>
                    <a:pt x="4437" y="10126"/>
                  </a:cubicBezTo>
                  <a:cubicBezTo>
                    <a:pt x="4499" y="9965"/>
                    <a:pt x="4648" y="9916"/>
                    <a:pt x="4747" y="9705"/>
                  </a:cubicBezTo>
                  <a:cubicBezTo>
                    <a:pt x="4809" y="9556"/>
                    <a:pt x="5007" y="9507"/>
                    <a:pt x="5057" y="9346"/>
                  </a:cubicBezTo>
                  <a:cubicBezTo>
                    <a:pt x="5119" y="9036"/>
                    <a:pt x="5057" y="8837"/>
                    <a:pt x="5057" y="8527"/>
                  </a:cubicBezTo>
                  <a:cubicBezTo>
                    <a:pt x="5057" y="8218"/>
                    <a:pt x="5007" y="8007"/>
                    <a:pt x="5057" y="7697"/>
                  </a:cubicBezTo>
                  <a:cubicBezTo>
                    <a:pt x="5057" y="7536"/>
                    <a:pt x="5317" y="7536"/>
                    <a:pt x="5478" y="7437"/>
                  </a:cubicBezTo>
                  <a:cubicBezTo>
                    <a:pt x="5577" y="7288"/>
                    <a:pt x="5739" y="7288"/>
                    <a:pt x="5838" y="7177"/>
                  </a:cubicBezTo>
                  <a:cubicBezTo>
                    <a:pt x="5887" y="7177"/>
                    <a:pt x="5937" y="7127"/>
                    <a:pt x="5937" y="7127"/>
                  </a:cubicBezTo>
                  <a:cubicBezTo>
                    <a:pt x="6048" y="6978"/>
                    <a:pt x="6358" y="7028"/>
                    <a:pt x="6358" y="6817"/>
                  </a:cubicBezTo>
                  <a:cubicBezTo>
                    <a:pt x="6358" y="6408"/>
                    <a:pt x="6048" y="6197"/>
                    <a:pt x="6048" y="5838"/>
                  </a:cubicBezTo>
                  <a:cubicBezTo>
                    <a:pt x="6048" y="5578"/>
                    <a:pt x="6197" y="5429"/>
                    <a:pt x="6247" y="5218"/>
                  </a:cubicBezTo>
                  <a:cubicBezTo>
                    <a:pt x="6296" y="5057"/>
                    <a:pt x="6457" y="4958"/>
                    <a:pt x="6457" y="4809"/>
                  </a:cubicBezTo>
                  <a:lnTo>
                    <a:pt x="6457" y="4388"/>
                  </a:lnTo>
                  <a:cubicBezTo>
                    <a:pt x="6457" y="4239"/>
                    <a:pt x="6358" y="4128"/>
                    <a:pt x="6358" y="3979"/>
                  </a:cubicBezTo>
                  <a:lnTo>
                    <a:pt x="6358" y="3818"/>
                  </a:lnTo>
                  <a:cubicBezTo>
                    <a:pt x="6358" y="3619"/>
                    <a:pt x="6668" y="3669"/>
                    <a:pt x="6767" y="3508"/>
                  </a:cubicBezTo>
                  <a:cubicBezTo>
                    <a:pt x="6817" y="3359"/>
                    <a:pt x="6817" y="3198"/>
                    <a:pt x="6866" y="3099"/>
                  </a:cubicBezTo>
                  <a:lnTo>
                    <a:pt x="6866" y="2888"/>
                  </a:lnTo>
                  <a:cubicBezTo>
                    <a:pt x="6866" y="2479"/>
                    <a:pt x="6668" y="2268"/>
                    <a:pt x="6668" y="1909"/>
                  </a:cubicBezTo>
                  <a:lnTo>
                    <a:pt x="6668" y="1091"/>
                  </a:lnTo>
                  <a:lnTo>
                    <a:pt x="6668" y="670"/>
                  </a:lnTo>
                  <a:cubicBezTo>
                    <a:pt x="6606" y="521"/>
                    <a:pt x="6408" y="521"/>
                    <a:pt x="6247" y="360"/>
                  </a:cubicBezTo>
                  <a:cubicBezTo>
                    <a:pt x="6098" y="261"/>
                    <a:pt x="6048" y="161"/>
                    <a:pt x="5838" y="99"/>
                  </a:cubicBezTo>
                  <a:cubicBezTo>
                    <a:pt x="5739" y="50"/>
                    <a:pt x="5577" y="50"/>
                    <a:pt x="5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5" name="Google Shape;575;p59"/>
          <p:cNvGrpSpPr/>
          <p:nvPr/>
        </p:nvGrpSpPr>
        <p:grpSpPr>
          <a:xfrm>
            <a:off x="0" y="0"/>
            <a:ext cx="4129573" cy="1714277"/>
            <a:chOff x="0" y="0"/>
            <a:chExt cx="4129573" cy="1714277"/>
          </a:xfrm>
        </p:grpSpPr>
        <p:sp>
          <p:nvSpPr>
            <p:cNvPr id="576" name="Google Shape;576;p59"/>
            <p:cNvSpPr/>
            <p:nvPr/>
          </p:nvSpPr>
          <p:spPr>
            <a:xfrm>
              <a:off x="0" y="974594"/>
              <a:ext cx="72872" cy="33127"/>
            </a:xfrm>
            <a:custGeom>
              <a:rect b="b" l="l" r="r" t="t"/>
              <a:pathLst>
                <a:path extrusionOk="0" h="782" w="1042">
                  <a:moveTo>
                    <a:pt x="0" y="0"/>
                  </a:moveTo>
                  <a:lnTo>
                    <a:pt x="0" y="781"/>
                  </a:lnTo>
                  <a:lnTo>
                    <a:pt x="471" y="682"/>
                  </a:lnTo>
                  <a:lnTo>
                    <a:pt x="1041" y="161"/>
                  </a:lnTo>
                  <a:lnTo>
                    <a:pt x="211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0" y="1247285"/>
              <a:ext cx="204290" cy="157776"/>
            </a:xfrm>
            <a:custGeom>
              <a:rect b="b" l="l" r="r" t="t"/>
              <a:pathLst>
                <a:path extrusionOk="0" h="3162" w="2480">
                  <a:moveTo>
                    <a:pt x="0" y="1"/>
                  </a:moveTo>
                  <a:lnTo>
                    <a:pt x="0" y="3161"/>
                  </a:lnTo>
                  <a:lnTo>
                    <a:pt x="1351" y="3000"/>
                  </a:lnTo>
                  <a:lnTo>
                    <a:pt x="2070" y="2690"/>
                  </a:lnTo>
                  <a:lnTo>
                    <a:pt x="2479" y="2281"/>
                  </a:lnTo>
                  <a:lnTo>
                    <a:pt x="2021" y="1922"/>
                  </a:lnTo>
                  <a:lnTo>
                    <a:pt x="2330" y="1500"/>
                  </a:lnTo>
                  <a:lnTo>
                    <a:pt x="2380" y="620"/>
                  </a:lnTo>
                  <a:lnTo>
                    <a:pt x="1351" y="472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0" y="1425670"/>
              <a:ext cx="404379" cy="288607"/>
            </a:xfrm>
            <a:custGeom>
              <a:rect b="b" l="l" r="r" t="t"/>
              <a:pathLst>
                <a:path extrusionOk="0" h="5784" w="4909">
                  <a:moveTo>
                    <a:pt x="2314" y="1"/>
                  </a:moveTo>
                  <a:cubicBezTo>
                    <a:pt x="2270" y="1"/>
                    <a:pt x="2223" y="12"/>
                    <a:pt x="2169" y="45"/>
                  </a:cubicBezTo>
                  <a:cubicBezTo>
                    <a:pt x="2070" y="94"/>
                    <a:pt x="1859" y="94"/>
                    <a:pt x="1810" y="206"/>
                  </a:cubicBezTo>
                  <a:cubicBezTo>
                    <a:pt x="1711" y="305"/>
                    <a:pt x="1810" y="516"/>
                    <a:pt x="1810" y="615"/>
                  </a:cubicBezTo>
                  <a:cubicBezTo>
                    <a:pt x="1760" y="826"/>
                    <a:pt x="1711" y="974"/>
                    <a:pt x="1711" y="1135"/>
                  </a:cubicBezTo>
                  <a:cubicBezTo>
                    <a:pt x="1661" y="1284"/>
                    <a:pt x="1500" y="1383"/>
                    <a:pt x="1401" y="1544"/>
                  </a:cubicBezTo>
                  <a:cubicBezTo>
                    <a:pt x="1302" y="1693"/>
                    <a:pt x="1190" y="1805"/>
                    <a:pt x="1091" y="1954"/>
                  </a:cubicBezTo>
                  <a:cubicBezTo>
                    <a:pt x="880" y="2214"/>
                    <a:pt x="682" y="2474"/>
                    <a:pt x="372" y="2734"/>
                  </a:cubicBezTo>
                  <a:cubicBezTo>
                    <a:pt x="261" y="2883"/>
                    <a:pt x="112" y="2995"/>
                    <a:pt x="0" y="3094"/>
                  </a:cubicBezTo>
                  <a:lnTo>
                    <a:pt x="0" y="4544"/>
                  </a:lnTo>
                  <a:lnTo>
                    <a:pt x="2591" y="4544"/>
                  </a:lnTo>
                  <a:cubicBezTo>
                    <a:pt x="2950" y="4544"/>
                    <a:pt x="3099" y="4854"/>
                    <a:pt x="3409" y="5164"/>
                  </a:cubicBezTo>
                  <a:cubicBezTo>
                    <a:pt x="3669" y="5412"/>
                    <a:pt x="3830" y="5573"/>
                    <a:pt x="4190" y="5783"/>
                  </a:cubicBezTo>
                  <a:cubicBezTo>
                    <a:pt x="4289" y="5622"/>
                    <a:pt x="4599" y="5622"/>
                    <a:pt x="4599" y="5473"/>
                  </a:cubicBezTo>
                  <a:cubicBezTo>
                    <a:pt x="4648" y="5164"/>
                    <a:pt x="4599" y="4953"/>
                    <a:pt x="4599" y="4643"/>
                  </a:cubicBezTo>
                  <a:cubicBezTo>
                    <a:pt x="4599" y="4482"/>
                    <a:pt x="4499" y="4383"/>
                    <a:pt x="4499" y="4234"/>
                  </a:cubicBezTo>
                  <a:cubicBezTo>
                    <a:pt x="4549" y="3862"/>
                    <a:pt x="4710" y="3763"/>
                    <a:pt x="4908" y="3453"/>
                  </a:cubicBezTo>
                  <a:lnTo>
                    <a:pt x="4809" y="3044"/>
                  </a:lnTo>
                  <a:cubicBezTo>
                    <a:pt x="4702" y="3044"/>
                    <a:pt x="4622" y="3066"/>
                    <a:pt x="4537" y="3066"/>
                  </a:cubicBezTo>
                  <a:cubicBezTo>
                    <a:pt x="4494" y="3066"/>
                    <a:pt x="4450" y="3061"/>
                    <a:pt x="4400" y="3044"/>
                  </a:cubicBezTo>
                  <a:cubicBezTo>
                    <a:pt x="4090" y="2933"/>
                    <a:pt x="3880" y="2734"/>
                    <a:pt x="3619" y="2524"/>
                  </a:cubicBezTo>
                  <a:cubicBezTo>
                    <a:pt x="3409" y="2424"/>
                    <a:pt x="3409" y="2214"/>
                    <a:pt x="3210" y="2115"/>
                  </a:cubicBezTo>
                  <a:cubicBezTo>
                    <a:pt x="3049" y="2115"/>
                    <a:pt x="2901" y="2065"/>
                    <a:pt x="2789" y="2065"/>
                  </a:cubicBezTo>
                  <a:cubicBezTo>
                    <a:pt x="2756" y="2044"/>
                    <a:pt x="2717" y="2038"/>
                    <a:pt x="2675" y="2038"/>
                  </a:cubicBezTo>
                  <a:cubicBezTo>
                    <a:pt x="2589" y="2038"/>
                    <a:pt x="2487" y="2065"/>
                    <a:pt x="2380" y="2065"/>
                  </a:cubicBezTo>
                  <a:cubicBezTo>
                    <a:pt x="2231" y="2003"/>
                    <a:pt x="2120" y="1904"/>
                    <a:pt x="1971" y="1854"/>
                  </a:cubicBezTo>
                  <a:cubicBezTo>
                    <a:pt x="2070" y="1544"/>
                    <a:pt x="2120" y="1284"/>
                    <a:pt x="2281" y="1024"/>
                  </a:cubicBezTo>
                  <a:cubicBezTo>
                    <a:pt x="2380" y="925"/>
                    <a:pt x="2640" y="974"/>
                    <a:pt x="2690" y="826"/>
                  </a:cubicBezTo>
                  <a:cubicBezTo>
                    <a:pt x="2739" y="714"/>
                    <a:pt x="2789" y="565"/>
                    <a:pt x="2789" y="404"/>
                  </a:cubicBezTo>
                  <a:cubicBezTo>
                    <a:pt x="2789" y="255"/>
                    <a:pt x="2640" y="206"/>
                    <a:pt x="2591" y="45"/>
                  </a:cubicBezTo>
                  <a:cubicBezTo>
                    <a:pt x="2483" y="45"/>
                    <a:pt x="2403" y="1"/>
                    <a:pt x="2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183775" y="0"/>
              <a:ext cx="2709726" cy="1458227"/>
            </a:xfrm>
            <a:custGeom>
              <a:rect b="b" l="l" r="r" t="t"/>
              <a:pathLst>
                <a:path extrusionOk="0" h="21043" w="32895">
                  <a:moveTo>
                    <a:pt x="508" y="0"/>
                  </a:moveTo>
                  <a:lnTo>
                    <a:pt x="508" y="161"/>
                  </a:lnTo>
                  <a:cubicBezTo>
                    <a:pt x="508" y="260"/>
                    <a:pt x="459" y="260"/>
                    <a:pt x="409" y="310"/>
                  </a:cubicBezTo>
                  <a:cubicBezTo>
                    <a:pt x="360" y="359"/>
                    <a:pt x="310" y="409"/>
                    <a:pt x="310" y="521"/>
                  </a:cubicBezTo>
                  <a:cubicBezTo>
                    <a:pt x="310" y="570"/>
                    <a:pt x="360" y="620"/>
                    <a:pt x="360" y="669"/>
                  </a:cubicBezTo>
                  <a:lnTo>
                    <a:pt x="818" y="669"/>
                  </a:lnTo>
                  <a:lnTo>
                    <a:pt x="818" y="1091"/>
                  </a:lnTo>
                  <a:cubicBezTo>
                    <a:pt x="752" y="1091"/>
                    <a:pt x="708" y="1063"/>
                    <a:pt x="653" y="1063"/>
                  </a:cubicBezTo>
                  <a:cubicBezTo>
                    <a:pt x="625" y="1063"/>
                    <a:pt x="595" y="1070"/>
                    <a:pt x="558" y="1091"/>
                  </a:cubicBezTo>
                  <a:cubicBezTo>
                    <a:pt x="459" y="1091"/>
                    <a:pt x="409" y="1140"/>
                    <a:pt x="360" y="1190"/>
                  </a:cubicBezTo>
                  <a:lnTo>
                    <a:pt x="360" y="1289"/>
                  </a:lnTo>
                  <a:cubicBezTo>
                    <a:pt x="360" y="1450"/>
                    <a:pt x="459" y="1549"/>
                    <a:pt x="459" y="1710"/>
                  </a:cubicBezTo>
                  <a:cubicBezTo>
                    <a:pt x="459" y="1810"/>
                    <a:pt x="409" y="1859"/>
                    <a:pt x="409" y="1958"/>
                  </a:cubicBezTo>
                  <a:lnTo>
                    <a:pt x="0" y="1958"/>
                  </a:lnTo>
                  <a:lnTo>
                    <a:pt x="0" y="2380"/>
                  </a:lnTo>
                  <a:cubicBezTo>
                    <a:pt x="50" y="2429"/>
                    <a:pt x="99" y="2578"/>
                    <a:pt x="149" y="2640"/>
                  </a:cubicBezTo>
                  <a:cubicBezTo>
                    <a:pt x="310" y="2690"/>
                    <a:pt x="409" y="2739"/>
                    <a:pt x="558" y="2739"/>
                  </a:cubicBezTo>
                  <a:lnTo>
                    <a:pt x="769" y="2739"/>
                  </a:lnTo>
                  <a:cubicBezTo>
                    <a:pt x="818" y="2739"/>
                    <a:pt x="930" y="2789"/>
                    <a:pt x="979" y="2789"/>
                  </a:cubicBezTo>
                  <a:cubicBezTo>
                    <a:pt x="1029" y="2789"/>
                    <a:pt x="1079" y="2838"/>
                    <a:pt x="1178" y="2838"/>
                  </a:cubicBezTo>
                  <a:lnTo>
                    <a:pt x="2169" y="2838"/>
                  </a:lnTo>
                  <a:lnTo>
                    <a:pt x="2169" y="2578"/>
                  </a:lnTo>
                  <a:cubicBezTo>
                    <a:pt x="2169" y="2528"/>
                    <a:pt x="2268" y="2479"/>
                    <a:pt x="2268" y="2429"/>
                  </a:cubicBezTo>
                  <a:cubicBezTo>
                    <a:pt x="2417" y="2429"/>
                    <a:pt x="2529" y="2380"/>
                    <a:pt x="2677" y="2380"/>
                  </a:cubicBezTo>
                  <a:cubicBezTo>
                    <a:pt x="2727" y="2380"/>
                    <a:pt x="2789" y="2429"/>
                    <a:pt x="2888" y="2429"/>
                  </a:cubicBezTo>
                  <a:lnTo>
                    <a:pt x="3099" y="2429"/>
                  </a:lnTo>
                  <a:cubicBezTo>
                    <a:pt x="3099" y="2528"/>
                    <a:pt x="3099" y="2578"/>
                    <a:pt x="3148" y="2690"/>
                  </a:cubicBezTo>
                  <a:cubicBezTo>
                    <a:pt x="3148" y="2739"/>
                    <a:pt x="3099" y="2838"/>
                    <a:pt x="3148" y="2888"/>
                  </a:cubicBezTo>
                  <a:cubicBezTo>
                    <a:pt x="3148" y="2999"/>
                    <a:pt x="3248" y="2999"/>
                    <a:pt x="3297" y="3099"/>
                  </a:cubicBezTo>
                  <a:cubicBezTo>
                    <a:pt x="3347" y="3148"/>
                    <a:pt x="3409" y="3260"/>
                    <a:pt x="3458" y="3309"/>
                  </a:cubicBezTo>
                  <a:cubicBezTo>
                    <a:pt x="3557" y="3309"/>
                    <a:pt x="3607" y="3408"/>
                    <a:pt x="3657" y="3458"/>
                  </a:cubicBezTo>
                  <a:cubicBezTo>
                    <a:pt x="3731" y="3458"/>
                    <a:pt x="3778" y="3436"/>
                    <a:pt x="3815" y="3436"/>
                  </a:cubicBezTo>
                  <a:cubicBezTo>
                    <a:pt x="3834" y="3436"/>
                    <a:pt x="3851" y="3441"/>
                    <a:pt x="3867" y="3458"/>
                  </a:cubicBezTo>
                  <a:cubicBezTo>
                    <a:pt x="3900" y="3458"/>
                    <a:pt x="3961" y="3436"/>
                    <a:pt x="4012" y="3436"/>
                  </a:cubicBezTo>
                  <a:cubicBezTo>
                    <a:pt x="4038" y="3436"/>
                    <a:pt x="4061" y="3441"/>
                    <a:pt x="4078" y="3458"/>
                  </a:cubicBezTo>
                  <a:cubicBezTo>
                    <a:pt x="4177" y="3458"/>
                    <a:pt x="4227" y="3508"/>
                    <a:pt x="4276" y="3570"/>
                  </a:cubicBezTo>
                  <a:cubicBezTo>
                    <a:pt x="4338" y="3570"/>
                    <a:pt x="4437" y="3619"/>
                    <a:pt x="4487" y="3619"/>
                  </a:cubicBezTo>
                  <a:cubicBezTo>
                    <a:pt x="4537" y="3669"/>
                    <a:pt x="4586" y="3768"/>
                    <a:pt x="4648" y="3817"/>
                  </a:cubicBezTo>
                  <a:cubicBezTo>
                    <a:pt x="4698" y="3929"/>
                    <a:pt x="4747" y="3929"/>
                    <a:pt x="4846" y="3979"/>
                  </a:cubicBezTo>
                  <a:cubicBezTo>
                    <a:pt x="4846" y="4028"/>
                    <a:pt x="4846" y="4127"/>
                    <a:pt x="4896" y="4189"/>
                  </a:cubicBezTo>
                  <a:lnTo>
                    <a:pt x="4846" y="4388"/>
                  </a:lnTo>
                  <a:lnTo>
                    <a:pt x="4437" y="4388"/>
                  </a:lnTo>
                  <a:cubicBezTo>
                    <a:pt x="4338" y="4388"/>
                    <a:pt x="4276" y="4338"/>
                    <a:pt x="4177" y="4338"/>
                  </a:cubicBezTo>
                  <a:lnTo>
                    <a:pt x="3768" y="4338"/>
                  </a:lnTo>
                  <a:cubicBezTo>
                    <a:pt x="3663" y="4338"/>
                    <a:pt x="3573" y="4350"/>
                    <a:pt x="3483" y="4350"/>
                  </a:cubicBezTo>
                  <a:cubicBezTo>
                    <a:pt x="3393" y="4350"/>
                    <a:pt x="3303" y="4338"/>
                    <a:pt x="3198" y="4288"/>
                  </a:cubicBezTo>
                  <a:cubicBezTo>
                    <a:pt x="3099" y="4288"/>
                    <a:pt x="3037" y="4239"/>
                    <a:pt x="2987" y="4189"/>
                  </a:cubicBezTo>
                  <a:cubicBezTo>
                    <a:pt x="2938" y="4189"/>
                    <a:pt x="2987" y="4028"/>
                    <a:pt x="2938" y="3979"/>
                  </a:cubicBezTo>
                  <a:cubicBezTo>
                    <a:pt x="2905" y="3979"/>
                    <a:pt x="2850" y="4001"/>
                    <a:pt x="2798" y="4001"/>
                  </a:cubicBezTo>
                  <a:cubicBezTo>
                    <a:pt x="2772" y="4001"/>
                    <a:pt x="2748" y="3995"/>
                    <a:pt x="2727" y="3979"/>
                  </a:cubicBezTo>
                  <a:cubicBezTo>
                    <a:pt x="2578" y="3979"/>
                    <a:pt x="2479" y="3979"/>
                    <a:pt x="2318" y="3929"/>
                  </a:cubicBezTo>
                  <a:cubicBezTo>
                    <a:pt x="2169" y="3929"/>
                    <a:pt x="2058" y="3879"/>
                    <a:pt x="1859" y="3879"/>
                  </a:cubicBezTo>
                  <a:cubicBezTo>
                    <a:pt x="1649" y="3879"/>
                    <a:pt x="1488" y="3979"/>
                    <a:pt x="1289" y="4028"/>
                  </a:cubicBezTo>
                  <a:cubicBezTo>
                    <a:pt x="1339" y="4189"/>
                    <a:pt x="1339" y="4288"/>
                    <a:pt x="1438" y="4437"/>
                  </a:cubicBezTo>
                  <a:cubicBezTo>
                    <a:pt x="1438" y="4549"/>
                    <a:pt x="1550" y="4549"/>
                    <a:pt x="1599" y="4598"/>
                  </a:cubicBezTo>
                  <a:cubicBezTo>
                    <a:pt x="1698" y="4648"/>
                    <a:pt x="1797" y="4697"/>
                    <a:pt x="1797" y="4809"/>
                  </a:cubicBezTo>
                  <a:cubicBezTo>
                    <a:pt x="1797" y="4908"/>
                    <a:pt x="1698" y="4908"/>
                    <a:pt x="1698" y="5007"/>
                  </a:cubicBezTo>
                  <a:cubicBezTo>
                    <a:pt x="1550" y="5007"/>
                    <a:pt x="1438" y="5007"/>
                    <a:pt x="1339" y="5057"/>
                  </a:cubicBezTo>
                  <a:cubicBezTo>
                    <a:pt x="1240" y="5057"/>
                    <a:pt x="1178" y="5168"/>
                    <a:pt x="1128" y="5218"/>
                  </a:cubicBezTo>
                  <a:cubicBezTo>
                    <a:pt x="1029" y="5268"/>
                    <a:pt x="930" y="5367"/>
                    <a:pt x="930" y="5528"/>
                  </a:cubicBezTo>
                  <a:cubicBezTo>
                    <a:pt x="930" y="5627"/>
                    <a:pt x="930" y="5739"/>
                    <a:pt x="1029" y="5788"/>
                  </a:cubicBezTo>
                  <a:cubicBezTo>
                    <a:pt x="1093" y="5852"/>
                    <a:pt x="1168" y="5870"/>
                    <a:pt x="1249" y="5870"/>
                  </a:cubicBezTo>
                  <a:cubicBezTo>
                    <a:pt x="1358" y="5870"/>
                    <a:pt x="1479" y="5838"/>
                    <a:pt x="1599" y="5838"/>
                  </a:cubicBezTo>
                  <a:cubicBezTo>
                    <a:pt x="1797" y="5887"/>
                    <a:pt x="1909" y="5986"/>
                    <a:pt x="2008" y="6048"/>
                  </a:cubicBezTo>
                  <a:cubicBezTo>
                    <a:pt x="2268" y="6197"/>
                    <a:pt x="2318" y="6507"/>
                    <a:pt x="2578" y="6507"/>
                  </a:cubicBezTo>
                  <a:cubicBezTo>
                    <a:pt x="2677" y="6507"/>
                    <a:pt x="2677" y="6408"/>
                    <a:pt x="2789" y="6296"/>
                  </a:cubicBezTo>
                  <a:cubicBezTo>
                    <a:pt x="2938" y="6148"/>
                    <a:pt x="2987" y="6048"/>
                    <a:pt x="3198" y="5986"/>
                  </a:cubicBezTo>
                  <a:lnTo>
                    <a:pt x="3818" y="5986"/>
                  </a:lnTo>
                  <a:lnTo>
                    <a:pt x="3818" y="5317"/>
                  </a:lnTo>
                  <a:cubicBezTo>
                    <a:pt x="3557" y="5317"/>
                    <a:pt x="3458" y="5317"/>
                    <a:pt x="3248" y="5268"/>
                  </a:cubicBezTo>
                  <a:cubicBezTo>
                    <a:pt x="3215" y="5251"/>
                    <a:pt x="3187" y="5246"/>
                    <a:pt x="3163" y="5246"/>
                  </a:cubicBezTo>
                  <a:cubicBezTo>
                    <a:pt x="3114" y="5246"/>
                    <a:pt x="3078" y="5268"/>
                    <a:pt x="3037" y="5268"/>
                  </a:cubicBezTo>
                  <a:cubicBezTo>
                    <a:pt x="2938" y="5218"/>
                    <a:pt x="2987" y="5057"/>
                    <a:pt x="2938" y="5057"/>
                  </a:cubicBezTo>
                  <a:cubicBezTo>
                    <a:pt x="2921" y="5040"/>
                    <a:pt x="2899" y="5035"/>
                    <a:pt x="2875" y="5035"/>
                  </a:cubicBezTo>
                  <a:cubicBezTo>
                    <a:pt x="2826" y="5035"/>
                    <a:pt x="2768" y="5057"/>
                    <a:pt x="2727" y="5057"/>
                  </a:cubicBezTo>
                  <a:cubicBezTo>
                    <a:pt x="2677" y="5057"/>
                    <a:pt x="2578" y="5007"/>
                    <a:pt x="2529" y="5007"/>
                  </a:cubicBezTo>
                  <a:lnTo>
                    <a:pt x="2628" y="4809"/>
                  </a:lnTo>
                  <a:lnTo>
                    <a:pt x="2987" y="4809"/>
                  </a:lnTo>
                  <a:cubicBezTo>
                    <a:pt x="3099" y="4809"/>
                    <a:pt x="3148" y="4809"/>
                    <a:pt x="3248" y="4859"/>
                  </a:cubicBezTo>
                  <a:cubicBezTo>
                    <a:pt x="3297" y="4908"/>
                    <a:pt x="3347" y="4958"/>
                    <a:pt x="3409" y="5007"/>
                  </a:cubicBezTo>
                  <a:cubicBezTo>
                    <a:pt x="3508" y="5007"/>
                    <a:pt x="3557" y="5057"/>
                    <a:pt x="3607" y="5119"/>
                  </a:cubicBezTo>
                  <a:lnTo>
                    <a:pt x="3818" y="5119"/>
                  </a:lnTo>
                  <a:cubicBezTo>
                    <a:pt x="3917" y="5119"/>
                    <a:pt x="3966" y="5168"/>
                    <a:pt x="4078" y="5168"/>
                  </a:cubicBezTo>
                  <a:lnTo>
                    <a:pt x="4487" y="5168"/>
                  </a:lnTo>
                  <a:cubicBezTo>
                    <a:pt x="4568" y="5168"/>
                    <a:pt x="4633" y="5156"/>
                    <a:pt x="4696" y="5156"/>
                  </a:cubicBezTo>
                  <a:cubicBezTo>
                    <a:pt x="4760" y="5156"/>
                    <a:pt x="4822" y="5168"/>
                    <a:pt x="4896" y="5218"/>
                  </a:cubicBezTo>
                  <a:cubicBezTo>
                    <a:pt x="5008" y="5268"/>
                    <a:pt x="5107" y="5367"/>
                    <a:pt x="5107" y="5528"/>
                  </a:cubicBezTo>
                  <a:lnTo>
                    <a:pt x="5107" y="5577"/>
                  </a:lnTo>
                  <a:cubicBezTo>
                    <a:pt x="5057" y="5677"/>
                    <a:pt x="4896" y="5677"/>
                    <a:pt x="4896" y="5739"/>
                  </a:cubicBezTo>
                  <a:cubicBezTo>
                    <a:pt x="4846" y="5838"/>
                    <a:pt x="4896" y="5887"/>
                    <a:pt x="4896" y="5937"/>
                  </a:cubicBezTo>
                  <a:cubicBezTo>
                    <a:pt x="4846" y="6048"/>
                    <a:pt x="4698" y="6048"/>
                    <a:pt x="4698" y="6148"/>
                  </a:cubicBezTo>
                  <a:lnTo>
                    <a:pt x="4698" y="6247"/>
                  </a:lnTo>
                  <a:cubicBezTo>
                    <a:pt x="4698" y="6358"/>
                    <a:pt x="4797" y="6408"/>
                    <a:pt x="4846" y="6457"/>
                  </a:cubicBezTo>
                  <a:cubicBezTo>
                    <a:pt x="4896" y="6557"/>
                    <a:pt x="4958" y="6557"/>
                    <a:pt x="5057" y="6668"/>
                  </a:cubicBezTo>
                  <a:cubicBezTo>
                    <a:pt x="5057" y="6718"/>
                    <a:pt x="5156" y="6767"/>
                    <a:pt x="5156" y="6866"/>
                  </a:cubicBezTo>
                  <a:lnTo>
                    <a:pt x="5156" y="7437"/>
                  </a:lnTo>
                  <a:lnTo>
                    <a:pt x="4586" y="7437"/>
                  </a:lnTo>
                  <a:cubicBezTo>
                    <a:pt x="4487" y="7437"/>
                    <a:pt x="4437" y="7387"/>
                    <a:pt x="4388" y="7387"/>
                  </a:cubicBezTo>
                  <a:cubicBezTo>
                    <a:pt x="4338" y="7437"/>
                    <a:pt x="4276" y="7486"/>
                    <a:pt x="4177" y="7536"/>
                  </a:cubicBezTo>
                  <a:cubicBezTo>
                    <a:pt x="4078" y="7598"/>
                    <a:pt x="4128" y="7746"/>
                    <a:pt x="4028" y="7746"/>
                  </a:cubicBezTo>
                  <a:cubicBezTo>
                    <a:pt x="4008" y="7763"/>
                    <a:pt x="3983" y="7768"/>
                    <a:pt x="3957" y="7768"/>
                  </a:cubicBezTo>
                  <a:cubicBezTo>
                    <a:pt x="3906" y="7768"/>
                    <a:pt x="3851" y="7746"/>
                    <a:pt x="3818" y="7746"/>
                  </a:cubicBezTo>
                  <a:lnTo>
                    <a:pt x="3557" y="7746"/>
                  </a:lnTo>
                  <a:cubicBezTo>
                    <a:pt x="3508" y="7746"/>
                    <a:pt x="3458" y="7697"/>
                    <a:pt x="3409" y="7647"/>
                  </a:cubicBezTo>
                  <a:cubicBezTo>
                    <a:pt x="3297" y="7647"/>
                    <a:pt x="3248" y="7746"/>
                    <a:pt x="3148" y="7746"/>
                  </a:cubicBezTo>
                  <a:lnTo>
                    <a:pt x="3148" y="8726"/>
                  </a:lnTo>
                  <a:cubicBezTo>
                    <a:pt x="3037" y="8676"/>
                    <a:pt x="2987" y="8676"/>
                    <a:pt x="2888" y="8676"/>
                  </a:cubicBezTo>
                  <a:cubicBezTo>
                    <a:pt x="2789" y="8626"/>
                    <a:pt x="2727" y="8577"/>
                    <a:pt x="2628" y="8577"/>
                  </a:cubicBezTo>
                  <a:cubicBezTo>
                    <a:pt x="2529" y="8577"/>
                    <a:pt x="2578" y="8726"/>
                    <a:pt x="2479" y="8775"/>
                  </a:cubicBezTo>
                  <a:cubicBezTo>
                    <a:pt x="2417" y="8775"/>
                    <a:pt x="2368" y="8837"/>
                    <a:pt x="2268" y="8887"/>
                  </a:cubicBezTo>
                  <a:cubicBezTo>
                    <a:pt x="2219" y="8887"/>
                    <a:pt x="2107" y="8887"/>
                    <a:pt x="2058" y="8936"/>
                  </a:cubicBezTo>
                  <a:cubicBezTo>
                    <a:pt x="2008" y="8936"/>
                    <a:pt x="1909" y="8936"/>
                    <a:pt x="1859" y="8986"/>
                  </a:cubicBezTo>
                  <a:cubicBezTo>
                    <a:pt x="1748" y="9035"/>
                    <a:pt x="1797" y="9197"/>
                    <a:pt x="1797" y="9296"/>
                  </a:cubicBezTo>
                  <a:lnTo>
                    <a:pt x="1797" y="9395"/>
                  </a:lnTo>
                  <a:cubicBezTo>
                    <a:pt x="1797" y="9506"/>
                    <a:pt x="1909" y="9606"/>
                    <a:pt x="1909" y="9655"/>
                  </a:cubicBezTo>
                  <a:cubicBezTo>
                    <a:pt x="1959" y="9767"/>
                    <a:pt x="2008" y="9866"/>
                    <a:pt x="2058" y="9915"/>
                  </a:cubicBezTo>
                  <a:cubicBezTo>
                    <a:pt x="2107" y="9965"/>
                    <a:pt x="2219" y="9965"/>
                    <a:pt x="2268" y="9965"/>
                  </a:cubicBezTo>
                  <a:cubicBezTo>
                    <a:pt x="2318" y="10015"/>
                    <a:pt x="2417" y="10015"/>
                    <a:pt x="2479" y="10015"/>
                  </a:cubicBezTo>
                  <a:cubicBezTo>
                    <a:pt x="2578" y="10077"/>
                    <a:pt x="2578" y="10126"/>
                    <a:pt x="2677" y="10176"/>
                  </a:cubicBezTo>
                  <a:cubicBezTo>
                    <a:pt x="2727" y="10225"/>
                    <a:pt x="2839" y="10225"/>
                    <a:pt x="2888" y="10275"/>
                  </a:cubicBezTo>
                  <a:cubicBezTo>
                    <a:pt x="2938" y="10386"/>
                    <a:pt x="2938" y="10535"/>
                    <a:pt x="2987" y="10696"/>
                  </a:cubicBezTo>
                  <a:cubicBezTo>
                    <a:pt x="2839" y="10696"/>
                    <a:pt x="2677" y="10696"/>
                    <a:pt x="2578" y="10795"/>
                  </a:cubicBezTo>
                  <a:cubicBezTo>
                    <a:pt x="2479" y="10845"/>
                    <a:pt x="2417" y="10944"/>
                    <a:pt x="2417" y="11056"/>
                  </a:cubicBezTo>
                  <a:cubicBezTo>
                    <a:pt x="2417" y="11316"/>
                    <a:pt x="2578" y="11415"/>
                    <a:pt x="2677" y="11564"/>
                  </a:cubicBezTo>
                  <a:cubicBezTo>
                    <a:pt x="2789" y="11725"/>
                    <a:pt x="2789" y="11824"/>
                    <a:pt x="2888" y="11985"/>
                  </a:cubicBezTo>
                  <a:cubicBezTo>
                    <a:pt x="2938" y="12035"/>
                    <a:pt x="2938" y="12134"/>
                    <a:pt x="2987" y="12184"/>
                  </a:cubicBezTo>
                  <a:cubicBezTo>
                    <a:pt x="3037" y="12246"/>
                    <a:pt x="3148" y="12246"/>
                    <a:pt x="3297" y="12246"/>
                  </a:cubicBezTo>
                  <a:cubicBezTo>
                    <a:pt x="3409" y="12246"/>
                    <a:pt x="3458" y="12246"/>
                    <a:pt x="3557" y="12184"/>
                  </a:cubicBezTo>
                  <a:cubicBezTo>
                    <a:pt x="3657" y="12134"/>
                    <a:pt x="3657" y="11985"/>
                    <a:pt x="3719" y="11985"/>
                  </a:cubicBezTo>
                  <a:cubicBezTo>
                    <a:pt x="3752" y="11969"/>
                    <a:pt x="3779" y="11963"/>
                    <a:pt x="3803" y="11963"/>
                  </a:cubicBezTo>
                  <a:cubicBezTo>
                    <a:pt x="3851" y="11963"/>
                    <a:pt x="3884" y="11985"/>
                    <a:pt x="3917" y="11985"/>
                  </a:cubicBezTo>
                  <a:lnTo>
                    <a:pt x="4128" y="11985"/>
                  </a:lnTo>
                  <a:cubicBezTo>
                    <a:pt x="4227" y="11985"/>
                    <a:pt x="4276" y="12035"/>
                    <a:pt x="4338" y="12084"/>
                  </a:cubicBezTo>
                  <a:lnTo>
                    <a:pt x="4338" y="12295"/>
                  </a:lnTo>
                  <a:cubicBezTo>
                    <a:pt x="4338" y="12345"/>
                    <a:pt x="4338" y="12444"/>
                    <a:pt x="4276" y="12493"/>
                  </a:cubicBezTo>
                  <a:cubicBezTo>
                    <a:pt x="4265" y="12508"/>
                    <a:pt x="4251" y="12513"/>
                    <a:pt x="4236" y="12513"/>
                  </a:cubicBezTo>
                  <a:cubicBezTo>
                    <a:pt x="4197" y="12513"/>
                    <a:pt x="4149" y="12480"/>
                    <a:pt x="4111" y="12480"/>
                  </a:cubicBezTo>
                  <a:cubicBezTo>
                    <a:pt x="4099" y="12480"/>
                    <a:pt x="4088" y="12484"/>
                    <a:pt x="4078" y="12493"/>
                  </a:cubicBezTo>
                  <a:cubicBezTo>
                    <a:pt x="4028" y="12493"/>
                    <a:pt x="3917" y="12493"/>
                    <a:pt x="3867" y="12605"/>
                  </a:cubicBezTo>
                  <a:cubicBezTo>
                    <a:pt x="3867" y="12655"/>
                    <a:pt x="3917" y="12704"/>
                    <a:pt x="3867" y="12803"/>
                  </a:cubicBezTo>
                  <a:cubicBezTo>
                    <a:pt x="3867" y="12865"/>
                    <a:pt x="3818" y="12915"/>
                    <a:pt x="3768" y="12964"/>
                  </a:cubicBezTo>
                  <a:cubicBezTo>
                    <a:pt x="3719" y="13113"/>
                    <a:pt x="3557" y="13113"/>
                    <a:pt x="3557" y="13225"/>
                  </a:cubicBezTo>
                  <a:cubicBezTo>
                    <a:pt x="3557" y="13324"/>
                    <a:pt x="3607" y="13423"/>
                    <a:pt x="3607" y="13535"/>
                  </a:cubicBezTo>
                  <a:cubicBezTo>
                    <a:pt x="3657" y="13683"/>
                    <a:pt x="3719" y="13795"/>
                    <a:pt x="3768" y="13944"/>
                  </a:cubicBezTo>
                  <a:cubicBezTo>
                    <a:pt x="3818" y="13993"/>
                    <a:pt x="3867" y="14105"/>
                    <a:pt x="3917" y="14154"/>
                  </a:cubicBezTo>
                  <a:cubicBezTo>
                    <a:pt x="3933" y="14171"/>
                    <a:pt x="3957" y="14176"/>
                    <a:pt x="3983" y="14176"/>
                  </a:cubicBezTo>
                  <a:cubicBezTo>
                    <a:pt x="4034" y="14176"/>
                    <a:pt x="4095" y="14154"/>
                    <a:pt x="4128" y="14154"/>
                  </a:cubicBezTo>
                  <a:lnTo>
                    <a:pt x="4338" y="14154"/>
                  </a:lnTo>
                  <a:cubicBezTo>
                    <a:pt x="4437" y="14105"/>
                    <a:pt x="4487" y="14043"/>
                    <a:pt x="4537" y="13993"/>
                  </a:cubicBezTo>
                  <a:cubicBezTo>
                    <a:pt x="4586" y="13944"/>
                    <a:pt x="4648" y="13844"/>
                    <a:pt x="4698" y="13795"/>
                  </a:cubicBezTo>
                  <a:cubicBezTo>
                    <a:pt x="4747" y="13733"/>
                    <a:pt x="4747" y="13634"/>
                    <a:pt x="4797" y="13584"/>
                  </a:cubicBezTo>
                  <a:cubicBezTo>
                    <a:pt x="4846" y="13584"/>
                    <a:pt x="4896" y="13535"/>
                    <a:pt x="5008" y="13535"/>
                  </a:cubicBezTo>
                  <a:cubicBezTo>
                    <a:pt x="5107" y="13535"/>
                    <a:pt x="5156" y="13584"/>
                    <a:pt x="5268" y="13584"/>
                  </a:cubicBezTo>
                  <a:lnTo>
                    <a:pt x="5268" y="14415"/>
                  </a:lnTo>
                  <a:cubicBezTo>
                    <a:pt x="5206" y="14464"/>
                    <a:pt x="5206" y="14563"/>
                    <a:pt x="5156" y="14613"/>
                  </a:cubicBezTo>
                  <a:cubicBezTo>
                    <a:pt x="5057" y="14613"/>
                    <a:pt x="5008" y="14613"/>
                    <a:pt x="4958" y="14662"/>
                  </a:cubicBezTo>
                  <a:cubicBezTo>
                    <a:pt x="4846" y="14662"/>
                    <a:pt x="4797" y="14774"/>
                    <a:pt x="4747" y="14774"/>
                  </a:cubicBezTo>
                  <a:cubicBezTo>
                    <a:pt x="4648" y="14824"/>
                    <a:pt x="4586" y="14873"/>
                    <a:pt x="4537" y="14923"/>
                  </a:cubicBezTo>
                  <a:cubicBezTo>
                    <a:pt x="4487" y="15034"/>
                    <a:pt x="4487" y="15133"/>
                    <a:pt x="4487" y="15233"/>
                  </a:cubicBezTo>
                  <a:cubicBezTo>
                    <a:pt x="4487" y="15394"/>
                    <a:pt x="4537" y="15443"/>
                    <a:pt x="4586" y="15542"/>
                  </a:cubicBezTo>
                  <a:cubicBezTo>
                    <a:pt x="4648" y="15592"/>
                    <a:pt x="4747" y="15654"/>
                    <a:pt x="4797" y="15704"/>
                  </a:cubicBezTo>
                  <a:cubicBezTo>
                    <a:pt x="4846" y="15753"/>
                    <a:pt x="4896" y="15803"/>
                    <a:pt x="5008" y="15902"/>
                  </a:cubicBezTo>
                  <a:cubicBezTo>
                    <a:pt x="5156" y="16113"/>
                    <a:pt x="5268" y="16323"/>
                    <a:pt x="5417" y="16522"/>
                  </a:cubicBezTo>
                  <a:cubicBezTo>
                    <a:pt x="5466" y="16584"/>
                    <a:pt x="5578" y="16584"/>
                    <a:pt x="5627" y="16633"/>
                  </a:cubicBezTo>
                  <a:cubicBezTo>
                    <a:pt x="5677" y="16732"/>
                    <a:pt x="5726" y="16782"/>
                    <a:pt x="5726" y="16831"/>
                  </a:cubicBezTo>
                  <a:cubicBezTo>
                    <a:pt x="5776" y="16943"/>
                    <a:pt x="5726" y="16993"/>
                    <a:pt x="5726" y="17042"/>
                  </a:cubicBezTo>
                  <a:cubicBezTo>
                    <a:pt x="5776" y="17203"/>
                    <a:pt x="5937" y="17302"/>
                    <a:pt x="5987" y="17451"/>
                  </a:cubicBezTo>
                  <a:cubicBezTo>
                    <a:pt x="6036" y="17563"/>
                    <a:pt x="6036" y="17711"/>
                    <a:pt x="6086" y="17873"/>
                  </a:cubicBezTo>
                  <a:cubicBezTo>
                    <a:pt x="6135" y="18021"/>
                    <a:pt x="6346" y="18133"/>
                    <a:pt x="6507" y="18232"/>
                  </a:cubicBezTo>
                  <a:cubicBezTo>
                    <a:pt x="6557" y="18232"/>
                    <a:pt x="6656" y="18232"/>
                    <a:pt x="6706" y="18331"/>
                  </a:cubicBezTo>
                  <a:cubicBezTo>
                    <a:pt x="6755" y="18381"/>
                    <a:pt x="6817" y="18443"/>
                    <a:pt x="6867" y="18492"/>
                  </a:cubicBezTo>
                  <a:cubicBezTo>
                    <a:pt x="6916" y="18641"/>
                    <a:pt x="6755" y="18802"/>
                    <a:pt x="6867" y="18901"/>
                  </a:cubicBezTo>
                  <a:cubicBezTo>
                    <a:pt x="6867" y="19000"/>
                    <a:pt x="6916" y="19062"/>
                    <a:pt x="7015" y="19112"/>
                  </a:cubicBezTo>
                  <a:cubicBezTo>
                    <a:pt x="7177" y="19261"/>
                    <a:pt x="7375" y="19261"/>
                    <a:pt x="7586" y="19310"/>
                  </a:cubicBezTo>
                  <a:cubicBezTo>
                    <a:pt x="7796" y="19372"/>
                    <a:pt x="7846" y="19521"/>
                    <a:pt x="7995" y="19620"/>
                  </a:cubicBezTo>
                  <a:cubicBezTo>
                    <a:pt x="8057" y="19682"/>
                    <a:pt x="8057" y="19781"/>
                    <a:pt x="8156" y="19831"/>
                  </a:cubicBezTo>
                  <a:lnTo>
                    <a:pt x="8565" y="19831"/>
                  </a:lnTo>
                  <a:cubicBezTo>
                    <a:pt x="8614" y="19831"/>
                    <a:pt x="8676" y="19732"/>
                    <a:pt x="8775" y="19732"/>
                  </a:cubicBezTo>
                  <a:cubicBezTo>
                    <a:pt x="8875" y="19682"/>
                    <a:pt x="8924" y="19682"/>
                    <a:pt x="9036" y="19682"/>
                  </a:cubicBezTo>
                  <a:lnTo>
                    <a:pt x="9135" y="19682"/>
                  </a:lnTo>
                  <a:cubicBezTo>
                    <a:pt x="9234" y="19682"/>
                    <a:pt x="9296" y="19732"/>
                    <a:pt x="9346" y="19732"/>
                  </a:cubicBezTo>
                  <a:cubicBezTo>
                    <a:pt x="9379" y="19732"/>
                    <a:pt x="9434" y="19710"/>
                    <a:pt x="9481" y="19710"/>
                  </a:cubicBezTo>
                  <a:cubicBezTo>
                    <a:pt x="9505" y="19710"/>
                    <a:pt x="9527" y="19715"/>
                    <a:pt x="9544" y="19732"/>
                  </a:cubicBezTo>
                  <a:cubicBezTo>
                    <a:pt x="9606" y="19732"/>
                    <a:pt x="9606" y="19831"/>
                    <a:pt x="9606" y="19930"/>
                  </a:cubicBezTo>
                  <a:cubicBezTo>
                    <a:pt x="9655" y="19992"/>
                    <a:pt x="9655" y="20042"/>
                    <a:pt x="9655" y="20141"/>
                  </a:cubicBezTo>
                  <a:cubicBezTo>
                    <a:pt x="9705" y="20240"/>
                    <a:pt x="9804" y="20240"/>
                    <a:pt x="9916" y="20302"/>
                  </a:cubicBezTo>
                  <a:cubicBezTo>
                    <a:pt x="9965" y="20351"/>
                    <a:pt x="10064" y="20401"/>
                    <a:pt x="10164" y="20401"/>
                  </a:cubicBezTo>
                  <a:cubicBezTo>
                    <a:pt x="10217" y="20417"/>
                    <a:pt x="10264" y="20423"/>
                    <a:pt x="10309" y="20423"/>
                  </a:cubicBezTo>
                  <a:cubicBezTo>
                    <a:pt x="10398" y="20423"/>
                    <a:pt x="10478" y="20401"/>
                    <a:pt x="10585" y="20401"/>
                  </a:cubicBezTo>
                  <a:cubicBezTo>
                    <a:pt x="10684" y="20451"/>
                    <a:pt x="10684" y="20550"/>
                    <a:pt x="10734" y="20612"/>
                  </a:cubicBezTo>
                  <a:cubicBezTo>
                    <a:pt x="10783" y="20661"/>
                    <a:pt x="10783" y="20760"/>
                    <a:pt x="10783" y="20810"/>
                  </a:cubicBezTo>
                  <a:cubicBezTo>
                    <a:pt x="10845" y="20922"/>
                    <a:pt x="10895" y="21021"/>
                    <a:pt x="10994" y="21021"/>
                  </a:cubicBezTo>
                  <a:cubicBezTo>
                    <a:pt x="11048" y="21037"/>
                    <a:pt x="11095" y="21043"/>
                    <a:pt x="11139" y="21043"/>
                  </a:cubicBezTo>
                  <a:cubicBezTo>
                    <a:pt x="11227" y="21043"/>
                    <a:pt x="11304" y="21021"/>
                    <a:pt x="11403" y="21021"/>
                  </a:cubicBezTo>
                  <a:cubicBezTo>
                    <a:pt x="11510" y="21021"/>
                    <a:pt x="11590" y="21043"/>
                    <a:pt x="11679" y="21043"/>
                  </a:cubicBezTo>
                  <a:cubicBezTo>
                    <a:pt x="11724" y="21043"/>
                    <a:pt x="11771" y="21037"/>
                    <a:pt x="11824" y="21021"/>
                  </a:cubicBezTo>
                  <a:cubicBezTo>
                    <a:pt x="11924" y="21021"/>
                    <a:pt x="11924" y="20922"/>
                    <a:pt x="12023" y="20860"/>
                  </a:cubicBezTo>
                  <a:cubicBezTo>
                    <a:pt x="12085" y="20810"/>
                    <a:pt x="12134" y="20810"/>
                    <a:pt x="12233" y="20760"/>
                  </a:cubicBezTo>
                  <a:cubicBezTo>
                    <a:pt x="12283" y="20711"/>
                    <a:pt x="12395" y="20711"/>
                    <a:pt x="12444" y="20612"/>
                  </a:cubicBezTo>
                  <a:lnTo>
                    <a:pt x="12444" y="20401"/>
                  </a:lnTo>
                  <a:lnTo>
                    <a:pt x="12444" y="20190"/>
                  </a:lnTo>
                  <a:cubicBezTo>
                    <a:pt x="12444" y="19880"/>
                    <a:pt x="12395" y="19682"/>
                    <a:pt x="12543" y="19422"/>
                  </a:cubicBezTo>
                  <a:cubicBezTo>
                    <a:pt x="12642" y="19261"/>
                    <a:pt x="12804" y="19211"/>
                    <a:pt x="12903" y="19062"/>
                  </a:cubicBezTo>
                  <a:cubicBezTo>
                    <a:pt x="12952" y="19000"/>
                    <a:pt x="13014" y="18951"/>
                    <a:pt x="13014" y="18852"/>
                  </a:cubicBezTo>
                  <a:cubicBezTo>
                    <a:pt x="13064" y="18753"/>
                    <a:pt x="13113" y="18691"/>
                    <a:pt x="13113" y="18542"/>
                  </a:cubicBezTo>
                  <a:cubicBezTo>
                    <a:pt x="13113" y="18443"/>
                    <a:pt x="13064" y="18381"/>
                    <a:pt x="13064" y="18282"/>
                  </a:cubicBezTo>
                  <a:cubicBezTo>
                    <a:pt x="13064" y="18182"/>
                    <a:pt x="13014" y="18133"/>
                    <a:pt x="13014" y="18071"/>
                  </a:cubicBezTo>
                  <a:cubicBezTo>
                    <a:pt x="13014" y="17972"/>
                    <a:pt x="13064" y="17922"/>
                    <a:pt x="13064" y="17873"/>
                  </a:cubicBezTo>
                  <a:cubicBezTo>
                    <a:pt x="13064" y="17711"/>
                    <a:pt x="13064" y="17563"/>
                    <a:pt x="13014" y="17451"/>
                  </a:cubicBezTo>
                  <a:cubicBezTo>
                    <a:pt x="13014" y="17352"/>
                    <a:pt x="12853" y="17402"/>
                    <a:pt x="12804" y="17302"/>
                  </a:cubicBezTo>
                  <a:cubicBezTo>
                    <a:pt x="12804" y="17253"/>
                    <a:pt x="12754" y="17203"/>
                    <a:pt x="12704" y="17092"/>
                  </a:cubicBezTo>
                  <a:cubicBezTo>
                    <a:pt x="12704" y="17042"/>
                    <a:pt x="12642" y="16993"/>
                    <a:pt x="12642" y="16893"/>
                  </a:cubicBezTo>
                  <a:cubicBezTo>
                    <a:pt x="12642" y="16683"/>
                    <a:pt x="12952" y="16683"/>
                    <a:pt x="13163" y="16633"/>
                  </a:cubicBezTo>
                  <a:lnTo>
                    <a:pt x="13374" y="16633"/>
                  </a:lnTo>
                  <a:cubicBezTo>
                    <a:pt x="13473" y="16633"/>
                    <a:pt x="13473" y="16584"/>
                    <a:pt x="13572" y="16584"/>
                  </a:cubicBezTo>
                  <a:lnTo>
                    <a:pt x="13993" y="16584"/>
                  </a:lnTo>
                  <a:cubicBezTo>
                    <a:pt x="13993" y="16472"/>
                    <a:pt x="13944" y="16373"/>
                    <a:pt x="13993" y="16274"/>
                  </a:cubicBezTo>
                  <a:cubicBezTo>
                    <a:pt x="13993" y="16162"/>
                    <a:pt x="13944" y="16113"/>
                    <a:pt x="13993" y="16063"/>
                  </a:cubicBezTo>
                  <a:cubicBezTo>
                    <a:pt x="14043" y="15964"/>
                    <a:pt x="14043" y="15902"/>
                    <a:pt x="14142" y="15852"/>
                  </a:cubicBezTo>
                  <a:cubicBezTo>
                    <a:pt x="14192" y="15803"/>
                    <a:pt x="14254" y="15753"/>
                    <a:pt x="14353" y="15704"/>
                  </a:cubicBezTo>
                  <a:cubicBezTo>
                    <a:pt x="14369" y="15687"/>
                    <a:pt x="14386" y="15681"/>
                    <a:pt x="14402" y="15681"/>
                  </a:cubicBezTo>
                  <a:cubicBezTo>
                    <a:pt x="14435" y="15681"/>
                    <a:pt x="14469" y="15704"/>
                    <a:pt x="14502" y="15704"/>
                  </a:cubicBezTo>
                  <a:cubicBezTo>
                    <a:pt x="14613" y="15654"/>
                    <a:pt x="14663" y="15592"/>
                    <a:pt x="14712" y="15542"/>
                  </a:cubicBezTo>
                  <a:lnTo>
                    <a:pt x="14712" y="14563"/>
                  </a:lnTo>
                  <a:cubicBezTo>
                    <a:pt x="14811" y="14464"/>
                    <a:pt x="14923" y="14415"/>
                    <a:pt x="14923" y="14303"/>
                  </a:cubicBezTo>
                  <a:cubicBezTo>
                    <a:pt x="14923" y="14204"/>
                    <a:pt x="14923" y="14105"/>
                    <a:pt x="14873" y="13993"/>
                  </a:cubicBezTo>
                  <a:cubicBezTo>
                    <a:pt x="14873" y="13894"/>
                    <a:pt x="14811" y="13844"/>
                    <a:pt x="14762" y="13795"/>
                  </a:cubicBezTo>
                  <a:cubicBezTo>
                    <a:pt x="14762" y="13733"/>
                    <a:pt x="14762" y="13634"/>
                    <a:pt x="14712" y="13584"/>
                  </a:cubicBezTo>
                  <a:cubicBezTo>
                    <a:pt x="14712" y="13535"/>
                    <a:pt x="14502" y="13584"/>
                    <a:pt x="14502" y="13485"/>
                  </a:cubicBezTo>
                  <a:cubicBezTo>
                    <a:pt x="14502" y="13373"/>
                    <a:pt x="14502" y="13274"/>
                    <a:pt x="14613" y="13175"/>
                  </a:cubicBezTo>
                  <a:cubicBezTo>
                    <a:pt x="14646" y="13175"/>
                    <a:pt x="14701" y="13197"/>
                    <a:pt x="14749" y="13197"/>
                  </a:cubicBezTo>
                  <a:cubicBezTo>
                    <a:pt x="14773" y="13197"/>
                    <a:pt x="14795" y="13192"/>
                    <a:pt x="14811" y="13175"/>
                  </a:cubicBezTo>
                  <a:cubicBezTo>
                    <a:pt x="14973" y="13175"/>
                    <a:pt x="15072" y="13175"/>
                    <a:pt x="15233" y="13113"/>
                  </a:cubicBezTo>
                  <a:cubicBezTo>
                    <a:pt x="15282" y="13113"/>
                    <a:pt x="15382" y="13064"/>
                    <a:pt x="15431" y="13014"/>
                  </a:cubicBezTo>
                  <a:cubicBezTo>
                    <a:pt x="15493" y="12964"/>
                    <a:pt x="15592" y="12964"/>
                    <a:pt x="15642" y="12865"/>
                  </a:cubicBezTo>
                  <a:cubicBezTo>
                    <a:pt x="15691" y="12803"/>
                    <a:pt x="15642" y="12754"/>
                    <a:pt x="15642" y="12704"/>
                  </a:cubicBezTo>
                  <a:lnTo>
                    <a:pt x="15642" y="12493"/>
                  </a:lnTo>
                  <a:cubicBezTo>
                    <a:pt x="15642" y="12394"/>
                    <a:pt x="15691" y="12345"/>
                    <a:pt x="15691" y="12295"/>
                  </a:cubicBezTo>
                  <a:lnTo>
                    <a:pt x="16931" y="12295"/>
                  </a:lnTo>
                  <a:cubicBezTo>
                    <a:pt x="16881" y="12084"/>
                    <a:pt x="16881" y="11936"/>
                    <a:pt x="16881" y="11725"/>
                  </a:cubicBezTo>
                  <a:cubicBezTo>
                    <a:pt x="16881" y="11675"/>
                    <a:pt x="16931" y="11626"/>
                    <a:pt x="16931" y="11514"/>
                  </a:cubicBezTo>
                  <a:lnTo>
                    <a:pt x="17600" y="11514"/>
                  </a:lnTo>
                  <a:lnTo>
                    <a:pt x="17600" y="12134"/>
                  </a:lnTo>
                  <a:lnTo>
                    <a:pt x="17600" y="12394"/>
                  </a:lnTo>
                  <a:cubicBezTo>
                    <a:pt x="17761" y="12345"/>
                    <a:pt x="17860" y="12345"/>
                    <a:pt x="18071" y="12345"/>
                  </a:cubicBezTo>
                  <a:cubicBezTo>
                    <a:pt x="18121" y="12345"/>
                    <a:pt x="18170" y="12394"/>
                    <a:pt x="18220" y="12394"/>
                  </a:cubicBezTo>
                  <a:cubicBezTo>
                    <a:pt x="18480" y="12394"/>
                    <a:pt x="18641" y="12184"/>
                    <a:pt x="18790" y="11985"/>
                  </a:cubicBezTo>
                  <a:cubicBezTo>
                    <a:pt x="18840" y="11874"/>
                    <a:pt x="18951" y="11874"/>
                    <a:pt x="19001" y="11775"/>
                  </a:cubicBezTo>
                  <a:cubicBezTo>
                    <a:pt x="19050" y="11725"/>
                    <a:pt x="19100" y="11626"/>
                    <a:pt x="19211" y="11564"/>
                  </a:cubicBezTo>
                  <a:cubicBezTo>
                    <a:pt x="19261" y="11514"/>
                    <a:pt x="19311" y="11465"/>
                    <a:pt x="19410" y="11465"/>
                  </a:cubicBezTo>
                  <a:lnTo>
                    <a:pt x="19620" y="11465"/>
                  </a:lnTo>
                  <a:cubicBezTo>
                    <a:pt x="19720" y="11465"/>
                    <a:pt x="19802" y="11487"/>
                    <a:pt x="19876" y="11487"/>
                  </a:cubicBezTo>
                  <a:cubicBezTo>
                    <a:pt x="19912" y="11487"/>
                    <a:pt x="19947" y="11481"/>
                    <a:pt x="19980" y="11465"/>
                  </a:cubicBezTo>
                  <a:cubicBezTo>
                    <a:pt x="20079" y="11465"/>
                    <a:pt x="20141" y="11415"/>
                    <a:pt x="20191" y="11366"/>
                  </a:cubicBezTo>
                  <a:cubicBezTo>
                    <a:pt x="20290" y="11366"/>
                    <a:pt x="20389" y="11366"/>
                    <a:pt x="20389" y="11316"/>
                  </a:cubicBezTo>
                  <a:cubicBezTo>
                    <a:pt x="20451" y="11254"/>
                    <a:pt x="20389" y="11204"/>
                    <a:pt x="20389" y="11105"/>
                  </a:cubicBezTo>
                  <a:lnTo>
                    <a:pt x="20500" y="10944"/>
                  </a:lnTo>
                  <a:cubicBezTo>
                    <a:pt x="20550" y="10845"/>
                    <a:pt x="20649" y="10845"/>
                    <a:pt x="20699" y="10795"/>
                  </a:cubicBezTo>
                  <a:cubicBezTo>
                    <a:pt x="20810" y="10746"/>
                    <a:pt x="20860" y="10696"/>
                    <a:pt x="20909" y="10634"/>
                  </a:cubicBezTo>
                  <a:cubicBezTo>
                    <a:pt x="20959" y="10585"/>
                    <a:pt x="21071" y="10585"/>
                    <a:pt x="21120" y="10535"/>
                  </a:cubicBezTo>
                  <a:cubicBezTo>
                    <a:pt x="21170" y="10486"/>
                    <a:pt x="21170" y="10386"/>
                    <a:pt x="21219" y="10324"/>
                  </a:cubicBezTo>
                  <a:cubicBezTo>
                    <a:pt x="21269" y="10275"/>
                    <a:pt x="21318" y="10176"/>
                    <a:pt x="21380" y="10126"/>
                  </a:cubicBezTo>
                  <a:cubicBezTo>
                    <a:pt x="21405" y="10101"/>
                    <a:pt x="21442" y="10101"/>
                    <a:pt x="21480" y="10101"/>
                  </a:cubicBezTo>
                  <a:cubicBezTo>
                    <a:pt x="21517" y="10101"/>
                    <a:pt x="21554" y="10101"/>
                    <a:pt x="21579" y="10077"/>
                  </a:cubicBezTo>
                  <a:cubicBezTo>
                    <a:pt x="21690" y="9965"/>
                    <a:pt x="21740" y="9816"/>
                    <a:pt x="21789" y="9655"/>
                  </a:cubicBezTo>
                  <a:cubicBezTo>
                    <a:pt x="21839" y="9606"/>
                    <a:pt x="21839" y="9506"/>
                    <a:pt x="21889" y="9457"/>
                  </a:cubicBezTo>
                  <a:cubicBezTo>
                    <a:pt x="21938" y="9457"/>
                    <a:pt x="22050" y="9457"/>
                    <a:pt x="22099" y="9395"/>
                  </a:cubicBezTo>
                  <a:cubicBezTo>
                    <a:pt x="22198" y="9395"/>
                    <a:pt x="22248" y="9395"/>
                    <a:pt x="22310" y="9296"/>
                  </a:cubicBezTo>
                  <a:cubicBezTo>
                    <a:pt x="22360" y="9246"/>
                    <a:pt x="22310" y="9197"/>
                    <a:pt x="22310" y="9147"/>
                  </a:cubicBezTo>
                  <a:cubicBezTo>
                    <a:pt x="22360" y="9035"/>
                    <a:pt x="22409" y="8986"/>
                    <a:pt x="22459" y="8936"/>
                  </a:cubicBezTo>
                  <a:cubicBezTo>
                    <a:pt x="22508" y="8887"/>
                    <a:pt x="22620" y="8887"/>
                    <a:pt x="22669" y="8887"/>
                  </a:cubicBezTo>
                  <a:cubicBezTo>
                    <a:pt x="22769" y="8837"/>
                    <a:pt x="22818" y="8775"/>
                    <a:pt x="22868" y="8676"/>
                  </a:cubicBezTo>
                  <a:cubicBezTo>
                    <a:pt x="22930" y="8416"/>
                    <a:pt x="22868" y="8317"/>
                    <a:pt x="22868" y="8056"/>
                  </a:cubicBezTo>
                  <a:lnTo>
                    <a:pt x="22868" y="8007"/>
                  </a:lnTo>
                  <a:lnTo>
                    <a:pt x="22979" y="8007"/>
                  </a:lnTo>
                  <a:cubicBezTo>
                    <a:pt x="23029" y="8007"/>
                    <a:pt x="23078" y="8007"/>
                    <a:pt x="23128" y="8056"/>
                  </a:cubicBezTo>
                  <a:lnTo>
                    <a:pt x="23178" y="8056"/>
                  </a:lnTo>
                  <a:lnTo>
                    <a:pt x="23240" y="8106"/>
                  </a:lnTo>
                  <a:lnTo>
                    <a:pt x="23289" y="8106"/>
                  </a:lnTo>
                  <a:cubicBezTo>
                    <a:pt x="23339" y="8106"/>
                    <a:pt x="23339" y="8155"/>
                    <a:pt x="23388" y="8217"/>
                  </a:cubicBezTo>
                  <a:lnTo>
                    <a:pt x="23438" y="8217"/>
                  </a:lnTo>
                  <a:cubicBezTo>
                    <a:pt x="23487" y="8267"/>
                    <a:pt x="23487" y="8267"/>
                    <a:pt x="23549" y="8317"/>
                  </a:cubicBezTo>
                  <a:cubicBezTo>
                    <a:pt x="23549" y="8366"/>
                    <a:pt x="23599" y="8366"/>
                    <a:pt x="23599" y="8366"/>
                  </a:cubicBezTo>
                  <a:cubicBezTo>
                    <a:pt x="23649" y="8366"/>
                    <a:pt x="23748" y="8416"/>
                    <a:pt x="23797" y="8416"/>
                  </a:cubicBezTo>
                  <a:cubicBezTo>
                    <a:pt x="23905" y="8416"/>
                    <a:pt x="24007" y="8394"/>
                    <a:pt x="24096" y="8394"/>
                  </a:cubicBezTo>
                  <a:cubicBezTo>
                    <a:pt x="24140" y="8394"/>
                    <a:pt x="24181" y="8399"/>
                    <a:pt x="24219" y="8416"/>
                  </a:cubicBezTo>
                  <a:cubicBezTo>
                    <a:pt x="24367" y="8465"/>
                    <a:pt x="24479" y="8577"/>
                    <a:pt x="24628" y="8676"/>
                  </a:cubicBezTo>
                  <a:cubicBezTo>
                    <a:pt x="24708" y="8726"/>
                    <a:pt x="24786" y="8738"/>
                    <a:pt x="24869" y="8738"/>
                  </a:cubicBezTo>
                  <a:cubicBezTo>
                    <a:pt x="24953" y="8738"/>
                    <a:pt x="25043" y="8726"/>
                    <a:pt x="25148" y="8726"/>
                  </a:cubicBezTo>
                  <a:lnTo>
                    <a:pt x="25458" y="8726"/>
                  </a:lnTo>
                  <a:cubicBezTo>
                    <a:pt x="25557" y="8726"/>
                    <a:pt x="25607" y="8626"/>
                    <a:pt x="25656" y="8626"/>
                  </a:cubicBezTo>
                  <a:cubicBezTo>
                    <a:pt x="25867" y="8577"/>
                    <a:pt x="25966" y="8465"/>
                    <a:pt x="26127" y="8366"/>
                  </a:cubicBezTo>
                  <a:cubicBezTo>
                    <a:pt x="26227" y="8267"/>
                    <a:pt x="26338" y="8267"/>
                    <a:pt x="26388" y="8155"/>
                  </a:cubicBezTo>
                  <a:cubicBezTo>
                    <a:pt x="26437" y="8106"/>
                    <a:pt x="26437" y="7957"/>
                    <a:pt x="26536" y="7908"/>
                  </a:cubicBezTo>
                  <a:cubicBezTo>
                    <a:pt x="26698" y="7796"/>
                    <a:pt x="26797" y="7746"/>
                    <a:pt x="26958" y="7697"/>
                  </a:cubicBezTo>
                  <a:cubicBezTo>
                    <a:pt x="27024" y="7697"/>
                    <a:pt x="27112" y="7719"/>
                    <a:pt x="27197" y="7719"/>
                  </a:cubicBezTo>
                  <a:cubicBezTo>
                    <a:pt x="27239" y="7719"/>
                    <a:pt x="27280" y="7713"/>
                    <a:pt x="27317" y="7697"/>
                  </a:cubicBezTo>
                  <a:cubicBezTo>
                    <a:pt x="27416" y="7697"/>
                    <a:pt x="27466" y="7697"/>
                    <a:pt x="27516" y="7647"/>
                  </a:cubicBezTo>
                  <a:cubicBezTo>
                    <a:pt x="27627" y="7647"/>
                    <a:pt x="27726" y="7598"/>
                    <a:pt x="27776" y="7536"/>
                  </a:cubicBezTo>
                  <a:cubicBezTo>
                    <a:pt x="27850" y="7536"/>
                    <a:pt x="27897" y="7563"/>
                    <a:pt x="27949" y="7563"/>
                  </a:cubicBezTo>
                  <a:cubicBezTo>
                    <a:pt x="27976" y="7563"/>
                    <a:pt x="28003" y="7556"/>
                    <a:pt x="28036" y="7536"/>
                  </a:cubicBezTo>
                  <a:cubicBezTo>
                    <a:pt x="28135" y="7536"/>
                    <a:pt x="28197" y="7486"/>
                    <a:pt x="28247" y="7437"/>
                  </a:cubicBezTo>
                  <a:cubicBezTo>
                    <a:pt x="28296" y="7437"/>
                    <a:pt x="28346" y="7387"/>
                    <a:pt x="28445" y="7387"/>
                  </a:cubicBezTo>
                  <a:cubicBezTo>
                    <a:pt x="28466" y="7370"/>
                    <a:pt x="28491" y="7365"/>
                    <a:pt x="28516" y="7365"/>
                  </a:cubicBezTo>
                  <a:cubicBezTo>
                    <a:pt x="28568" y="7365"/>
                    <a:pt x="28623" y="7387"/>
                    <a:pt x="28656" y="7387"/>
                  </a:cubicBezTo>
                  <a:cubicBezTo>
                    <a:pt x="28705" y="7337"/>
                    <a:pt x="28755" y="7226"/>
                    <a:pt x="28867" y="7226"/>
                  </a:cubicBezTo>
                  <a:cubicBezTo>
                    <a:pt x="28916" y="7176"/>
                    <a:pt x="28966" y="7127"/>
                    <a:pt x="29065" y="7127"/>
                  </a:cubicBezTo>
                  <a:cubicBezTo>
                    <a:pt x="29127" y="7077"/>
                    <a:pt x="29127" y="6978"/>
                    <a:pt x="29176" y="6916"/>
                  </a:cubicBezTo>
                  <a:cubicBezTo>
                    <a:pt x="29276" y="6817"/>
                    <a:pt x="29325" y="6767"/>
                    <a:pt x="29375" y="6668"/>
                  </a:cubicBezTo>
                  <a:cubicBezTo>
                    <a:pt x="29486" y="6557"/>
                    <a:pt x="29536" y="6457"/>
                    <a:pt x="29585" y="6358"/>
                  </a:cubicBezTo>
                  <a:cubicBezTo>
                    <a:pt x="29685" y="6197"/>
                    <a:pt x="29846" y="6098"/>
                    <a:pt x="29994" y="6098"/>
                  </a:cubicBezTo>
                  <a:lnTo>
                    <a:pt x="31036" y="6098"/>
                  </a:lnTo>
                  <a:cubicBezTo>
                    <a:pt x="31234" y="6098"/>
                    <a:pt x="31345" y="5986"/>
                    <a:pt x="31445" y="5887"/>
                  </a:cubicBezTo>
                  <a:cubicBezTo>
                    <a:pt x="31544" y="5838"/>
                    <a:pt x="31606" y="5788"/>
                    <a:pt x="31655" y="5677"/>
                  </a:cubicBezTo>
                  <a:cubicBezTo>
                    <a:pt x="31754" y="5627"/>
                    <a:pt x="31854" y="5577"/>
                    <a:pt x="31916" y="5528"/>
                  </a:cubicBezTo>
                  <a:cubicBezTo>
                    <a:pt x="31965" y="5429"/>
                    <a:pt x="31916" y="5367"/>
                    <a:pt x="31916" y="5317"/>
                  </a:cubicBezTo>
                  <a:lnTo>
                    <a:pt x="31705" y="5218"/>
                  </a:lnTo>
                  <a:lnTo>
                    <a:pt x="31655" y="5218"/>
                  </a:lnTo>
                  <a:cubicBezTo>
                    <a:pt x="31544" y="5317"/>
                    <a:pt x="31445" y="5367"/>
                    <a:pt x="31296" y="5528"/>
                  </a:cubicBezTo>
                  <a:cubicBezTo>
                    <a:pt x="31234" y="5528"/>
                    <a:pt x="31296" y="5677"/>
                    <a:pt x="31234" y="5677"/>
                  </a:cubicBezTo>
                  <a:cubicBezTo>
                    <a:pt x="31208" y="5736"/>
                    <a:pt x="31154" y="5750"/>
                    <a:pt x="31092" y="5750"/>
                  </a:cubicBezTo>
                  <a:cubicBezTo>
                    <a:pt x="31037" y="5750"/>
                    <a:pt x="30976" y="5739"/>
                    <a:pt x="30924" y="5739"/>
                  </a:cubicBezTo>
                  <a:lnTo>
                    <a:pt x="30825" y="5739"/>
                  </a:lnTo>
                  <a:cubicBezTo>
                    <a:pt x="30614" y="5739"/>
                    <a:pt x="30465" y="5677"/>
                    <a:pt x="30366" y="5577"/>
                  </a:cubicBezTo>
                  <a:cubicBezTo>
                    <a:pt x="30205" y="5528"/>
                    <a:pt x="30255" y="5268"/>
                    <a:pt x="30106" y="5218"/>
                  </a:cubicBezTo>
                  <a:cubicBezTo>
                    <a:pt x="30089" y="5201"/>
                    <a:pt x="30066" y="5196"/>
                    <a:pt x="30040" y="5196"/>
                  </a:cubicBezTo>
                  <a:cubicBezTo>
                    <a:pt x="29989" y="5196"/>
                    <a:pt x="29928" y="5218"/>
                    <a:pt x="29895" y="5218"/>
                  </a:cubicBezTo>
                  <a:lnTo>
                    <a:pt x="29685" y="5218"/>
                  </a:lnTo>
                  <a:cubicBezTo>
                    <a:pt x="29375" y="5218"/>
                    <a:pt x="29176" y="5218"/>
                    <a:pt x="28867" y="5119"/>
                  </a:cubicBezTo>
                  <a:cubicBezTo>
                    <a:pt x="28755" y="5057"/>
                    <a:pt x="28705" y="5057"/>
                    <a:pt x="28656" y="5057"/>
                  </a:cubicBezTo>
                  <a:cubicBezTo>
                    <a:pt x="28557" y="5007"/>
                    <a:pt x="28507" y="4958"/>
                    <a:pt x="28445" y="4908"/>
                  </a:cubicBezTo>
                  <a:cubicBezTo>
                    <a:pt x="28346" y="4859"/>
                    <a:pt x="28296" y="4809"/>
                    <a:pt x="28247" y="4747"/>
                  </a:cubicBezTo>
                  <a:cubicBezTo>
                    <a:pt x="28197" y="4648"/>
                    <a:pt x="28197" y="4598"/>
                    <a:pt x="28197" y="4499"/>
                  </a:cubicBezTo>
                  <a:lnTo>
                    <a:pt x="28197" y="4078"/>
                  </a:lnTo>
                  <a:cubicBezTo>
                    <a:pt x="28346" y="4078"/>
                    <a:pt x="28396" y="4028"/>
                    <a:pt x="28557" y="4028"/>
                  </a:cubicBezTo>
                  <a:cubicBezTo>
                    <a:pt x="28689" y="4028"/>
                    <a:pt x="28805" y="4050"/>
                    <a:pt x="28929" y="4050"/>
                  </a:cubicBezTo>
                  <a:cubicBezTo>
                    <a:pt x="28992" y="4050"/>
                    <a:pt x="29057" y="4045"/>
                    <a:pt x="29127" y="4028"/>
                  </a:cubicBezTo>
                  <a:cubicBezTo>
                    <a:pt x="29226" y="4028"/>
                    <a:pt x="29276" y="3979"/>
                    <a:pt x="29325" y="3979"/>
                  </a:cubicBezTo>
                  <a:cubicBezTo>
                    <a:pt x="29536" y="3979"/>
                    <a:pt x="29635" y="3979"/>
                    <a:pt x="29796" y="3879"/>
                  </a:cubicBezTo>
                  <a:cubicBezTo>
                    <a:pt x="29994" y="3817"/>
                    <a:pt x="30056" y="3619"/>
                    <a:pt x="30156" y="3508"/>
                  </a:cubicBezTo>
                  <a:cubicBezTo>
                    <a:pt x="30205" y="3508"/>
                    <a:pt x="30304" y="3508"/>
                    <a:pt x="30366" y="3570"/>
                  </a:cubicBezTo>
                  <a:cubicBezTo>
                    <a:pt x="30416" y="3619"/>
                    <a:pt x="30465" y="3669"/>
                    <a:pt x="30515" y="3718"/>
                  </a:cubicBezTo>
                  <a:cubicBezTo>
                    <a:pt x="30614" y="3929"/>
                    <a:pt x="30465" y="4078"/>
                    <a:pt x="30515" y="4239"/>
                  </a:cubicBezTo>
                  <a:cubicBezTo>
                    <a:pt x="30515" y="4338"/>
                    <a:pt x="30565" y="4388"/>
                    <a:pt x="30614" y="4437"/>
                  </a:cubicBezTo>
                  <a:cubicBezTo>
                    <a:pt x="30614" y="4549"/>
                    <a:pt x="30676" y="4598"/>
                    <a:pt x="30726" y="4648"/>
                  </a:cubicBezTo>
                  <a:cubicBezTo>
                    <a:pt x="30825" y="4809"/>
                    <a:pt x="30986" y="4859"/>
                    <a:pt x="31135" y="4859"/>
                  </a:cubicBezTo>
                  <a:cubicBezTo>
                    <a:pt x="31296" y="4859"/>
                    <a:pt x="31345" y="4809"/>
                    <a:pt x="31395" y="4697"/>
                  </a:cubicBezTo>
                  <a:cubicBezTo>
                    <a:pt x="31445" y="4648"/>
                    <a:pt x="31445" y="4549"/>
                    <a:pt x="31445" y="4499"/>
                  </a:cubicBezTo>
                  <a:cubicBezTo>
                    <a:pt x="31494" y="4437"/>
                    <a:pt x="31606" y="4338"/>
                    <a:pt x="31655" y="4338"/>
                  </a:cubicBezTo>
                  <a:cubicBezTo>
                    <a:pt x="31705" y="4288"/>
                    <a:pt x="31804" y="4288"/>
                    <a:pt x="31854" y="4239"/>
                  </a:cubicBezTo>
                  <a:lnTo>
                    <a:pt x="32734" y="4239"/>
                  </a:lnTo>
                  <a:cubicBezTo>
                    <a:pt x="32783" y="4239"/>
                    <a:pt x="32845" y="4189"/>
                    <a:pt x="32895" y="4127"/>
                  </a:cubicBezTo>
                  <a:cubicBezTo>
                    <a:pt x="32895" y="3979"/>
                    <a:pt x="32895" y="3879"/>
                    <a:pt x="32845" y="3718"/>
                  </a:cubicBezTo>
                  <a:cubicBezTo>
                    <a:pt x="32845" y="3570"/>
                    <a:pt x="32734" y="3458"/>
                    <a:pt x="32684" y="3309"/>
                  </a:cubicBezTo>
                  <a:cubicBezTo>
                    <a:pt x="32634" y="3198"/>
                    <a:pt x="32585" y="3099"/>
                    <a:pt x="32535" y="3049"/>
                  </a:cubicBezTo>
                  <a:cubicBezTo>
                    <a:pt x="32374" y="2950"/>
                    <a:pt x="32275" y="2950"/>
                    <a:pt x="32114" y="2838"/>
                  </a:cubicBezTo>
                  <a:cubicBezTo>
                    <a:pt x="31965" y="2739"/>
                    <a:pt x="31804" y="2640"/>
                    <a:pt x="31754" y="2479"/>
                  </a:cubicBezTo>
                  <a:cubicBezTo>
                    <a:pt x="31705" y="2330"/>
                    <a:pt x="31804" y="2219"/>
                    <a:pt x="31754" y="2070"/>
                  </a:cubicBezTo>
                  <a:cubicBezTo>
                    <a:pt x="31754" y="2070"/>
                    <a:pt x="31705" y="2070"/>
                    <a:pt x="31655" y="2020"/>
                  </a:cubicBezTo>
                  <a:cubicBezTo>
                    <a:pt x="31606" y="2020"/>
                    <a:pt x="31606" y="2020"/>
                    <a:pt x="31544" y="1958"/>
                  </a:cubicBezTo>
                  <a:cubicBezTo>
                    <a:pt x="31544" y="1909"/>
                    <a:pt x="31544" y="1859"/>
                    <a:pt x="31494" y="1810"/>
                  </a:cubicBezTo>
                  <a:cubicBezTo>
                    <a:pt x="31494" y="1710"/>
                    <a:pt x="31544" y="1648"/>
                    <a:pt x="31494" y="1599"/>
                  </a:cubicBezTo>
                  <a:cubicBezTo>
                    <a:pt x="31445" y="1500"/>
                    <a:pt x="31395" y="1500"/>
                    <a:pt x="31296" y="1500"/>
                  </a:cubicBezTo>
                  <a:cubicBezTo>
                    <a:pt x="31184" y="1401"/>
                    <a:pt x="31036" y="1401"/>
                    <a:pt x="30924" y="1339"/>
                  </a:cubicBezTo>
                  <a:cubicBezTo>
                    <a:pt x="30825" y="1289"/>
                    <a:pt x="30775" y="1239"/>
                    <a:pt x="30726" y="1190"/>
                  </a:cubicBezTo>
                  <a:cubicBezTo>
                    <a:pt x="30775" y="1140"/>
                    <a:pt x="30775" y="1029"/>
                    <a:pt x="30874" y="979"/>
                  </a:cubicBezTo>
                  <a:cubicBezTo>
                    <a:pt x="30924" y="930"/>
                    <a:pt x="30986" y="930"/>
                    <a:pt x="31036" y="930"/>
                  </a:cubicBezTo>
                  <a:cubicBezTo>
                    <a:pt x="31184" y="1029"/>
                    <a:pt x="31296" y="1190"/>
                    <a:pt x="31395" y="1289"/>
                  </a:cubicBezTo>
                  <a:cubicBezTo>
                    <a:pt x="31445" y="1339"/>
                    <a:pt x="31445" y="1450"/>
                    <a:pt x="31494" y="1500"/>
                  </a:cubicBezTo>
                  <a:lnTo>
                    <a:pt x="31965" y="1500"/>
                  </a:lnTo>
                  <a:cubicBezTo>
                    <a:pt x="32015" y="1500"/>
                    <a:pt x="32064" y="1450"/>
                    <a:pt x="32163" y="1450"/>
                  </a:cubicBezTo>
                  <a:lnTo>
                    <a:pt x="32374" y="1450"/>
                  </a:lnTo>
                  <a:cubicBezTo>
                    <a:pt x="32374" y="1140"/>
                    <a:pt x="32374" y="979"/>
                    <a:pt x="32424" y="669"/>
                  </a:cubicBezTo>
                  <a:lnTo>
                    <a:pt x="32424" y="471"/>
                  </a:lnTo>
                  <a:cubicBezTo>
                    <a:pt x="32424" y="409"/>
                    <a:pt x="32424" y="359"/>
                    <a:pt x="32473" y="260"/>
                  </a:cubicBezTo>
                  <a:cubicBezTo>
                    <a:pt x="32473" y="211"/>
                    <a:pt x="32585" y="161"/>
                    <a:pt x="32585" y="50"/>
                  </a:cubicBezTo>
                  <a:cubicBezTo>
                    <a:pt x="32585" y="50"/>
                    <a:pt x="32585" y="0"/>
                    <a:pt x="32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3296350" y="543300"/>
              <a:ext cx="833223" cy="371625"/>
            </a:xfrm>
            <a:custGeom>
              <a:rect b="b" l="l" r="r" t="t"/>
              <a:pathLst>
                <a:path extrusionOk="0" h="4671" w="10115">
                  <a:moveTo>
                    <a:pt x="2678" y="0"/>
                  </a:moveTo>
                  <a:lnTo>
                    <a:pt x="2319" y="112"/>
                  </a:lnTo>
                  <a:lnTo>
                    <a:pt x="2319" y="521"/>
                  </a:lnTo>
                  <a:cubicBezTo>
                    <a:pt x="2058" y="471"/>
                    <a:pt x="1959" y="310"/>
                    <a:pt x="1699" y="310"/>
                  </a:cubicBezTo>
                  <a:cubicBezTo>
                    <a:pt x="1550" y="310"/>
                    <a:pt x="1389" y="360"/>
                    <a:pt x="1240" y="422"/>
                  </a:cubicBezTo>
                  <a:lnTo>
                    <a:pt x="670" y="422"/>
                  </a:lnTo>
                  <a:cubicBezTo>
                    <a:pt x="509" y="471"/>
                    <a:pt x="410" y="521"/>
                    <a:pt x="311" y="620"/>
                  </a:cubicBezTo>
                  <a:cubicBezTo>
                    <a:pt x="150" y="732"/>
                    <a:pt x="1" y="831"/>
                    <a:pt x="1" y="1042"/>
                  </a:cubicBezTo>
                  <a:cubicBezTo>
                    <a:pt x="1" y="1240"/>
                    <a:pt x="100" y="1351"/>
                    <a:pt x="100" y="1550"/>
                  </a:cubicBezTo>
                  <a:cubicBezTo>
                    <a:pt x="154" y="1533"/>
                    <a:pt x="201" y="1528"/>
                    <a:pt x="245" y="1528"/>
                  </a:cubicBezTo>
                  <a:cubicBezTo>
                    <a:pt x="333" y="1528"/>
                    <a:pt x="410" y="1550"/>
                    <a:pt x="509" y="1550"/>
                  </a:cubicBezTo>
                  <a:cubicBezTo>
                    <a:pt x="621" y="1500"/>
                    <a:pt x="720" y="1351"/>
                    <a:pt x="881" y="1351"/>
                  </a:cubicBezTo>
                  <a:cubicBezTo>
                    <a:pt x="980" y="1351"/>
                    <a:pt x="1057" y="1324"/>
                    <a:pt x="1131" y="1324"/>
                  </a:cubicBezTo>
                  <a:cubicBezTo>
                    <a:pt x="1167" y="1324"/>
                    <a:pt x="1203" y="1331"/>
                    <a:pt x="1240" y="1351"/>
                  </a:cubicBezTo>
                  <a:lnTo>
                    <a:pt x="1290" y="1351"/>
                  </a:lnTo>
                  <a:cubicBezTo>
                    <a:pt x="1439" y="1351"/>
                    <a:pt x="1501" y="1550"/>
                    <a:pt x="1600" y="1661"/>
                  </a:cubicBezTo>
                  <a:cubicBezTo>
                    <a:pt x="1699" y="1711"/>
                    <a:pt x="1910" y="1711"/>
                    <a:pt x="2009" y="1810"/>
                  </a:cubicBezTo>
                  <a:cubicBezTo>
                    <a:pt x="2120" y="1971"/>
                    <a:pt x="1959" y="2169"/>
                    <a:pt x="2009" y="2331"/>
                  </a:cubicBezTo>
                  <a:cubicBezTo>
                    <a:pt x="1860" y="2331"/>
                    <a:pt x="1748" y="2219"/>
                    <a:pt x="1600" y="2219"/>
                  </a:cubicBezTo>
                  <a:lnTo>
                    <a:pt x="410" y="2219"/>
                  </a:lnTo>
                  <a:cubicBezTo>
                    <a:pt x="261" y="2219"/>
                    <a:pt x="150" y="2331"/>
                    <a:pt x="1" y="2331"/>
                  </a:cubicBezTo>
                  <a:lnTo>
                    <a:pt x="100" y="2950"/>
                  </a:lnTo>
                  <a:cubicBezTo>
                    <a:pt x="261" y="2901"/>
                    <a:pt x="360" y="2839"/>
                    <a:pt x="509" y="2839"/>
                  </a:cubicBezTo>
                  <a:lnTo>
                    <a:pt x="1290" y="2839"/>
                  </a:lnTo>
                  <a:cubicBezTo>
                    <a:pt x="1339" y="2839"/>
                    <a:pt x="1389" y="2950"/>
                    <a:pt x="1389" y="2950"/>
                  </a:cubicBezTo>
                  <a:lnTo>
                    <a:pt x="1389" y="3719"/>
                  </a:lnTo>
                  <a:lnTo>
                    <a:pt x="1600" y="4140"/>
                  </a:lnTo>
                  <a:lnTo>
                    <a:pt x="2009" y="4140"/>
                  </a:lnTo>
                  <a:cubicBezTo>
                    <a:pt x="2170" y="4140"/>
                    <a:pt x="2269" y="4029"/>
                    <a:pt x="2368" y="4029"/>
                  </a:cubicBezTo>
                  <a:lnTo>
                    <a:pt x="3608" y="4029"/>
                  </a:lnTo>
                  <a:cubicBezTo>
                    <a:pt x="3682" y="4029"/>
                    <a:pt x="3773" y="4007"/>
                    <a:pt x="3873" y="4007"/>
                  </a:cubicBezTo>
                  <a:cubicBezTo>
                    <a:pt x="3923" y="4007"/>
                    <a:pt x="3975" y="4012"/>
                    <a:pt x="4029" y="4029"/>
                  </a:cubicBezTo>
                  <a:cubicBezTo>
                    <a:pt x="4178" y="4140"/>
                    <a:pt x="4178" y="4338"/>
                    <a:pt x="4289" y="4450"/>
                  </a:cubicBezTo>
                  <a:cubicBezTo>
                    <a:pt x="4438" y="4500"/>
                    <a:pt x="4537" y="4599"/>
                    <a:pt x="4698" y="4648"/>
                  </a:cubicBezTo>
                  <a:cubicBezTo>
                    <a:pt x="4768" y="4665"/>
                    <a:pt x="4837" y="4670"/>
                    <a:pt x="4906" y="4670"/>
                  </a:cubicBezTo>
                  <a:cubicBezTo>
                    <a:pt x="5043" y="4670"/>
                    <a:pt x="5177" y="4648"/>
                    <a:pt x="5318" y="4648"/>
                  </a:cubicBezTo>
                  <a:lnTo>
                    <a:pt x="5938" y="4648"/>
                  </a:lnTo>
                  <a:cubicBezTo>
                    <a:pt x="6086" y="4599"/>
                    <a:pt x="6148" y="4450"/>
                    <a:pt x="6297" y="4338"/>
                  </a:cubicBezTo>
                  <a:cubicBezTo>
                    <a:pt x="6508" y="4239"/>
                    <a:pt x="6458" y="3979"/>
                    <a:pt x="6607" y="3830"/>
                  </a:cubicBezTo>
                  <a:cubicBezTo>
                    <a:pt x="6768" y="3719"/>
                    <a:pt x="6867" y="3620"/>
                    <a:pt x="7016" y="3520"/>
                  </a:cubicBezTo>
                  <a:cubicBezTo>
                    <a:pt x="7090" y="3520"/>
                    <a:pt x="7181" y="3542"/>
                    <a:pt x="7281" y="3542"/>
                  </a:cubicBezTo>
                  <a:cubicBezTo>
                    <a:pt x="7331" y="3542"/>
                    <a:pt x="7384" y="3537"/>
                    <a:pt x="7437" y="3520"/>
                  </a:cubicBezTo>
                  <a:cubicBezTo>
                    <a:pt x="7636" y="3458"/>
                    <a:pt x="7636" y="3211"/>
                    <a:pt x="7846" y="3149"/>
                  </a:cubicBezTo>
                  <a:cubicBezTo>
                    <a:pt x="8107" y="3000"/>
                    <a:pt x="8317" y="2901"/>
                    <a:pt x="8627" y="2839"/>
                  </a:cubicBezTo>
                  <a:cubicBezTo>
                    <a:pt x="8813" y="2806"/>
                    <a:pt x="8978" y="2795"/>
                    <a:pt x="9137" y="2795"/>
                  </a:cubicBezTo>
                  <a:cubicBezTo>
                    <a:pt x="9454" y="2795"/>
                    <a:pt x="9743" y="2839"/>
                    <a:pt x="10115" y="2839"/>
                  </a:cubicBezTo>
                  <a:lnTo>
                    <a:pt x="10115" y="2021"/>
                  </a:lnTo>
                  <a:cubicBezTo>
                    <a:pt x="10015" y="1909"/>
                    <a:pt x="10065" y="1711"/>
                    <a:pt x="9916" y="1661"/>
                  </a:cubicBezTo>
                  <a:lnTo>
                    <a:pt x="9557" y="1451"/>
                  </a:lnTo>
                  <a:cubicBezTo>
                    <a:pt x="9503" y="1434"/>
                    <a:pt x="9456" y="1429"/>
                    <a:pt x="9412" y="1429"/>
                  </a:cubicBezTo>
                  <a:cubicBezTo>
                    <a:pt x="9323" y="1429"/>
                    <a:pt x="9243" y="1451"/>
                    <a:pt x="9135" y="1451"/>
                  </a:cubicBezTo>
                  <a:lnTo>
                    <a:pt x="9135" y="1042"/>
                  </a:lnTo>
                  <a:cubicBezTo>
                    <a:pt x="9135" y="880"/>
                    <a:pt x="9346" y="831"/>
                    <a:pt x="9346" y="670"/>
                  </a:cubicBezTo>
                  <a:cubicBezTo>
                    <a:pt x="9346" y="471"/>
                    <a:pt x="9247" y="310"/>
                    <a:pt x="9247" y="112"/>
                  </a:cubicBezTo>
                  <a:lnTo>
                    <a:pt x="8255" y="112"/>
                  </a:lnTo>
                  <a:cubicBezTo>
                    <a:pt x="8057" y="112"/>
                    <a:pt x="7946" y="162"/>
                    <a:pt x="7846" y="211"/>
                  </a:cubicBezTo>
                  <a:cubicBezTo>
                    <a:pt x="7636" y="310"/>
                    <a:pt x="7586" y="471"/>
                    <a:pt x="7437" y="521"/>
                  </a:cubicBezTo>
                  <a:cubicBezTo>
                    <a:pt x="7227" y="620"/>
                    <a:pt x="7128" y="732"/>
                    <a:pt x="6917" y="732"/>
                  </a:cubicBezTo>
                  <a:cubicBezTo>
                    <a:pt x="6818" y="732"/>
                    <a:pt x="6818" y="930"/>
                    <a:pt x="6706" y="930"/>
                  </a:cubicBezTo>
                  <a:cubicBezTo>
                    <a:pt x="6557" y="930"/>
                    <a:pt x="6458" y="831"/>
                    <a:pt x="6297" y="831"/>
                  </a:cubicBezTo>
                  <a:cubicBezTo>
                    <a:pt x="6037" y="781"/>
                    <a:pt x="5839" y="732"/>
                    <a:pt x="5529" y="732"/>
                  </a:cubicBezTo>
                  <a:cubicBezTo>
                    <a:pt x="5219" y="732"/>
                    <a:pt x="5008" y="781"/>
                    <a:pt x="4698" y="831"/>
                  </a:cubicBezTo>
                  <a:cubicBezTo>
                    <a:pt x="4339" y="880"/>
                    <a:pt x="4178" y="1240"/>
                    <a:pt x="3769" y="1240"/>
                  </a:cubicBezTo>
                  <a:lnTo>
                    <a:pt x="2988" y="1240"/>
                  </a:lnTo>
                  <a:lnTo>
                    <a:pt x="2988" y="831"/>
                  </a:lnTo>
                  <a:lnTo>
                    <a:pt x="2988" y="422"/>
                  </a:lnTo>
                  <a:cubicBezTo>
                    <a:pt x="2988" y="261"/>
                    <a:pt x="2790" y="211"/>
                    <a:pt x="2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1" name="Google Shape;581;p59"/>
          <p:cNvSpPr txBox="1"/>
          <p:nvPr>
            <p:ph idx="1" type="subTitle"/>
          </p:nvPr>
        </p:nvSpPr>
        <p:spPr>
          <a:xfrm>
            <a:off x="714975" y="3194625"/>
            <a:ext cx="3414600" cy="13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82" name="Google Shape;582;p59"/>
          <p:cNvSpPr txBox="1"/>
          <p:nvPr>
            <p:ph type="title"/>
          </p:nvPr>
        </p:nvSpPr>
        <p:spPr>
          <a:xfrm>
            <a:off x="714975" y="1925250"/>
            <a:ext cx="34146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15_1_1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"/>
          <p:cNvSpPr txBox="1"/>
          <p:nvPr>
            <p:ph idx="1" type="subTitle"/>
          </p:nvPr>
        </p:nvSpPr>
        <p:spPr>
          <a:xfrm>
            <a:off x="714975" y="3745700"/>
            <a:ext cx="4514700" cy="10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85" name="Google Shape;585;p60"/>
          <p:cNvSpPr txBox="1"/>
          <p:nvPr>
            <p:ph type="title"/>
          </p:nvPr>
        </p:nvSpPr>
        <p:spPr>
          <a:xfrm>
            <a:off x="714975" y="374325"/>
            <a:ext cx="4932300" cy="11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542870" y="4318632"/>
            <a:ext cx="1258532" cy="485097"/>
          </a:xfrm>
          <a:custGeom>
            <a:rect b="b" l="l" r="r" t="t"/>
            <a:pathLst>
              <a:path extrusionOk="0" h="16325" w="42357">
                <a:moveTo>
                  <a:pt x="41087" y="12181"/>
                </a:moveTo>
                <a:cubicBezTo>
                  <a:pt x="40653" y="11914"/>
                  <a:pt x="40369" y="11446"/>
                  <a:pt x="40268" y="10945"/>
                </a:cubicBezTo>
                <a:cubicBezTo>
                  <a:pt x="39901" y="9107"/>
                  <a:pt x="37110" y="7603"/>
                  <a:pt x="35724" y="6968"/>
                </a:cubicBezTo>
                <a:cubicBezTo>
                  <a:pt x="35239" y="6734"/>
                  <a:pt x="34805" y="6400"/>
                  <a:pt x="34487" y="5966"/>
                </a:cubicBezTo>
                <a:cubicBezTo>
                  <a:pt x="32816" y="3676"/>
                  <a:pt x="30043" y="2574"/>
                  <a:pt x="27336" y="3008"/>
                </a:cubicBezTo>
                <a:cubicBezTo>
                  <a:pt x="26300" y="3175"/>
                  <a:pt x="25247" y="2841"/>
                  <a:pt x="24462" y="2173"/>
                </a:cubicBezTo>
                <a:cubicBezTo>
                  <a:pt x="22858" y="819"/>
                  <a:pt x="20769" y="1"/>
                  <a:pt x="18514" y="1"/>
                </a:cubicBezTo>
                <a:cubicBezTo>
                  <a:pt x="14587" y="1"/>
                  <a:pt x="11245" y="2457"/>
                  <a:pt x="9875" y="5899"/>
                </a:cubicBezTo>
                <a:cubicBezTo>
                  <a:pt x="8990" y="5247"/>
                  <a:pt x="7904" y="4879"/>
                  <a:pt x="6701" y="4879"/>
                </a:cubicBezTo>
                <a:cubicBezTo>
                  <a:pt x="2607" y="4879"/>
                  <a:pt x="1" y="12014"/>
                  <a:pt x="1839" y="15623"/>
                </a:cubicBezTo>
                <a:cubicBezTo>
                  <a:pt x="1638" y="16174"/>
                  <a:pt x="42357" y="16325"/>
                  <a:pt x="42357" y="14487"/>
                </a:cubicBezTo>
                <a:cubicBezTo>
                  <a:pt x="42340" y="13501"/>
                  <a:pt x="41839" y="12666"/>
                  <a:pt x="41087" y="121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6423825" y="4281400"/>
            <a:ext cx="2010169" cy="721926"/>
          </a:xfrm>
          <a:custGeom>
            <a:rect b="b" l="l" r="r" t="t"/>
            <a:pathLst>
              <a:path extrusionOk="0" h="24295" w="67654">
                <a:moveTo>
                  <a:pt x="64880" y="24261"/>
                </a:moveTo>
                <a:cubicBezTo>
                  <a:pt x="66283" y="24261"/>
                  <a:pt x="67486" y="23192"/>
                  <a:pt x="67587" y="21772"/>
                </a:cubicBezTo>
                <a:lnTo>
                  <a:pt x="67587" y="21755"/>
                </a:lnTo>
                <a:cubicBezTo>
                  <a:pt x="67653" y="20519"/>
                  <a:pt x="67052" y="19416"/>
                  <a:pt x="66083" y="18798"/>
                </a:cubicBezTo>
                <a:cubicBezTo>
                  <a:pt x="65548" y="18447"/>
                  <a:pt x="65197" y="17879"/>
                  <a:pt x="65064" y="17260"/>
                </a:cubicBezTo>
                <a:cubicBezTo>
                  <a:pt x="64362" y="13785"/>
                  <a:pt x="61020" y="11513"/>
                  <a:pt x="57595" y="11980"/>
                </a:cubicBezTo>
                <a:cubicBezTo>
                  <a:pt x="56693" y="12097"/>
                  <a:pt x="55841" y="11513"/>
                  <a:pt x="55640" y="10644"/>
                </a:cubicBezTo>
                <a:cubicBezTo>
                  <a:pt x="54721" y="6584"/>
                  <a:pt x="51095" y="3559"/>
                  <a:pt x="46768" y="3559"/>
                </a:cubicBezTo>
                <a:cubicBezTo>
                  <a:pt x="45698" y="3559"/>
                  <a:pt x="44696" y="3743"/>
                  <a:pt x="43744" y="4077"/>
                </a:cubicBezTo>
                <a:cubicBezTo>
                  <a:pt x="43226" y="4261"/>
                  <a:pt x="42641" y="4161"/>
                  <a:pt x="42156" y="3894"/>
                </a:cubicBezTo>
                <a:cubicBezTo>
                  <a:pt x="41438" y="3476"/>
                  <a:pt x="40569" y="3476"/>
                  <a:pt x="39834" y="3843"/>
                </a:cubicBezTo>
                <a:cubicBezTo>
                  <a:pt x="39099" y="4228"/>
                  <a:pt x="38213" y="4061"/>
                  <a:pt x="37628" y="3476"/>
                </a:cubicBezTo>
                <a:cubicBezTo>
                  <a:pt x="35556" y="1320"/>
                  <a:pt x="32649" y="0"/>
                  <a:pt x="29441" y="0"/>
                </a:cubicBezTo>
                <a:cubicBezTo>
                  <a:pt x="25966" y="0"/>
                  <a:pt x="22875" y="1554"/>
                  <a:pt x="20786" y="3994"/>
                </a:cubicBezTo>
                <a:cubicBezTo>
                  <a:pt x="20385" y="4478"/>
                  <a:pt x="19800" y="4762"/>
                  <a:pt x="19182" y="4796"/>
                </a:cubicBezTo>
                <a:cubicBezTo>
                  <a:pt x="15539" y="4980"/>
                  <a:pt x="12766" y="8054"/>
                  <a:pt x="12816" y="11579"/>
                </a:cubicBezTo>
                <a:cubicBezTo>
                  <a:pt x="12833" y="12498"/>
                  <a:pt x="12281" y="13334"/>
                  <a:pt x="11446" y="13701"/>
                </a:cubicBezTo>
                <a:cubicBezTo>
                  <a:pt x="9842" y="14437"/>
                  <a:pt x="8505" y="15690"/>
                  <a:pt x="7670" y="17210"/>
                </a:cubicBezTo>
                <a:cubicBezTo>
                  <a:pt x="7352" y="17778"/>
                  <a:pt x="6801" y="18179"/>
                  <a:pt x="6166" y="18296"/>
                </a:cubicBezTo>
                <a:cubicBezTo>
                  <a:pt x="4645" y="18614"/>
                  <a:pt x="3325" y="19616"/>
                  <a:pt x="2640" y="21020"/>
                </a:cubicBezTo>
                <a:cubicBezTo>
                  <a:pt x="1153" y="21120"/>
                  <a:pt x="0" y="22356"/>
                  <a:pt x="0" y="23860"/>
                </a:cubicBezTo>
                <a:cubicBezTo>
                  <a:pt x="0" y="24011"/>
                  <a:pt x="34" y="24144"/>
                  <a:pt x="51" y="24295"/>
                </a:cubicBezTo>
                <a:lnTo>
                  <a:pt x="64880" y="24295"/>
                </a:ln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2055050" y="2952850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-715524" y="359682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-665255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122788" y="231208"/>
            <a:ext cx="1897379" cy="567892"/>
          </a:xfrm>
          <a:custGeom>
            <a:rect b="b" l="l" r="r" t="t"/>
            <a:pathLst>
              <a:path extrusionOk="0" h="14738" w="49241">
                <a:moveTo>
                  <a:pt x="43643" y="10844"/>
                </a:moveTo>
                <a:cubicBezTo>
                  <a:pt x="43593" y="7837"/>
                  <a:pt x="40803" y="5414"/>
                  <a:pt x="37361" y="5414"/>
                </a:cubicBezTo>
                <a:cubicBezTo>
                  <a:pt x="36726" y="5414"/>
                  <a:pt x="36108" y="5497"/>
                  <a:pt x="35539" y="5648"/>
                </a:cubicBezTo>
                <a:cubicBezTo>
                  <a:pt x="34420" y="2373"/>
                  <a:pt x="31296" y="0"/>
                  <a:pt x="27653" y="0"/>
                </a:cubicBezTo>
                <a:cubicBezTo>
                  <a:pt x="23760" y="0"/>
                  <a:pt x="20502" y="2657"/>
                  <a:pt x="19566" y="6249"/>
                </a:cubicBezTo>
                <a:cubicBezTo>
                  <a:pt x="18513" y="5715"/>
                  <a:pt x="17310" y="5414"/>
                  <a:pt x="15990" y="5414"/>
                </a:cubicBezTo>
                <a:cubicBezTo>
                  <a:pt x="12816" y="5414"/>
                  <a:pt x="10159" y="7185"/>
                  <a:pt x="9441" y="9608"/>
                </a:cubicBezTo>
                <a:cubicBezTo>
                  <a:pt x="4211" y="9808"/>
                  <a:pt x="0" y="11396"/>
                  <a:pt x="134" y="13317"/>
                </a:cubicBezTo>
                <a:cubicBezTo>
                  <a:pt x="251" y="14737"/>
                  <a:pt x="49224" y="14069"/>
                  <a:pt x="49224" y="12916"/>
                </a:cubicBezTo>
                <a:cubicBezTo>
                  <a:pt x="49241" y="11863"/>
                  <a:pt x="46851" y="11011"/>
                  <a:pt x="43643" y="10844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 txBox="1"/>
          <p:nvPr>
            <p:ph type="title"/>
          </p:nvPr>
        </p:nvSpPr>
        <p:spPr>
          <a:xfrm>
            <a:off x="3863675" y="334325"/>
            <a:ext cx="47406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" type="body"/>
          </p:nvPr>
        </p:nvSpPr>
        <p:spPr>
          <a:xfrm>
            <a:off x="3863175" y="1211950"/>
            <a:ext cx="4740600" cy="295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CUSTOM_13">
    <p:bg>
      <p:bgPr>
        <a:solidFill>
          <a:schemeClr val="dk1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61"/>
          <p:cNvGrpSpPr/>
          <p:nvPr/>
        </p:nvGrpSpPr>
        <p:grpSpPr>
          <a:xfrm>
            <a:off x="194815" y="540131"/>
            <a:ext cx="1252660" cy="1204643"/>
            <a:chOff x="7384701" y="199425"/>
            <a:chExt cx="1572114" cy="1511851"/>
          </a:xfrm>
        </p:grpSpPr>
        <p:sp>
          <p:nvSpPr>
            <p:cNvPr id="588" name="Google Shape;588;p61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61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61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1" name="Google Shape;591;p61"/>
          <p:cNvSpPr/>
          <p:nvPr/>
        </p:nvSpPr>
        <p:spPr>
          <a:xfrm>
            <a:off x="7717725" y="947163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61"/>
          <p:cNvSpPr/>
          <p:nvPr/>
        </p:nvSpPr>
        <p:spPr>
          <a:xfrm>
            <a:off x="152850" y="2874925"/>
            <a:ext cx="1292850" cy="388825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61"/>
          <p:cNvSpPr/>
          <p:nvPr/>
        </p:nvSpPr>
        <p:spPr>
          <a:xfrm>
            <a:off x="-991312" y="3931573"/>
            <a:ext cx="3062613" cy="369312"/>
          </a:xfrm>
          <a:custGeom>
            <a:rect b="b" l="l" r="r" t="t"/>
            <a:pathLst>
              <a:path extrusionOk="0" h="12238" w="107829">
                <a:moveTo>
                  <a:pt x="50077" y="1"/>
                </a:moveTo>
                <a:cubicBezTo>
                  <a:pt x="44205" y="1"/>
                  <a:pt x="31903" y="3984"/>
                  <a:pt x="28613" y="4351"/>
                </a:cubicBezTo>
                <a:cubicBezTo>
                  <a:pt x="28349" y="4380"/>
                  <a:pt x="28071" y="4392"/>
                  <a:pt x="27780" y="4392"/>
                </a:cubicBezTo>
                <a:cubicBezTo>
                  <a:pt x="24846" y="4392"/>
                  <a:pt x="20631" y="3089"/>
                  <a:pt x="17608" y="3089"/>
                </a:cubicBezTo>
                <a:cubicBezTo>
                  <a:pt x="16842" y="3089"/>
                  <a:pt x="16153" y="3173"/>
                  <a:pt x="15580" y="3382"/>
                </a:cubicBezTo>
                <a:cubicBezTo>
                  <a:pt x="12591" y="4489"/>
                  <a:pt x="1" y="12224"/>
                  <a:pt x="83" y="12224"/>
                </a:cubicBezTo>
                <a:cubicBezTo>
                  <a:pt x="84" y="12224"/>
                  <a:pt x="87" y="12223"/>
                  <a:pt x="91" y="12221"/>
                </a:cubicBezTo>
                <a:cubicBezTo>
                  <a:pt x="207" y="12157"/>
                  <a:pt x="10106" y="12134"/>
                  <a:pt x="23163" y="12134"/>
                </a:cubicBezTo>
                <a:cubicBezTo>
                  <a:pt x="43907" y="12134"/>
                  <a:pt x="72621" y="12190"/>
                  <a:pt x="82732" y="12221"/>
                </a:cubicBezTo>
                <a:lnTo>
                  <a:pt x="82732" y="12238"/>
                </a:lnTo>
                <a:lnTo>
                  <a:pt x="107828" y="12238"/>
                </a:lnTo>
                <a:cubicBezTo>
                  <a:pt x="107227" y="12204"/>
                  <a:pt x="82732" y="4351"/>
                  <a:pt x="82732" y="4351"/>
                </a:cubicBezTo>
                <a:cubicBezTo>
                  <a:pt x="82732" y="4351"/>
                  <a:pt x="56516" y="960"/>
                  <a:pt x="51520" y="107"/>
                </a:cubicBezTo>
                <a:cubicBezTo>
                  <a:pt x="51101" y="34"/>
                  <a:pt x="50616" y="1"/>
                  <a:pt x="500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61"/>
          <p:cNvSpPr/>
          <p:nvPr/>
        </p:nvSpPr>
        <p:spPr>
          <a:xfrm>
            <a:off x="0" y="4284527"/>
            <a:ext cx="9143833" cy="859147"/>
          </a:xfrm>
          <a:custGeom>
            <a:rect b="b" l="l" r="r" t="t"/>
            <a:pathLst>
              <a:path extrusionOk="0" h="34671" w="285299">
                <a:moveTo>
                  <a:pt x="0" y="1"/>
                </a:moveTo>
                <a:lnTo>
                  <a:pt x="0" y="34671"/>
                </a:lnTo>
                <a:lnTo>
                  <a:pt x="285299" y="34671"/>
                </a:lnTo>
                <a:lnTo>
                  <a:pt x="28529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61"/>
          <p:cNvSpPr txBox="1"/>
          <p:nvPr>
            <p:ph idx="1" type="subTitle"/>
          </p:nvPr>
        </p:nvSpPr>
        <p:spPr>
          <a:xfrm>
            <a:off x="2039275" y="2457025"/>
            <a:ext cx="5071500" cy="8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96" name="Google Shape;596;p61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7" name="Google Shape;597;p61"/>
          <p:cNvSpPr txBox="1"/>
          <p:nvPr>
            <p:ph idx="2" type="subTitle"/>
          </p:nvPr>
        </p:nvSpPr>
        <p:spPr>
          <a:xfrm>
            <a:off x="1938700" y="4337906"/>
            <a:ext cx="50715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61"/>
          <p:cNvSpPr txBox="1"/>
          <p:nvPr>
            <p:ph type="ctrTitle"/>
          </p:nvPr>
        </p:nvSpPr>
        <p:spPr>
          <a:xfrm>
            <a:off x="715100" y="1386938"/>
            <a:ext cx="7713900" cy="9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7">
    <p:bg>
      <p:bgPr>
        <a:solidFill>
          <a:schemeClr val="dk1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2"/>
          <p:cNvSpPr/>
          <p:nvPr/>
        </p:nvSpPr>
        <p:spPr>
          <a:xfrm>
            <a:off x="-715524" y="3563475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62"/>
          <p:cNvSpPr/>
          <p:nvPr/>
        </p:nvSpPr>
        <p:spPr>
          <a:xfrm>
            <a:off x="-665255" y="3230666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62"/>
          <p:cNvSpPr/>
          <p:nvPr/>
        </p:nvSpPr>
        <p:spPr>
          <a:xfrm>
            <a:off x="7619578" y="3652425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62"/>
          <p:cNvSpPr/>
          <p:nvPr/>
        </p:nvSpPr>
        <p:spPr>
          <a:xfrm>
            <a:off x="6134550" y="3720899"/>
            <a:ext cx="2690954" cy="961790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62"/>
          <p:cNvSpPr/>
          <p:nvPr/>
        </p:nvSpPr>
        <p:spPr>
          <a:xfrm>
            <a:off x="320578" y="218450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62"/>
          <p:cNvSpPr/>
          <p:nvPr/>
        </p:nvSpPr>
        <p:spPr>
          <a:xfrm>
            <a:off x="6772253" y="218450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7_1">
    <p:bg>
      <p:bgPr>
        <a:solidFill>
          <a:schemeClr val="dk1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3"/>
          <p:cNvSpPr/>
          <p:nvPr/>
        </p:nvSpPr>
        <p:spPr>
          <a:xfrm>
            <a:off x="-1163099" y="2720950"/>
            <a:ext cx="4904491" cy="167663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63"/>
          <p:cNvSpPr/>
          <p:nvPr/>
        </p:nvSpPr>
        <p:spPr>
          <a:xfrm>
            <a:off x="2247520" y="3599491"/>
            <a:ext cx="2410516" cy="1204603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63"/>
          <p:cNvSpPr/>
          <p:nvPr/>
        </p:nvSpPr>
        <p:spPr>
          <a:xfrm>
            <a:off x="7619578" y="273638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3"/>
          <p:cNvSpPr/>
          <p:nvPr/>
        </p:nvSpPr>
        <p:spPr>
          <a:xfrm>
            <a:off x="6134550" y="342111"/>
            <a:ext cx="2690954" cy="961790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63"/>
          <p:cNvSpPr/>
          <p:nvPr/>
        </p:nvSpPr>
        <p:spPr>
          <a:xfrm>
            <a:off x="7204628" y="4111625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63"/>
          <p:cNvSpPr/>
          <p:nvPr/>
        </p:nvSpPr>
        <p:spPr>
          <a:xfrm>
            <a:off x="-678222" y="342100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/>
          <p:nvPr/>
        </p:nvSpPr>
        <p:spPr>
          <a:xfrm flipH="1">
            <a:off x="7251405" y="93800"/>
            <a:ext cx="2148846" cy="646266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3230604" y="1582744"/>
            <a:ext cx="9840760" cy="3282519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8"/>
          <p:cNvSpPr/>
          <p:nvPr/>
        </p:nvSpPr>
        <p:spPr>
          <a:xfrm>
            <a:off x="-937500" y="2730469"/>
            <a:ext cx="7568678" cy="2587402"/>
          </a:xfrm>
          <a:custGeom>
            <a:rect b="b" l="l" r="r" t="t"/>
            <a:pathLst>
              <a:path extrusionOk="0" h="50711" w="148340">
                <a:moveTo>
                  <a:pt x="138364" y="41805"/>
                </a:moveTo>
                <a:cubicBezTo>
                  <a:pt x="140754" y="39031"/>
                  <a:pt x="142174" y="35372"/>
                  <a:pt x="142090" y="31396"/>
                </a:cubicBezTo>
                <a:cubicBezTo>
                  <a:pt x="141923" y="23426"/>
                  <a:pt x="135557" y="16792"/>
                  <a:pt x="127621" y="16308"/>
                </a:cubicBezTo>
                <a:cubicBezTo>
                  <a:pt x="118648" y="15740"/>
                  <a:pt x="111179" y="22874"/>
                  <a:pt x="111179" y="31747"/>
                </a:cubicBezTo>
                <a:lnTo>
                  <a:pt x="111179" y="32081"/>
                </a:lnTo>
                <a:cubicBezTo>
                  <a:pt x="109224" y="29892"/>
                  <a:pt x="106384" y="28488"/>
                  <a:pt x="103226" y="28488"/>
                </a:cubicBezTo>
                <a:cubicBezTo>
                  <a:pt x="102391" y="28488"/>
                  <a:pt x="101605" y="28589"/>
                  <a:pt x="100803" y="28772"/>
                </a:cubicBezTo>
                <a:cubicBezTo>
                  <a:pt x="100135" y="21788"/>
                  <a:pt x="94220" y="16308"/>
                  <a:pt x="87069" y="16291"/>
                </a:cubicBezTo>
                <a:lnTo>
                  <a:pt x="87069" y="15940"/>
                </a:lnTo>
                <a:cubicBezTo>
                  <a:pt x="87069" y="7369"/>
                  <a:pt x="80118" y="435"/>
                  <a:pt x="71563" y="435"/>
                </a:cubicBezTo>
                <a:cubicBezTo>
                  <a:pt x="64646" y="435"/>
                  <a:pt x="58798" y="4963"/>
                  <a:pt x="56793" y="11212"/>
                </a:cubicBezTo>
                <a:cubicBezTo>
                  <a:pt x="52833" y="4445"/>
                  <a:pt x="45314" y="0"/>
                  <a:pt x="36810" y="451"/>
                </a:cubicBezTo>
                <a:cubicBezTo>
                  <a:pt x="26032" y="1036"/>
                  <a:pt x="17210" y="9624"/>
                  <a:pt x="16342" y="20385"/>
                </a:cubicBezTo>
                <a:cubicBezTo>
                  <a:pt x="16091" y="23376"/>
                  <a:pt x="16458" y="26233"/>
                  <a:pt x="17327" y="28889"/>
                </a:cubicBezTo>
                <a:cubicBezTo>
                  <a:pt x="13752" y="30410"/>
                  <a:pt x="11245" y="33952"/>
                  <a:pt x="11245" y="38096"/>
                </a:cubicBezTo>
                <a:cubicBezTo>
                  <a:pt x="11245" y="40535"/>
                  <a:pt x="12114" y="42774"/>
                  <a:pt x="13568" y="44512"/>
                </a:cubicBezTo>
                <a:cubicBezTo>
                  <a:pt x="5564" y="45147"/>
                  <a:pt x="1" y="46517"/>
                  <a:pt x="1" y="48121"/>
                </a:cubicBezTo>
                <a:cubicBezTo>
                  <a:pt x="1" y="50310"/>
                  <a:pt x="148289" y="50711"/>
                  <a:pt x="148289" y="47185"/>
                </a:cubicBezTo>
                <a:cubicBezTo>
                  <a:pt x="148339" y="44946"/>
                  <a:pt x="144346" y="42958"/>
                  <a:pt x="138364" y="41805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-859924" y="2153900"/>
            <a:ext cx="3719855" cy="1858917"/>
          </a:xfrm>
          <a:custGeom>
            <a:rect b="b" l="l" r="r" t="t"/>
            <a:pathLst>
              <a:path extrusionOk="0" h="31262" w="62558">
                <a:moveTo>
                  <a:pt x="34771" y="0"/>
                </a:moveTo>
                <a:cubicBezTo>
                  <a:pt x="27469" y="0"/>
                  <a:pt x="21387" y="5314"/>
                  <a:pt x="20218" y="12314"/>
                </a:cubicBezTo>
                <a:cubicBezTo>
                  <a:pt x="18955" y="11755"/>
                  <a:pt x="17570" y="11454"/>
                  <a:pt x="16104" y="11454"/>
                </a:cubicBezTo>
                <a:cubicBezTo>
                  <a:pt x="15862" y="11454"/>
                  <a:pt x="15618" y="11462"/>
                  <a:pt x="15372" y="11479"/>
                </a:cubicBezTo>
                <a:cubicBezTo>
                  <a:pt x="10794" y="11863"/>
                  <a:pt x="7001" y="15422"/>
                  <a:pt x="6366" y="19984"/>
                </a:cubicBezTo>
                <a:cubicBezTo>
                  <a:pt x="6166" y="21554"/>
                  <a:pt x="6333" y="23075"/>
                  <a:pt x="6767" y="24445"/>
                </a:cubicBezTo>
                <a:cubicBezTo>
                  <a:pt x="2924" y="24729"/>
                  <a:pt x="0" y="26116"/>
                  <a:pt x="0" y="27837"/>
                </a:cubicBezTo>
                <a:cubicBezTo>
                  <a:pt x="0" y="29708"/>
                  <a:pt x="3609" y="31262"/>
                  <a:pt x="8087" y="31262"/>
                </a:cubicBezTo>
                <a:cubicBezTo>
                  <a:pt x="9825" y="31262"/>
                  <a:pt x="11395" y="31028"/>
                  <a:pt x="12715" y="30627"/>
                </a:cubicBezTo>
                <a:cubicBezTo>
                  <a:pt x="13785" y="31028"/>
                  <a:pt x="14954" y="31262"/>
                  <a:pt x="16174" y="31262"/>
                </a:cubicBezTo>
                <a:cubicBezTo>
                  <a:pt x="17127" y="31262"/>
                  <a:pt x="18062" y="31112"/>
                  <a:pt x="18948" y="30861"/>
                </a:cubicBezTo>
                <a:cubicBezTo>
                  <a:pt x="22432" y="29847"/>
                  <a:pt x="26022" y="29228"/>
                  <a:pt x="29622" y="29228"/>
                </a:cubicBezTo>
                <a:cubicBezTo>
                  <a:pt x="30770" y="29228"/>
                  <a:pt x="31919" y="29291"/>
                  <a:pt x="33066" y="29424"/>
                </a:cubicBezTo>
                <a:cubicBezTo>
                  <a:pt x="33635" y="29491"/>
                  <a:pt x="34169" y="29524"/>
                  <a:pt x="34754" y="29524"/>
                </a:cubicBezTo>
                <a:cubicBezTo>
                  <a:pt x="35606" y="29524"/>
                  <a:pt x="36425" y="29457"/>
                  <a:pt x="37244" y="29324"/>
                </a:cubicBezTo>
                <a:cubicBezTo>
                  <a:pt x="38147" y="29164"/>
                  <a:pt x="39065" y="29066"/>
                  <a:pt x="39982" y="29066"/>
                </a:cubicBezTo>
                <a:cubicBezTo>
                  <a:pt x="40794" y="29066"/>
                  <a:pt x="41606" y="29143"/>
                  <a:pt x="42407" y="29324"/>
                </a:cubicBezTo>
                <a:cubicBezTo>
                  <a:pt x="43025" y="29457"/>
                  <a:pt x="43676" y="29524"/>
                  <a:pt x="44345" y="29524"/>
                </a:cubicBezTo>
                <a:cubicBezTo>
                  <a:pt x="44930" y="29524"/>
                  <a:pt x="45498" y="29457"/>
                  <a:pt x="46032" y="29357"/>
                </a:cubicBezTo>
                <a:cubicBezTo>
                  <a:pt x="47369" y="29457"/>
                  <a:pt x="48806" y="29524"/>
                  <a:pt x="50310" y="29524"/>
                </a:cubicBezTo>
                <a:cubicBezTo>
                  <a:pt x="57077" y="29524"/>
                  <a:pt x="62557" y="28371"/>
                  <a:pt x="62557" y="26985"/>
                </a:cubicBezTo>
                <a:cubicBezTo>
                  <a:pt x="62557" y="25698"/>
                  <a:pt x="58196" y="24662"/>
                  <a:pt x="52448" y="24445"/>
                </a:cubicBezTo>
                <a:cubicBezTo>
                  <a:pt x="53033" y="23259"/>
                  <a:pt x="53367" y="21905"/>
                  <a:pt x="53367" y="20485"/>
                </a:cubicBezTo>
                <a:cubicBezTo>
                  <a:pt x="53367" y="17394"/>
                  <a:pt x="51797" y="14654"/>
                  <a:pt x="49424" y="13033"/>
                </a:cubicBezTo>
                <a:cubicBezTo>
                  <a:pt x="48555" y="5698"/>
                  <a:pt x="42340" y="0"/>
                  <a:pt x="347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262025" y="426850"/>
            <a:ext cx="2410519" cy="724964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8"/>
          <p:cNvSpPr txBox="1"/>
          <p:nvPr>
            <p:ph type="title"/>
          </p:nvPr>
        </p:nvSpPr>
        <p:spPr>
          <a:xfrm>
            <a:off x="715100" y="1230900"/>
            <a:ext cx="77139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0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/>
          <p:nvPr/>
        </p:nvSpPr>
        <p:spPr>
          <a:xfrm>
            <a:off x="4921525" y="3892000"/>
            <a:ext cx="5155928" cy="1783236"/>
          </a:xfrm>
          <a:custGeom>
            <a:rect b="b" l="l" r="r" t="t"/>
            <a:pathLst>
              <a:path extrusionOk="0" h="46150" w="133435">
                <a:moveTo>
                  <a:pt x="124446" y="38146"/>
                </a:moveTo>
                <a:cubicBezTo>
                  <a:pt x="126701" y="35539"/>
                  <a:pt x="127904" y="32198"/>
                  <a:pt x="127821" y="28756"/>
                </a:cubicBezTo>
                <a:cubicBezTo>
                  <a:pt x="127670" y="21604"/>
                  <a:pt x="121956" y="15623"/>
                  <a:pt x="114805" y="15188"/>
                </a:cubicBezTo>
                <a:cubicBezTo>
                  <a:pt x="106785" y="14670"/>
                  <a:pt x="100001" y="21036"/>
                  <a:pt x="100001" y="29056"/>
                </a:cubicBezTo>
                <a:lnTo>
                  <a:pt x="100001" y="29357"/>
                </a:lnTo>
                <a:cubicBezTo>
                  <a:pt x="97679" y="26717"/>
                  <a:pt x="94086" y="25581"/>
                  <a:pt x="90678" y="26400"/>
                </a:cubicBezTo>
                <a:cubicBezTo>
                  <a:pt x="90059" y="20034"/>
                  <a:pt x="84696" y="15172"/>
                  <a:pt x="78313" y="15172"/>
                </a:cubicBezTo>
                <a:lnTo>
                  <a:pt x="78313" y="14854"/>
                </a:lnTo>
                <a:cubicBezTo>
                  <a:pt x="78313" y="7970"/>
                  <a:pt x="73301" y="2122"/>
                  <a:pt x="66500" y="1070"/>
                </a:cubicBezTo>
                <a:cubicBezTo>
                  <a:pt x="59717" y="0"/>
                  <a:pt x="53167" y="4060"/>
                  <a:pt x="51078" y="10610"/>
                </a:cubicBezTo>
                <a:cubicBezTo>
                  <a:pt x="47369" y="4261"/>
                  <a:pt x="40435" y="518"/>
                  <a:pt x="33100" y="919"/>
                </a:cubicBezTo>
                <a:cubicBezTo>
                  <a:pt x="23392" y="1437"/>
                  <a:pt x="15456" y="9173"/>
                  <a:pt x="14670" y="18847"/>
                </a:cubicBezTo>
                <a:cubicBezTo>
                  <a:pt x="14453" y="21437"/>
                  <a:pt x="14754" y="24044"/>
                  <a:pt x="15556" y="26500"/>
                </a:cubicBezTo>
                <a:cubicBezTo>
                  <a:pt x="10009" y="28889"/>
                  <a:pt x="8321" y="35940"/>
                  <a:pt x="12181" y="40569"/>
                </a:cubicBezTo>
                <a:cubicBezTo>
                  <a:pt x="4979" y="41137"/>
                  <a:pt x="0" y="42373"/>
                  <a:pt x="0" y="43810"/>
                </a:cubicBezTo>
                <a:cubicBezTo>
                  <a:pt x="0" y="45782"/>
                  <a:pt x="133435" y="46149"/>
                  <a:pt x="133435" y="42975"/>
                </a:cubicBezTo>
                <a:cubicBezTo>
                  <a:pt x="133435" y="40953"/>
                  <a:pt x="129859" y="39165"/>
                  <a:pt x="124446" y="38146"/>
                </a:cubicBezTo>
                <a:close/>
              </a:path>
            </a:pathLst>
          </a:custGeom>
          <a:gradFill>
            <a:gsLst>
              <a:gs pos="0">
                <a:srgbClr val="F27243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9"/>
          <p:cNvSpPr/>
          <p:nvPr/>
        </p:nvSpPr>
        <p:spPr>
          <a:xfrm>
            <a:off x="254125" y="3924255"/>
            <a:ext cx="2421488" cy="779257"/>
          </a:xfrm>
          <a:custGeom>
            <a:rect b="b" l="l" r="r" t="t"/>
            <a:pathLst>
              <a:path extrusionOk="0" h="13432" w="41739">
                <a:moveTo>
                  <a:pt x="20879" y="0"/>
                </a:moveTo>
                <a:cubicBezTo>
                  <a:pt x="19060" y="0"/>
                  <a:pt x="17217" y="609"/>
                  <a:pt x="15674" y="1909"/>
                </a:cubicBezTo>
                <a:cubicBezTo>
                  <a:pt x="15091" y="2395"/>
                  <a:pt x="14358" y="2661"/>
                  <a:pt x="13610" y="2661"/>
                </a:cubicBezTo>
                <a:cubicBezTo>
                  <a:pt x="13457" y="2661"/>
                  <a:pt x="13304" y="2650"/>
                  <a:pt x="13151" y="2628"/>
                </a:cubicBezTo>
                <a:cubicBezTo>
                  <a:pt x="12810" y="2573"/>
                  <a:pt x="12469" y="2547"/>
                  <a:pt x="12130" y="2547"/>
                </a:cubicBezTo>
                <a:cubicBezTo>
                  <a:pt x="10078" y="2547"/>
                  <a:pt x="8118" y="3525"/>
                  <a:pt x="6885" y="5217"/>
                </a:cubicBezTo>
                <a:cubicBezTo>
                  <a:pt x="6601" y="5602"/>
                  <a:pt x="6233" y="5902"/>
                  <a:pt x="5799" y="6103"/>
                </a:cubicBezTo>
                <a:cubicBezTo>
                  <a:pt x="4579" y="6671"/>
                  <a:pt x="2140" y="7991"/>
                  <a:pt x="1805" y="9612"/>
                </a:cubicBezTo>
                <a:cubicBezTo>
                  <a:pt x="1722" y="10046"/>
                  <a:pt x="1455" y="10447"/>
                  <a:pt x="1087" y="10698"/>
                </a:cubicBezTo>
                <a:cubicBezTo>
                  <a:pt x="402" y="11115"/>
                  <a:pt x="1" y="11867"/>
                  <a:pt x="1" y="12669"/>
                </a:cubicBezTo>
                <a:cubicBezTo>
                  <a:pt x="1" y="13218"/>
                  <a:pt x="4792" y="13432"/>
                  <a:pt x="11127" y="13432"/>
                </a:cubicBezTo>
                <a:cubicBezTo>
                  <a:pt x="23492" y="13432"/>
                  <a:pt x="41739" y="12619"/>
                  <a:pt x="41739" y="11901"/>
                </a:cubicBezTo>
                <a:cubicBezTo>
                  <a:pt x="41739" y="10831"/>
                  <a:pt x="39400" y="10614"/>
                  <a:pt x="36509" y="10614"/>
                </a:cubicBezTo>
                <a:cubicBezTo>
                  <a:pt x="36242" y="10614"/>
                  <a:pt x="35991" y="10614"/>
                  <a:pt x="35757" y="10631"/>
                </a:cubicBezTo>
                <a:cubicBezTo>
                  <a:pt x="36442" y="8659"/>
                  <a:pt x="35791" y="6471"/>
                  <a:pt x="34120" y="5217"/>
                </a:cubicBezTo>
                <a:cubicBezTo>
                  <a:pt x="33267" y="4578"/>
                  <a:pt x="32250" y="4256"/>
                  <a:pt x="31233" y="4256"/>
                </a:cubicBezTo>
                <a:cubicBezTo>
                  <a:pt x="30257" y="4256"/>
                  <a:pt x="29282" y="4553"/>
                  <a:pt x="28456" y="5151"/>
                </a:cubicBezTo>
                <a:cubicBezTo>
                  <a:pt x="27169" y="1865"/>
                  <a:pt x="24062" y="0"/>
                  <a:pt x="208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6395452" y="4211718"/>
            <a:ext cx="1756768" cy="877630"/>
          </a:xfrm>
          <a:custGeom>
            <a:rect b="b" l="l" r="r" t="t"/>
            <a:pathLst>
              <a:path extrusionOk="0" h="22713" w="45465">
                <a:moveTo>
                  <a:pt x="25261" y="1"/>
                </a:moveTo>
                <a:cubicBezTo>
                  <a:pt x="20045" y="1"/>
                  <a:pt x="15558" y="3786"/>
                  <a:pt x="14704" y="8960"/>
                </a:cubicBezTo>
                <a:cubicBezTo>
                  <a:pt x="13708" y="8514"/>
                  <a:pt x="12703" y="8311"/>
                  <a:pt x="11732" y="8311"/>
                </a:cubicBezTo>
                <a:cubicBezTo>
                  <a:pt x="7131" y="8311"/>
                  <a:pt x="3302" y="12870"/>
                  <a:pt x="4930" y="17782"/>
                </a:cubicBezTo>
                <a:cubicBezTo>
                  <a:pt x="2123" y="17966"/>
                  <a:pt x="1" y="19002"/>
                  <a:pt x="1" y="20221"/>
                </a:cubicBezTo>
                <a:cubicBezTo>
                  <a:pt x="1" y="21591"/>
                  <a:pt x="2641" y="22711"/>
                  <a:pt x="5882" y="22711"/>
                </a:cubicBezTo>
                <a:cubicBezTo>
                  <a:pt x="5939" y="22712"/>
                  <a:pt x="5996" y="22712"/>
                  <a:pt x="6052" y="22712"/>
                </a:cubicBezTo>
                <a:cubicBezTo>
                  <a:pt x="7132" y="22712"/>
                  <a:pt x="8209" y="22561"/>
                  <a:pt x="9240" y="22260"/>
                </a:cubicBezTo>
                <a:cubicBezTo>
                  <a:pt x="10055" y="22559"/>
                  <a:pt x="10916" y="22712"/>
                  <a:pt x="11778" y="22712"/>
                </a:cubicBezTo>
                <a:cubicBezTo>
                  <a:pt x="12455" y="22712"/>
                  <a:pt x="13131" y="22618"/>
                  <a:pt x="13785" y="22427"/>
                </a:cubicBezTo>
                <a:cubicBezTo>
                  <a:pt x="16316" y="21680"/>
                  <a:pt x="18914" y="21231"/>
                  <a:pt x="21528" y="21231"/>
                </a:cubicBezTo>
                <a:cubicBezTo>
                  <a:pt x="22366" y="21231"/>
                  <a:pt x="23205" y="21277"/>
                  <a:pt x="24044" y="21374"/>
                </a:cubicBezTo>
                <a:cubicBezTo>
                  <a:pt x="24443" y="21421"/>
                  <a:pt x="24847" y="21443"/>
                  <a:pt x="25252" y="21443"/>
                </a:cubicBezTo>
                <a:cubicBezTo>
                  <a:pt x="25865" y="21443"/>
                  <a:pt x="26481" y="21391"/>
                  <a:pt x="27085" y="21291"/>
                </a:cubicBezTo>
                <a:cubicBezTo>
                  <a:pt x="27703" y="21174"/>
                  <a:pt x="28330" y="21115"/>
                  <a:pt x="28957" y="21115"/>
                </a:cubicBezTo>
                <a:cubicBezTo>
                  <a:pt x="29583" y="21115"/>
                  <a:pt x="30210" y="21174"/>
                  <a:pt x="30828" y="21291"/>
                </a:cubicBezTo>
                <a:cubicBezTo>
                  <a:pt x="31279" y="21391"/>
                  <a:pt x="31747" y="21441"/>
                  <a:pt x="32231" y="21441"/>
                </a:cubicBezTo>
                <a:cubicBezTo>
                  <a:pt x="32632" y="21441"/>
                  <a:pt x="33050" y="21408"/>
                  <a:pt x="33451" y="21324"/>
                </a:cubicBezTo>
                <a:cubicBezTo>
                  <a:pt x="34420" y="21408"/>
                  <a:pt x="35473" y="21441"/>
                  <a:pt x="36559" y="21441"/>
                </a:cubicBezTo>
                <a:cubicBezTo>
                  <a:pt x="41471" y="21441"/>
                  <a:pt x="45465" y="20606"/>
                  <a:pt x="45465" y="19586"/>
                </a:cubicBezTo>
                <a:cubicBezTo>
                  <a:pt x="45465" y="18684"/>
                  <a:pt x="42290" y="17932"/>
                  <a:pt x="38113" y="17765"/>
                </a:cubicBezTo>
                <a:cubicBezTo>
                  <a:pt x="39550" y="14841"/>
                  <a:pt x="38614" y="11316"/>
                  <a:pt x="35924" y="9478"/>
                </a:cubicBezTo>
                <a:cubicBezTo>
                  <a:pt x="35289" y="4164"/>
                  <a:pt x="30861" y="138"/>
                  <a:pt x="25531" y="4"/>
                </a:cubicBezTo>
                <a:cubicBezTo>
                  <a:pt x="25441" y="2"/>
                  <a:pt x="25351" y="1"/>
                  <a:pt x="252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9"/>
          <p:cNvSpPr/>
          <p:nvPr/>
        </p:nvSpPr>
        <p:spPr>
          <a:xfrm>
            <a:off x="1148253" y="96975"/>
            <a:ext cx="2233915" cy="745143"/>
          </a:xfrm>
          <a:custGeom>
            <a:rect b="b" l="l" r="r" t="t"/>
            <a:pathLst>
              <a:path extrusionOk="0" h="16726" w="50144">
                <a:moveTo>
                  <a:pt x="5732" y="11212"/>
                </a:moveTo>
                <a:cubicBezTo>
                  <a:pt x="5782" y="8138"/>
                  <a:pt x="8639" y="5665"/>
                  <a:pt x="12148" y="5665"/>
                </a:cubicBezTo>
                <a:cubicBezTo>
                  <a:pt x="12766" y="5648"/>
                  <a:pt x="13401" y="5732"/>
                  <a:pt x="14002" y="5899"/>
                </a:cubicBezTo>
                <a:cubicBezTo>
                  <a:pt x="15222" y="2340"/>
                  <a:pt x="18631" y="1"/>
                  <a:pt x="22390" y="151"/>
                </a:cubicBezTo>
                <a:cubicBezTo>
                  <a:pt x="26150" y="302"/>
                  <a:pt x="29374" y="2891"/>
                  <a:pt x="30310" y="6534"/>
                </a:cubicBezTo>
                <a:cubicBezTo>
                  <a:pt x="31446" y="5949"/>
                  <a:pt x="32699" y="5648"/>
                  <a:pt x="33969" y="5665"/>
                </a:cubicBezTo>
                <a:cubicBezTo>
                  <a:pt x="37211" y="5665"/>
                  <a:pt x="39917" y="7486"/>
                  <a:pt x="40653" y="9942"/>
                </a:cubicBezTo>
                <a:cubicBezTo>
                  <a:pt x="45983" y="10126"/>
                  <a:pt x="50143" y="11747"/>
                  <a:pt x="50143" y="13702"/>
                </a:cubicBezTo>
                <a:cubicBezTo>
                  <a:pt x="50143" y="16726"/>
                  <a:pt x="1" y="14470"/>
                  <a:pt x="1" y="13301"/>
                </a:cubicBezTo>
                <a:cubicBezTo>
                  <a:pt x="17" y="12248"/>
                  <a:pt x="2473" y="11379"/>
                  <a:pt x="5732" y="11212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-336775" y="165449"/>
            <a:ext cx="2690954" cy="961790"/>
          </a:xfrm>
          <a:custGeom>
            <a:rect b="b" l="l" r="r" t="t"/>
            <a:pathLst>
              <a:path extrusionOk="0" h="21589" w="60403">
                <a:moveTo>
                  <a:pt x="4061" y="17979"/>
                </a:moveTo>
                <a:cubicBezTo>
                  <a:pt x="1221" y="14654"/>
                  <a:pt x="2541" y="9508"/>
                  <a:pt x="6651" y="7988"/>
                </a:cubicBezTo>
                <a:cubicBezTo>
                  <a:pt x="10761" y="6450"/>
                  <a:pt x="15122" y="9491"/>
                  <a:pt x="15139" y="13869"/>
                </a:cubicBezTo>
                <a:lnTo>
                  <a:pt x="15139" y="14003"/>
                </a:lnTo>
                <a:cubicBezTo>
                  <a:pt x="16192" y="12816"/>
                  <a:pt x="17812" y="12298"/>
                  <a:pt x="19366" y="12666"/>
                </a:cubicBezTo>
                <a:cubicBezTo>
                  <a:pt x="19650" y="9775"/>
                  <a:pt x="22056" y="7587"/>
                  <a:pt x="24964" y="7587"/>
                </a:cubicBezTo>
                <a:lnTo>
                  <a:pt x="24964" y="7436"/>
                </a:lnTo>
                <a:cubicBezTo>
                  <a:pt x="24964" y="4328"/>
                  <a:pt x="27219" y="1672"/>
                  <a:pt x="30294" y="1204"/>
                </a:cubicBezTo>
                <a:cubicBezTo>
                  <a:pt x="33368" y="719"/>
                  <a:pt x="36325" y="2557"/>
                  <a:pt x="37278" y="5515"/>
                </a:cubicBezTo>
                <a:cubicBezTo>
                  <a:pt x="39550" y="1588"/>
                  <a:pt x="44429" y="1"/>
                  <a:pt x="48573" y="1856"/>
                </a:cubicBezTo>
                <a:cubicBezTo>
                  <a:pt x="52717" y="3710"/>
                  <a:pt x="54772" y="8405"/>
                  <a:pt x="53368" y="12716"/>
                </a:cubicBezTo>
                <a:cubicBezTo>
                  <a:pt x="55874" y="13785"/>
                  <a:pt x="56643" y="16977"/>
                  <a:pt x="54889" y="19082"/>
                </a:cubicBezTo>
                <a:cubicBezTo>
                  <a:pt x="58147" y="19333"/>
                  <a:pt x="60402" y="19901"/>
                  <a:pt x="60402" y="20536"/>
                </a:cubicBezTo>
                <a:cubicBezTo>
                  <a:pt x="60402" y="21438"/>
                  <a:pt x="18" y="21588"/>
                  <a:pt x="18" y="20151"/>
                </a:cubicBezTo>
                <a:cubicBezTo>
                  <a:pt x="1" y="19249"/>
                  <a:pt x="1622" y="18447"/>
                  <a:pt x="4061" y="179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9"/>
          <p:cNvGrpSpPr/>
          <p:nvPr/>
        </p:nvGrpSpPr>
        <p:grpSpPr>
          <a:xfrm>
            <a:off x="7821351" y="674425"/>
            <a:ext cx="1572114" cy="1511851"/>
            <a:chOff x="7384701" y="199425"/>
            <a:chExt cx="1572114" cy="1511851"/>
          </a:xfrm>
        </p:grpSpPr>
        <p:sp>
          <p:nvSpPr>
            <p:cNvPr id="95" name="Google Shape;95;p9"/>
            <p:cNvSpPr/>
            <p:nvPr/>
          </p:nvSpPr>
          <p:spPr>
            <a:xfrm>
              <a:off x="7667792" y="461179"/>
              <a:ext cx="1027203" cy="988217"/>
            </a:xfrm>
            <a:custGeom>
              <a:rect b="b" l="l" r="r" t="t"/>
              <a:pathLst>
                <a:path extrusionOk="0" h="15513" w="16125">
                  <a:moveTo>
                    <a:pt x="8372" y="57"/>
                  </a:moveTo>
                  <a:lnTo>
                    <a:pt x="8372" y="74"/>
                  </a:lnTo>
                  <a:cubicBezTo>
                    <a:pt x="12599" y="74"/>
                    <a:pt x="16041" y="3516"/>
                    <a:pt x="16058" y="7760"/>
                  </a:cubicBezTo>
                  <a:cubicBezTo>
                    <a:pt x="16058" y="10868"/>
                    <a:pt x="14186" y="13675"/>
                    <a:pt x="11312" y="14861"/>
                  </a:cubicBezTo>
                  <a:cubicBezTo>
                    <a:pt x="10355" y="15254"/>
                    <a:pt x="9352" y="15445"/>
                    <a:pt x="8359" y="15445"/>
                  </a:cubicBezTo>
                  <a:cubicBezTo>
                    <a:pt x="6353" y="15445"/>
                    <a:pt x="4388" y="14665"/>
                    <a:pt x="2925" y="13190"/>
                  </a:cubicBezTo>
                  <a:cubicBezTo>
                    <a:pt x="719" y="10985"/>
                    <a:pt x="67" y="7676"/>
                    <a:pt x="1254" y="4803"/>
                  </a:cubicBezTo>
                  <a:cubicBezTo>
                    <a:pt x="2440" y="1929"/>
                    <a:pt x="5247" y="57"/>
                    <a:pt x="8372" y="57"/>
                  </a:cubicBezTo>
                  <a:close/>
                  <a:moveTo>
                    <a:pt x="8370" y="1"/>
                  </a:moveTo>
                  <a:cubicBezTo>
                    <a:pt x="6351" y="1"/>
                    <a:pt x="4362" y="792"/>
                    <a:pt x="2874" y="2280"/>
                  </a:cubicBezTo>
                  <a:cubicBezTo>
                    <a:pt x="652" y="4485"/>
                    <a:pt x="1" y="7827"/>
                    <a:pt x="1204" y="10734"/>
                  </a:cubicBezTo>
                  <a:cubicBezTo>
                    <a:pt x="2390" y="13625"/>
                    <a:pt x="5230" y="15513"/>
                    <a:pt x="8372" y="15513"/>
                  </a:cubicBezTo>
                  <a:cubicBezTo>
                    <a:pt x="12649" y="15513"/>
                    <a:pt x="16108" y="12037"/>
                    <a:pt x="16124" y="7760"/>
                  </a:cubicBezTo>
                  <a:cubicBezTo>
                    <a:pt x="16124" y="4619"/>
                    <a:pt x="14236" y="1795"/>
                    <a:pt x="11329" y="592"/>
                  </a:cubicBezTo>
                  <a:cubicBezTo>
                    <a:pt x="10373" y="194"/>
                    <a:pt x="9368" y="1"/>
                    <a:pt x="8370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7384701" y="199425"/>
              <a:ext cx="1572114" cy="1511851"/>
            </a:xfrm>
            <a:custGeom>
              <a:rect b="b" l="l" r="r" t="t"/>
              <a:pathLst>
                <a:path extrusionOk="0" h="23733" w="24679">
                  <a:moveTo>
                    <a:pt x="12816" y="106"/>
                  </a:moveTo>
                  <a:cubicBezTo>
                    <a:pt x="19299" y="106"/>
                    <a:pt x="24578" y="5369"/>
                    <a:pt x="24578" y="11869"/>
                  </a:cubicBezTo>
                  <a:cubicBezTo>
                    <a:pt x="24578" y="16631"/>
                    <a:pt x="21705" y="20908"/>
                    <a:pt x="17310" y="22729"/>
                  </a:cubicBezTo>
                  <a:cubicBezTo>
                    <a:pt x="15853" y="23339"/>
                    <a:pt x="14322" y="23634"/>
                    <a:pt x="12805" y="23634"/>
                  </a:cubicBezTo>
                  <a:cubicBezTo>
                    <a:pt x="9746" y="23634"/>
                    <a:pt x="6739" y="22435"/>
                    <a:pt x="4495" y="20190"/>
                  </a:cubicBezTo>
                  <a:cubicBezTo>
                    <a:pt x="1120" y="16831"/>
                    <a:pt x="117" y="11769"/>
                    <a:pt x="1938" y="7374"/>
                  </a:cubicBezTo>
                  <a:cubicBezTo>
                    <a:pt x="3760" y="2963"/>
                    <a:pt x="8054" y="106"/>
                    <a:pt x="12816" y="106"/>
                  </a:cubicBezTo>
                  <a:close/>
                  <a:moveTo>
                    <a:pt x="12796" y="1"/>
                  </a:moveTo>
                  <a:cubicBezTo>
                    <a:pt x="9711" y="1"/>
                    <a:pt x="6677" y="1204"/>
                    <a:pt x="4411" y="3481"/>
                  </a:cubicBezTo>
                  <a:cubicBezTo>
                    <a:pt x="1019" y="6873"/>
                    <a:pt x="0" y="11969"/>
                    <a:pt x="1838" y="16414"/>
                  </a:cubicBezTo>
                  <a:cubicBezTo>
                    <a:pt x="3676" y="20841"/>
                    <a:pt x="8004" y="23732"/>
                    <a:pt x="12816" y="23732"/>
                  </a:cubicBezTo>
                  <a:cubicBezTo>
                    <a:pt x="19349" y="23732"/>
                    <a:pt x="24662" y="18419"/>
                    <a:pt x="24679" y="11869"/>
                  </a:cubicBezTo>
                  <a:cubicBezTo>
                    <a:pt x="24679" y="7074"/>
                    <a:pt x="21788" y="2746"/>
                    <a:pt x="17344" y="908"/>
                  </a:cubicBezTo>
                  <a:cubicBezTo>
                    <a:pt x="15874" y="298"/>
                    <a:pt x="14328" y="1"/>
                    <a:pt x="1279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7792329" y="546731"/>
              <a:ext cx="816411" cy="816475"/>
            </a:xfrm>
            <a:custGeom>
              <a:rect b="b" l="l" r="r" t="t"/>
              <a:pathLst>
                <a:path extrusionOk="0" h="12817" w="12816">
                  <a:moveTo>
                    <a:pt x="12816" y="6417"/>
                  </a:moveTo>
                  <a:cubicBezTo>
                    <a:pt x="12816" y="9959"/>
                    <a:pt x="9942" y="12816"/>
                    <a:pt x="6417" y="12816"/>
                  </a:cubicBezTo>
                  <a:cubicBezTo>
                    <a:pt x="2874" y="12816"/>
                    <a:pt x="1" y="9959"/>
                    <a:pt x="1" y="6417"/>
                  </a:cubicBezTo>
                  <a:cubicBezTo>
                    <a:pt x="1" y="2875"/>
                    <a:pt x="2874" y="1"/>
                    <a:pt x="6417" y="1"/>
                  </a:cubicBezTo>
                  <a:cubicBezTo>
                    <a:pt x="9942" y="1"/>
                    <a:pt x="12816" y="2875"/>
                    <a:pt x="12816" y="6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9"/>
          <p:cNvSpPr/>
          <p:nvPr/>
        </p:nvSpPr>
        <p:spPr>
          <a:xfrm>
            <a:off x="7362075" y="2028813"/>
            <a:ext cx="2715369" cy="816457"/>
          </a:xfrm>
          <a:custGeom>
            <a:rect b="b" l="l" r="r" t="t"/>
            <a:pathLst>
              <a:path extrusionOk="0" h="15077" w="50143">
                <a:moveTo>
                  <a:pt x="28059" y="0"/>
                </a:moveTo>
                <a:cubicBezTo>
                  <a:pt x="27957" y="0"/>
                  <a:pt x="27855" y="2"/>
                  <a:pt x="27753" y="6"/>
                </a:cubicBezTo>
                <a:cubicBezTo>
                  <a:pt x="23994" y="156"/>
                  <a:pt x="20786" y="2746"/>
                  <a:pt x="19833" y="6388"/>
                </a:cubicBezTo>
                <a:cubicBezTo>
                  <a:pt x="18697" y="5804"/>
                  <a:pt x="17444" y="5520"/>
                  <a:pt x="16174" y="5520"/>
                </a:cubicBezTo>
                <a:cubicBezTo>
                  <a:pt x="12949" y="5520"/>
                  <a:pt x="10226" y="7341"/>
                  <a:pt x="9491" y="9797"/>
                </a:cubicBezTo>
                <a:cubicBezTo>
                  <a:pt x="4160" y="9981"/>
                  <a:pt x="0" y="11601"/>
                  <a:pt x="0" y="13573"/>
                </a:cubicBezTo>
                <a:cubicBezTo>
                  <a:pt x="0" y="14681"/>
                  <a:pt x="6800" y="15077"/>
                  <a:pt x="15391" y="15077"/>
                </a:cubicBezTo>
                <a:cubicBezTo>
                  <a:pt x="30130" y="15077"/>
                  <a:pt x="50142" y="13911"/>
                  <a:pt x="50142" y="13172"/>
                </a:cubicBezTo>
                <a:cubicBezTo>
                  <a:pt x="50142" y="12119"/>
                  <a:pt x="47670" y="11267"/>
                  <a:pt x="44428" y="11067"/>
                </a:cubicBezTo>
                <a:cubicBezTo>
                  <a:pt x="44361" y="7992"/>
                  <a:pt x="41521" y="5520"/>
                  <a:pt x="38012" y="5520"/>
                </a:cubicBezTo>
                <a:cubicBezTo>
                  <a:pt x="37377" y="5520"/>
                  <a:pt x="36742" y="5603"/>
                  <a:pt x="36141" y="5770"/>
                </a:cubicBezTo>
                <a:cubicBezTo>
                  <a:pt x="34954" y="2308"/>
                  <a:pt x="31696" y="0"/>
                  <a:pt x="280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919950" y="1492375"/>
            <a:ext cx="73041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1834325" y="2529150"/>
            <a:ext cx="50715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/>
          <p:nvPr>
            <p:ph type="title"/>
          </p:nvPr>
        </p:nvSpPr>
        <p:spPr>
          <a:xfrm>
            <a:off x="714975" y="3407250"/>
            <a:ext cx="46536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3" Type="http://schemas.openxmlformats.org/officeDocument/2006/relationships/theme" Target="../theme/theme2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Lato Black"/>
              <a:buNone/>
              <a:defRPr sz="27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26">
          <p15:clr>
            <a:srgbClr val="EA4335"/>
          </p15:clr>
        </p15:guide>
        <p15:guide id="2" pos="450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 txBox="1"/>
          <p:nvPr>
            <p:ph type="ctrTitle"/>
          </p:nvPr>
        </p:nvSpPr>
        <p:spPr>
          <a:xfrm>
            <a:off x="1924725" y="811650"/>
            <a:ext cx="6679200" cy="13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Oklahoma </a:t>
            </a:r>
            <a:r>
              <a:rPr lang="en" sz="3600"/>
              <a:t>Aviation Weather</a:t>
            </a:r>
            <a:r>
              <a:rPr lang="en" sz="3600"/>
              <a:t>: A Student’s Perspective</a:t>
            </a:r>
            <a:endParaRPr sz="36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18" name="Google Shape;618;p64"/>
          <p:cNvSpPr txBox="1"/>
          <p:nvPr>
            <p:ph idx="1" type="subTitle"/>
          </p:nvPr>
        </p:nvSpPr>
        <p:spPr>
          <a:xfrm>
            <a:off x="3306000" y="2426888"/>
            <a:ext cx="52347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Sammy Rodriguez</a:t>
            </a:r>
            <a:endParaRPr b="1"/>
          </a:p>
        </p:txBody>
      </p:sp>
      <p:pic>
        <p:nvPicPr>
          <p:cNvPr id="619" name="Google Shape;61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233" y="3112075"/>
            <a:ext cx="1150223" cy="5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3"/>
          <p:cNvSpPr txBox="1"/>
          <p:nvPr>
            <p:ph type="title"/>
          </p:nvPr>
        </p:nvSpPr>
        <p:spPr>
          <a:xfrm>
            <a:off x="582324" y="334325"/>
            <a:ext cx="59967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Wildfire Risk</a:t>
            </a:r>
            <a:endParaRPr/>
          </a:p>
        </p:txBody>
      </p:sp>
      <p:grpSp>
        <p:nvGrpSpPr>
          <p:cNvPr id="795" name="Google Shape;795;p73"/>
          <p:cNvGrpSpPr/>
          <p:nvPr/>
        </p:nvGrpSpPr>
        <p:grpSpPr>
          <a:xfrm>
            <a:off x="4274513" y="3198272"/>
            <a:ext cx="4875805" cy="1945219"/>
            <a:chOff x="5627088" y="3378496"/>
            <a:chExt cx="2462528" cy="982434"/>
          </a:xfrm>
        </p:grpSpPr>
        <p:sp>
          <p:nvSpPr>
            <p:cNvPr id="796" name="Google Shape;796;p73"/>
            <p:cNvSpPr/>
            <p:nvPr/>
          </p:nvSpPr>
          <p:spPr>
            <a:xfrm>
              <a:off x="5627088" y="3378496"/>
              <a:ext cx="2462528" cy="982434"/>
            </a:xfrm>
            <a:custGeom>
              <a:rect b="b" l="l" r="r" t="t"/>
              <a:pathLst>
                <a:path extrusionOk="0" h="13128" w="32905">
                  <a:moveTo>
                    <a:pt x="32329" y="0"/>
                  </a:moveTo>
                  <a:lnTo>
                    <a:pt x="32036" y="333"/>
                  </a:lnTo>
                  <a:lnTo>
                    <a:pt x="30759" y="1320"/>
                  </a:lnTo>
                  <a:lnTo>
                    <a:pt x="30540" y="1069"/>
                  </a:lnTo>
                  <a:lnTo>
                    <a:pt x="30224" y="1428"/>
                  </a:lnTo>
                  <a:lnTo>
                    <a:pt x="30073" y="1304"/>
                  </a:lnTo>
                  <a:lnTo>
                    <a:pt x="29688" y="1737"/>
                  </a:lnTo>
                  <a:lnTo>
                    <a:pt x="29580" y="1404"/>
                  </a:lnTo>
                  <a:lnTo>
                    <a:pt x="29229" y="1763"/>
                  </a:lnTo>
                  <a:lnTo>
                    <a:pt x="29104" y="1628"/>
                  </a:lnTo>
                  <a:lnTo>
                    <a:pt x="28202" y="2449"/>
                  </a:lnTo>
                  <a:lnTo>
                    <a:pt x="28010" y="2198"/>
                  </a:lnTo>
                  <a:lnTo>
                    <a:pt x="27709" y="2473"/>
                  </a:lnTo>
                  <a:lnTo>
                    <a:pt x="27540" y="2138"/>
                  </a:lnTo>
                  <a:lnTo>
                    <a:pt x="27215" y="2499"/>
                  </a:lnTo>
                  <a:lnTo>
                    <a:pt x="27057" y="2364"/>
                  </a:lnTo>
                  <a:lnTo>
                    <a:pt x="26297" y="2322"/>
                  </a:lnTo>
                  <a:lnTo>
                    <a:pt x="25836" y="2824"/>
                  </a:lnTo>
                  <a:lnTo>
                    <a:pt x="25495" y="2573"/>
                  </a:lnTo>
                  <a:lnTo>
                    <a:pt x="25276" y="2882"/>
                  </a:lnTo>
                  <a:lnTo>
                    <a:pt x="25218" y="2649"/>
                  </a:lnTo>
                  <a:lnTo>
                    <a:pt x="24466" y="2908"/>
                  </a:lnTo>
                  <a:lnTo>
                    <a:pt x="24265" y="3191"/>
                  </a:lnTo>
                  <a:lnTo>
                    <a:pt x="24031" y="3016"/>
                  </a:lnTo>
                  <a:lnTo>
                    <a:pt x="23722" y="3584"/>
                  </a:lnTo>
                  <a:lnTo>
                    <a:pt x="23505" y="3309"/>
                  </a:lnTo>
                  <a:lnTo>
                    <a:pt x="23279" y="3776"/>
                  </a:lnTo>
                  <a:lnTo>
                    <a:pt x="23128" y="3668"/>
                  </a:lnTo>
                  <a:lnTo>
                    <a:pt x="22846" y="4003"/>
                  </a:lnTo>
                  <a:lnTo>
                    <a:pt x="22695" y="3961"/>
                  </a:lnTo>
                  <a:lnTo>
                    <a:pt x="21350" y="4386"/>
                  </a:lnTo>
                  <a:lnTo>
                    <a:pt x="20806" y="4478"/>
                  </a:lnTo>
                  <a:lnTo>
                    <a:pt x="20413" y="5072"/>
                  </a:lnTo>
                  <a:lnTo>
                    <a:pt x="20112" y="4837"/>
                  </a:lnTo>
                  <a:lnTo>
                    <a:pt x="19779" y="5306"/>
                  </a:lnTo>
                  <a:lnTo>
                    <a:pt x="19519" y="5106"/>
                  </a:lnTo>
                  <a:lnTo>
                    <a:pt x="19310" y="5356"/>
                  </a:lnTo>
                  <a:lnTo>
                    <a:pt x="19078" y="5206"/>
                  </a:lnTo>
                  <a:lnTo>
                    <a:pt x="18867" y="5631"/>
                  </a:lnTo>
                  <a:lnTo>
                    <a:pt x="18550" y="5439"/>
                  </a:lnTo>
                  <a:lnTo>
                    <a:pt x="18484" y="6082"/>
                  </a:lnTo>
                  <a:lnTo>
                    <a:pt x="18115" y="5916"/>
                  </a:lnTo>
                  <a:lnTo>
                    <a:pt x="17965" y="6409"/>
                  </a:lnTo>
                  <a:lnTo>
                    <a:pt x="17748" y="6241"/>
                  </a:lnTo>
                  <a:lnTo>
                    <a:pt x="17632" y="6927"/>
                  </a:lnTo>
                  <a:lnTo>
                    <a:pt x="17381" y="6734"/>
                  </a:lnTo>
                  <a:lnTo>
                    <a:pt x="17363" y="7252"/>
                  </a:lnTo>
                  <a:lnTo>
                    <a:pt x="17273" y="7193"/>
                  </a:lnTo>
                  <a:lnTo>
                    <a:pt x="16996" y="7621"/>
                  </a:lnTo>
                  <a:lnTo>
                    <a:pt x="16888" y="7586"/>
                  </a:lnTo>
                  <a:lnTo>
                    <a:pt x="16779" y="7871"/>
                  </a:lnTo>
                  <a:lnTo>
                    <a:pt x="16621" y="7679"/>
                  </a:lnTo>
                  <a:lnTo>
                    <a:pt x="16278" y="8230"/>
                  </a:lnTo>
                  <a:lnTo>
                    <a:pt x="16086" y="8088"/>
                  </a:lnTo>
                  <a:lnTo>
                    <a:pt x="15759" y="8589"/>
                  </a:lnTo>
                  <a:lnTo>
                    <a:pt x="15608" y="8405"/>
                  </a:lnTo>
                  <a:lnTo>
                    <a:pt x="15317" y="8956"/>
                  </a:lnTo>
                  <a:lnTo>
                    <a:pt x="14774" y="9299"/>
                  </a:lnTo>
                  <a:lnTo>
                    <a:pt x="14523" y="8974"/>
                  </a:lnTo>
                  <a:lnTo>
                    <a:pt x="14265" y="9107"/>
                  </a:lnTo>
                  <a:lnTo>
                    <a:pt x="14146" y="8924"/>
                  </a:lnTo>
                  <a:lnTo>
                    <a:pt x="13653" y="9267"/>
                  </a:lnTo>
                  <a:lnTo>
                    <a:pt x="13503" y="9091"/>
                  </a:lnTo>
                  <a:lnTo>
                    <a:pt x="13035" y="9349"/>
                  </a:lnTo>
                  <a:lnTo>
                    <a:pt x="12718" y="9107"/>
                  </a:lnTo>
                  <a:lnTo>
                    <a:pt x="11890" y="9133"/>
                  </a:lnTo>
                  <a:lnTo>
                    <a:pt x="10980" y="9167"/>
                  </a:lnTo>
                  <a:lnTo>
                    <a:pt x="10328" y="9191"/>
                  </a:lnTo>
                  <a:lnTo>
                    <a:pt x="9676" y="9726"/>
                  </a:lnTo>
                  <a:lnTo>
                    <a:pt x="9518" y="10043"/>
                  </a:lnTo>
                  <a:lnTo>
                    <a:pt x="9133" y="9851"/>
                  </a:lnTo>
                  <a:lnTo>
                    <a:pt x="8874" y="10402"/>
                  </a:lnTo>
                  <a:lnTo>
                    <a:pt x="8549" y="10185"/>
                  </a:lnTo>
                  <a:lnTo>
                    <a:pt x="8431" y="10587"/>
                  </a:lnTo>
                  <a:lnTo>
                    <a:pt x="8180" y="10386"/>
                  </a:lnTo>
                  <a:lnTo>
                    <a:pt x="8106" y="10595"/>
                  </a:lnTo>
                  <a:lnTo>
                    <a:pt x="7897" y="10510"/>
                  </a:lnTo>
                  <a:lnTo>
                    <a:pt x="7847" y="10645"/>
                  </a:lnTo>
                  <a:lnTo>
                    <a:pt x="7579" y="10552"/>
                  </a:lnTo>
                  <a:lnTo>
                    <a:pt x="7270" y="10972"/>
                  </a:lnTo>
                  <a:lnTo>
                    <a:pt x="7153" y="10761"/>
                  </a:lnTo>
                  <a:lnTo>
                    <a:pt x="6885" y="11162"/>
                  </a:lnTo>
                  <a:lnTo>
                    <a:pt x="6618" y="10921"/>
                  </a:lnTo>
                  <a:lnTo>
                    <a:pt x="6251" y="11397"/>
                  </a:lnTo>
                  <a:lnTo>
                    <a:pt x="5924" y="10962"/>
                  </a:lnTo>
                  <a:lnTo>
                    <a:pt x="5692" y="11613"/>
                  </a:lnTo>
                  <a:lnTo>
                    <a:pt x="5272" y="11154"/>
                  </a:lnTo>
                  <a:lnTo>
                    <a:pt x="4990" y="11463"/>
                  </a:lnTo>
                  <a:lnTo>
                    <a:pt x="4689" y="11196"/>
                  </a:lnTo>
                  <a:lnTo>
                    <a:pt x="4571" y="11605"/>
                  </a:lnTo>
                  <a:lnTo>
                    <a:pt x="4362" y="11347"/>
                  </a:lnTo>
                  <a:lnTo>
                    <a:pt x="4254" y="11605"/>
                  </a:lnTo>
                  <a:lnTo>
                    <a:pt x="3937" y="11389"/>
                  </a:lnTo>
                  <a:lnTo>
                    <a:pt x="3760" y="11748"/>
                  </a:lnTo>
                  <a:lnTo>
                    <a:pt x="3476" y="11573"/>
                  </a:lnTo>
                  <a:lnTo>
                    <a:pt x="3317" y="11798"/>
                  </a:lnTo>
                  <a:lnTo>
                    <a:pt x="3167" y="11706"/>
                  </a:lnTo>
                  <a:lnTo>
                    <a:pt x="2958" y="11956"/>
                  </a:lnTo>
                  <a:lnTo>
                    <a:pt x="2808" y="11806"/>
                  </a:lnTo>
                  <a:lnTo>
                    <a:pt x="2673" y="12115"/>
                  </a:lnTo>
                  <a:lnTo>
                    <a:pt x="2415" y="11856"/>
                  </a:lnTo>
                  <a:lnTo>
                    <a:pt x="2256" y="12225"/>
                  </a:lnTo>
                  <a:lnTo>
                    <a:pt x="1931" y="12024"/>
                  </a:lnTo>
                  <a:lnTo>
                    <a:pt x="1705" y="12407"/>
                  </a:lnTo>
                  <a:lnTo>
                    <a:pt x="1230" y="12642"/>
                  </a:lnTo>
                  <a:lnTo>
                    <a:pt x="694" y="12684"/>
                  </a:lnTo>
                  <a:lnTo>
                    <a:pt x="628" y="12500"/>
                  </a:lnTo>
                  <a:lnTo>
                    <a:pt x="478" y="12792"/>
                  </a:lnTo>
                  <a:lnTo>
                    <a:pt x="309" y="12500"/>
                  </a:lnTo>
                  <a:lnTo>
                    <a:pt x="0" y="13127"/>
                  </a:lnTo>
                  <a:lnTo>
                    <a:pt x="32905" y="13127"/>
                  </a:lnTo>
                  <a:lnTo>
                    <a:pt x="32905" y="13109"/>
                  </a:lnTo>
                  <a:lnTo>
                    <a:pt x="32905" y="13101"/>
                  </a:lnTo>
                  <a:lnTo>
                    <a:pt x="32905" y="82"/>
                  </a:lnTo>
                  <a:lnTo>
                    <a:pt x="32480" y="383"/>
                  </a:lnTo>
                  <a:lnTo>
                    <a:pt x="32329" y="0"/>
                  </a:ln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73"/>
            <p:cNvSpPr/>
            <p:nvPr/>
          </p:nvSpPr>
          <p:spPr>
            <a:xfrm>
              <a:off x="5889691" y="3716747"/>
              <a:ext cx="2199923" cy="644180"/>
            </a:xfrm>
            <a:custGeom>
              <a:rect b="b" l="l" r="r" t="t"/>
              <a:pathLst>
                <a:path extrusionOk="0" h="8608" w="29396">
                  <a:moveTo>
                    <a:pt x="29396" y="0"/>
                  </a:moveTo>
                  <a:lnTo>
                    <a:pt x="29105" y="275"/>
                  </a:lnTo>
                  <a:lnTo>
                    <a:pt x="28979" y="159"/>
                  </a:lnTo>
                  <a:lnTo>
                    <a:pt x="28836" y="367"/>
                  </a:lnTo>
                  <a:lnTo>
                    <a:pt x="28393" y="167"/>
                  </a:lnTo>
                  <a:lnTo>
                    <a:pt x="27884" y="443"/>
                  </a:lnTo>
                  <a:lnTo>
                    <a:pt x="27250" y="367"/>
                  </a:lnTo>
                  <a:lnTo>
                    <a:pt x="26907" y="417"/>
                  </a:lnTo>
                  <a:lnTo>
                    <a:pt x="26648" y="476"/>
                  </a:lnTo>
                  <a:lnTo>
                    <a:pt x="26598" y="744"/>
                  </a:lnTo>
                  <a:lnTo>
                    <a:pt x="26480" y="536"/>
                  </a:lnTo>
                  <a:lnTo>
                    <a:pt x="25987" y="969"/>
                  </a:lnTo>
                  <a:lnTo>
                    <a:pt x="25285" y="1153"/>
                  </a:lnTo>
                  <a:lnTo>
                    <a:pt x="25034" y="1103"/>
                  </a:lnTo>
                  <a:lnTo>
                    <a:pt x="24609" y="1570"/>
                  </a:lnTo>
                  <a:lnTo>
                    <a:pt x="24308" y="1362"/>
                  </a:lnTo>
                  <a:lnTo>
                    <a:pt x="23757" y="1729"/>
                  </a:lnTo>
                  <a:lnTo>
                    <a:pt x="23229" y="1578"/>
                  </a:lnTo>
                  <a:lnTo>
                    <a:pt x="22712" y="1821"/>
                  </a:lnTo>
                  <a:lnTo>
                    <a:pt x="22712" y="1739"/>
                  </a:lnTo>
                  <a:lnTo>
                    <a:pt x="22461" y="1779"/>
                  </a:lnTo>
                  <a:lnTo>
                    <a:pt x="22369" y="1697"/>
                  </a:lnTo>
                  <a:lnTo>
                    <a:pt x="22160" y="1863"/>
                  </a:lnTo>
                  <a:lnTo>
                    <a:pt x="21525" y="1763"/>
                  </a:lnTo>
                  <a:lnTo>
                    <a:pt x="21184" y="1847"/>
                  </a:lnTo>
                  <a:lnTo>
                    <a:pt x="21049" y="2090"/>
                  </a:lnTo>
                  <a:lnTo>
                    <a:pt x="20841" y="1956"/>
                  </a:lnTo>
                  <a:lnTo>
                    <a:pt x="20113" y="2314"/>
                  </a:lnTo>
                  <a:lnTo>
                    <a:pt x="19838" y="2306"/>
                  </a:lnTo>
                  <a:lnTo>
                    <a:pt x="19746" y="2607"/>
                  </a:lnTo>
                  <a:lnTo>
                    <a:pt x="19495" y="2407"/>
                  </a:lnTo>
                  <a:lnTo>
                    <a:pt x="19210" y="2641"/>
                  </a:lnTo>
                  <a:lnTo>
                    <a:pt x="19144" y="2992"/>
                  </a:lnTo>
                  <a:lnTo>
                    <a:pt x="18986" y="2942"/>
                  </a:lnTo>
                  <a:lnTo>
                    <a:pt x="18793" y="3050"/>
                  </a:lnTo>
                  <a:lnTo>
                    <a:pt x="18751" y="2982"/>
                  </a:lnTo>
                  <a:lnTo>
                    <a:pt x="18392" y="3075"/>
                  </a:lnTo>
                  <a:lnTo>
                    <a:pt x="18366" y="3293"/>
                  </a:lnTo>
                  <a:lnTo>
                    <a:pt x="18184" y="3125"/>
                  </a:lnTo>
                  <a:lnTo>
                    <a:pt x="17239" y="3283"/>
                  </a:lnTo>
                  <a:lnTo>
                    <a:pt x="16862" y="3259"/>
                  </a:lnTo>
                  <a:lnTo>
                    <a:pt x="16680" y="3526"/>
                  </a:lnTo>
                  <a:lnTo>
                    <a:pt x="16461" y="3317"/>
                  </a:lnTo>
                  <a:lnTo>
                    <a:pt x="16371" y="3443"/>
                  </a:lnTo>
                  <a:lnTo>
                    <a:pt x="16228" y="3375"/>
                  </a:lnTo>
                  <a:lnTo>
                    <a:pt x="16170" y="3644"/>
                  </a:lnTo>
                  <a:lnTo>
                    <a:pt x="15759" y="3626"/>
                  </a:lnTo>
                  <a:lnTo>
                    <a:pt x="15627" y="3961"/>
                  </a:lnTo>
                  <a:lnTo>
                    <a:pt x="15450" y="3995"/>
                  </a:lnTo>
                  <a:lnTo>
                    <a:pt x="15542" y="4103"/>
                  </a:lnTo>
                  <a:lnTo>
                    <a:pt x="15542" y="4103"/>
                  </a:lnTo>
                  <a:lnTo>
                    <a:pt x="15334" y="4069"/>
                  </a:lnTo>
                  <a:lnTo>
                    <a:pt x="15342" y="4312"/>
                  </a:lnTo>
                  <a:lnTo>
                    <a:pt x="15033" y="4254"/>
                  </a:lnTo>
                  <a:lnTo>
                    <a:pt x="14867" y="4454"/>
                  </a:lnTo>
                  <a:lnTo>
                    <a:pt x="14782" y="4647"/>
                  </a:lnTo>
                  <a:lnTo>
                    <a:pt x="14566" y="4697"/>
                  </a:lnTo>
                  <a:lnTo>
                    <a:pt x="14632" y="4929"/>
                  </a:lnTo>
                  <a:lnTo>
                    <a:pt x="14223" y="5098"/>
                  </a:lnTo>
                  <a:lnTo>
                    <a:pt x="13904" y="5006"/>
                  </a:lnTo>
                  <a:lnTo>
                    <a:pt x="13595" y="5080"/>
                  </a:lnTo>
                  <a:lnTo>
                    <a:pt x="13236" y="5264"/>
                  </a:lnTo>
                  <a:lnTo>
                    <a:pt x="13228" y="5489"/>
                  </a:lnTo>
                  <a:lnTo>
                    <a:pt x="12885" y="5549"/>
                  </a:lnTo>
                  <a:lnTo>
                    <a:pt x="12619" y="5774"/>
                  </a:lnTo>
                  <a:lnTo>
                    <a:pt x="12075" y="5465"/>
                  </a:lnTo>
                  <a:lnTo>
                    <a:pt x="11891" y="5708"/>
                  </a:lnTo>
                  <a:lnTo>
                    <a:pt x="11289" y="5649"/>
                  </a:lnTo>
                  <a:lnTo>
                    <a:pt x="11123" y="5589"/>
                  </a:lnTo>
                  <a:lnTo>
                    <a:pt x="10938" y="5758"/>
                  </a:lnTo>
                  <a:lnTo>
                    <a:pt x="9835" y="5690"/>
                  </a:lnTo>
                  <a:lnTo>
                    <a:pt x="9603" y="5840"/>
                  </a:lnTo>
                  <a:lnTo>
                    <a:pt x="9326" y="5700"/>
                  </a:lnTo>
                  <a:lnTo>
                    <a:pt x="8766" y="5758"/>
                  </a:lnTo>
                  <a:lnTo>
                    <a:pt x="8650" y="6016"/>
                  </a:lnTo>
                  <a:lnTo>
                    <a:pt x="8265" y="5974"/>
                  </a:lnTo>
                  <a:lnTo>
                    <a:pt x="8123" y="6209"/>
                  </a:lnTo>
                  <a:lnTo>
                    <a:pt x="7830" y="5990"/>
                  </a:lnTo>
                  <a:lnTo>
                    <a:pt x="7112" y="6367"/>
                  </a:lnTo>
                  <a:lnTo>
                    <a:pt x="6996" y="6568"/>
                  </a:lnTo>
                  <a:lnTo>
                    <a:pt x="6727" y="6442"/>
                  </a:lnTo>
                  <a:lnTo>
                    <a:pt x="6418" y="6610"/>
                  </a:lnTo>
                  <a:lnTo>
                    <a:pt x="6302" y="6668"/>
                  </a:lnTo>
                  <a:lnTo>
                    <a:pt x="6001" y="6576"/>
                  </a:lnTo>
                  <a:lnTo>
                    <a:pt x="5550" y="6626"/>
                  </a:lnTo>
                  <a:lnTo>
                    <a:pt x="5465" y="6869"/>
                  </a:lnTo>
                  <a:lnTo>
                    <a:pt x="5006" y="6652"/>
                  </a:lnTo>
                  <a:lnTo>
                    <a:pt x="4906" y="6911"/>
                  </a:lnTo>
                  <a:lnTo>
                    <a:pt x="4679" y="6752"/>
                  </a:lnTo>
                  <a:lnTo>
                    <a:pt x="4613" y="7103"/>
                  </a:lnTo>
                  <a:lnTo>
                    <a:pt x="4328" y="6835"/>
                  </a:lnTo>
                  <a:lnTo>
                    <a:pt x="3711" y="7278"/>
                  </a:lnTo>
                  <a:lnTo>
                    <a:pt x="2935" y="7228"/>
                  </a:lnTo>
                  <a:lnTo>
                    <a:pt x="2884" y="7462"/>
                  </a:lnTo>
                  <a:lnTo>
                    <a:pt x="2542" y="7312"/>
                  </a:lnTo>
                  <a:lnTo>
                    <a:pt x="2433" y="7605"/>
                  </a:lnTo>
                  <a:lnTo>
                    <a:pt x="1864" y="7436"/>
                  </a:lnTo>
                  <a:lnTo>
                    <a:pt x="1455" y="7755"/>
                  </a:lnTo>
                  <a:lnTo>
                    <a:pt x="1138" y="7946"/>
                  </a:lnTo>
                  <a:lnTo>
                    <a:pt x="1" y="8331"/>
                  </a:lnTo>
                  <a:lnTo>
                    <a:pt x="628" y="8531"/>
                  </a:lnTo>
                  <a:lnTo>
                    <a:pt x="837" y="8607"/>
                  </a:lnTo>
                  <a:lnTo>
                    <a:pt x="26271" y="8607"/>
                  </a:lnTo>
                  <a:lnTo>
                    <a:pt x="28712" y="8589"/>
                  </a:lnTo>
                  <a:cubicBezTo>
                    <a:pt x="28712" y="8589"/>
                    <a:pt x="28987" y="8589"/>
                    <a:pt x="29396" y="8581"/>
                  </a:cubicBezTo>
                  <a:lnTo>
                    <a:pt x="293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73"/>
            <p:cNvSpPr/>
            <p:nvPr/>
          </p:nvSpPr>
          <p:spPr>
            <a:xfrm>
              <a:off x="5935342" y="3954870"/>
              <a:ext cx="2154272" cy="406055"/>
            </a:xfrm>
            <a:custGeom>
              <a:rect b="b" l="l" r="r" t="t"/>
              <a:pathLst>
                <a:path extrusionOk="0" h="5426" w="28786">
                  <a:moveTo>
                    <a:pt x="28786" y="1"/>
                  </a:moveTo>
                  <a:lnTo>
                    <a:pt x="28202" y="294"/>
                  </a:lnTo>
                  <a:lnTo>
                    <a:pt x="27123" y="394"/>
                  </a:lnTo>
                  <a:lnTo>
                    <a:pt x="26730" y="578"/>
                  </a:lnTo>
                  <a:lnTo>
                    <a:pt x="26564" y="444"/>
                  </a:lnTo>
                  <a:lnTo>
                    <a:pt x="26205" y="753"/>
                  </a:lnTo>
                  <a:lnTo>
                    <a:pt x="25912" y="478"/>
                  </a:lnTo>
                  <a:lnTo>
                    <a:pt x="25537" y="703"/>
                  </a:lnTo>
                  <a:lnTo>
                    <a:pt x="25244" y="628"/>
                  </a:lnTo>
                  <a:lnTo>
                    <a:pt x="24500" y="1064"/>
                  </a:lnTo>
                  <a:lnTo>
                    <a:pt x="24199" y="787"/>
                  </a:lnTo>
                  <a:lnTo>
                    <a:pt x="23590" y="1238"/>
                  </a:lnTo>
                  <a:lnTo>
                    <a:pt x="23371" y="979"/>
                  </a:lnTo>
                  <a:lnTo>
                    <a:pt x="22669" y="1146"/>
                  </a:lnTo>
                  <a:lnTo>
                    <a:pt x="22378" y="1304"/>
                  </a:lnTo>
                  <a:lnTo>
                    <a:pt x="21809" y="1264"/>
                  </a:lnTo>
                  <a:lnTo>
                    <a:pt x="21550" y="1455"/>
                  </a:lnTo>
                  <a:lnTo>
                    <a:pt x="21099" y="1322"/>
                  </a:lnTo>
                  <a:lnTo>
                    <a:pt x="20965" y="1539"/>
                  </a:lnTo>
                  <a:lnTo>
                    <a:pt x="20732" y="1338"/>
                  </a:lnTo>
                  <a:lnTo>
                    <a:pt x="20273" y="2257"/>
                  </a:lnTo>
                  <a:lnTo>
                    <a:pt x="20038" y="1982"/>
                  </a:lnTo>
                  <a:lnTo>
                    <a:pt x="19611" y="2257"/>
                  </a:lnTo>
                  <a:lnTo>
                    <a:pt x="19328" y="2167"/>
                  </a:lnTo>
                  <a:lnTo>
                    <a:pt x="19302" y="2291"/>
                  </a:lnTo>
                  <a:lnTo>
                    <a:pt x="19070" y="2217"/>
                  </a:lnTo>
                  <a:lnTo>
                    <a:pt x="19078" y="2391"/>
                  </a:lnTo>
                  <a:lnTo>
                    <a:pt x="19078" y="2391"/>
                  </a:lnTo>
                  <a:lnTo>
                    <a:pt x="18935" y="2233"/>
                  </a:lnTo>
                  <a:lnTo>
                    <a:pt x="18701" y="2618"/>
                  </a:lnTo>
                  <a:lnTo>
                    <a:pt x="18007" y="2307"/>
                  </a:lnTo>
                  <a:lnTo>
                    <a:pt x="17957" y="2592"/>
                  </a:lnTo>
                  <a:lnTo>
                    <a:pt x="17465" y="2534"/>
                  </a:lnTo>
                  <a:lnTo>
                    <a:pt x="17265" y="2742"/>
                  </a:lnTo>
                  <a:lnTo>
                    <a:pt x="17064" y="2608"/>
                  </a:lnTo>
                  <a:lnTo>
                    <a:pt x="17014" y="2792"/>
                  </a:lnTo>
                  <a:lnTo>
                    <a:pt x="16872" y="2650"/>
                  </a:lnTo>
                  <a:lnTo>
                    <a:pt x="16804" y="3043"/>
                  </a:lnTo>
                  <a:lnTo>
                    <a:pt x="16043" y="2834"/>
                  </a:lnTo>
                  <a:lnTo>
                    <a:pt x="16043" y="2834"/>
                  </a:lnTo>
                  <a:lnTo>
                    <a:pt x="16194" y="3193"/>
                  </a:lnTo>
                  <a:lnTo>
                    <a:pt x="16011" y="3051"/>
                  </a:lnTo>
                  <a:lnTo>
                    <a:pt x="15684" y="3344"/>
                  </a:lnTo>
                  <a:lnTo>
                    <a:pt x="15418" y="3219"/>
                  </a:lnTo>
                  <a:lnTo>
                    <a:pt x="15299" y="3560"/>
                  </a:lnTo>
                  <a:lnTo>
                    <a:pt x="15125" y="3344"/>
                  </a:lnTo>
                  <a:lnTo>
                    <a:pt x="14890" y="3661"/>
                  </a:lnTo>
                  <a:lnTo>
                    <a:pt x="14507" y="3795"/>
                  </a:lnTo>
                  <a:lnTo>
                    <a:pt x="14156" y="3687"/>
                  </a:lnTo>
                  <a:lnTo>
                    <a:pt x="13922" y="3937"/>
                  </a:lnTo>
                  <a:lnTo>
                    <a:pt x="13605" y="3745"/>
                  </a:lnTo>
                  <a:lnTo>
                    <a:pt x="13505" y="3903"/>
                  </a:lnTo>
                  <a:lnTo>
                    <a:pt x="13120" y="3679"/>
                  </a:lnTo>
                  <a:lnTo>
                    <a:pt x="12626" y="3979"/>
                  </a:lnTo>
                  <a:lnTo>
                    <a:pt x="12259" y="3787"/>
                  </a:lnTo>
                  <a:lnTo>
                    <a:pt x="11874" y="3845"/>
                  </a:lnTo>
                  <a:lnTo>
                    <a:pt x="11557" y="3953"/>
                  </a:lnTo>
                  <a:lnTo>
                    <a:pt x="11130" y="3795"/>
                  </a:lnTo>
                  <a:lnTo>
                    <a:pt x="10998" y="4038"/>
                  </a:lnTo>
                  <a:lnTo>
                    <a:pt x="10621" y="4130"/>
                  </a:lnTo>
                  <a:lnTo>
                    <a:pt x="9969" y="4104"/>
                  </a:lnTo>
                  <a:lnTo>
                    <a:pt x="9785" y="4304"/>
                  </a:lnTo>
                  <a:lnTo>
                    <a:pt x="9460" y="4230"/>
                  </a:lnTo>
                  <a:lnTo>
                    <a:pt x="9394" y="4423"/>
                  </a:lnTo>
                  <a:lnTo>
                    <a:pt x="9093" y="4254"/>
                  </a:lnTo>
                  <a:lnTo>
                    <a:pt x="8824" y="4539"/>
                  </a:lnTo>
                  <a:lnTo>
                    <a:pt x="8581" y="4304"/>
                  </a:lnTo>
                  <a:lnTo>
                    <a:pt x="7948" y="4697"/>
                  </a:lnTo>
                  <a:lnTo>
                    <a:pt x="7964" y="4573"/>
                  </a:lnTo>
                  <a:lnTo>
                    <a:pt x="7729" y="4647"/>
                  </a:lnTo>
                  <a:lnTo>
                    <a:pt x="7539" y="4473"/>
                  </a:lnTo>
                  <a:lnTo>
                    <a:pt x="7346" y="4673"/>
                  </a:lnTo>
                  <a:lnTo>
                    <a:pt x="6903" y="4381"/>
                  </a:lnTo>
                  <a:lnTo>
                    <a:pt x="6586" y="4697"/>
                  </a:lnTo>
                  <a:lnTo>
                    <a:pt x="6067" y="4431"/>
                  </a:lnTo>
                  <a:lnTo>
                    <a:pt x="5758" y="4589"/>
                  </a:lnTo>
                  <a:lnTo>
                    <a:pt x="5633" y="4423"/>
                  </a:lnTo>
                  <a:lnTo>
                    <a:pt x="5248" y="4647"/>
                  </a:lnTo>
                  <a:lnTo>
                    <a:pt x="5032" y="4513"/>
                  </a:lnTo>
                  <a:lnTo>
                    <a:pt x="4821" y="4681"/>
                  </a:lnTo>
                  <a:lnTo>
                    <a:pt x="4496" y="4431"/>
                  </a:lnTo>
                  <a:lnTo>
                    <a:pt x="4079" y="4681"/>
                  </a:lnTo>
                  <a:lnTo>
                    <a:pt x="3778" y="4463"/>
                  </a:lnTo>
                  <a:lnTo>
                    <a:pt x="3502" y="4814"/>
                  </a:lnTo>
                  <a:lnTo>
                    <a:pt x="3327" y="4613"/>
                  </a:lnTo>
                  <a:lnTo>
                    <a:pt x="3151" y="4856"/>
                  </a:lnTo>
                  <a:lnTo>
                    <a:pt x="2734" y="4697"/>
                  </a:lnTo>
                  <a:lnTo>
                    <a:pt x="2676" y="4940"/>
                  </a:lnTo>
                  <a:lnTo>
                    <a:pt x="2415" y="4832"/>
                  </a:lnTo>
                  <a:lnTo>
                    <a:pt x="2365" y="5006"/>
                  </a:lnTo>
                  <a:lnTo>
                    <a:pt x="2040" y="4898"/>
                  </a:lnTo>
                  <a:lnTo>
                    <a:pt x="1998" y="5056"/>
                  </a:lnTo>
                  <a:lnTo>
                    <a:pt x="1573" y="4940"/>
                  </a:lnTo>
                  <a:lnTo>
                    <a:pt x="1161" y="5115"/>
                  </a:lnTo>
                  <a:lnTo>
                    <a:pt x="929" y="5006"/>
                  </a:lnTo>
                  <a:lnTo>
                    <a:pt x="829" y="5265"/>
                  </a:lnTo>
                  <a:lnTo>
                    <a:pt x="409" y="5141"/>
                  </a:lnTo>
                  <a:lnTo>
                    <a:pt x="393" y="5349"/>
                  </a:lnTo>
                  <a:lnTo>
                    <a:pt x="151" y="5165"/>
                  </a:lnTo>
                  <a:lnTo>
                    <a:pt x="0" y="5307"/>
                  </a:lnTo>
                  <a:lnTo>
                    <a:pt x="18" y="5349"/>
                  </a:lnTo>
                  <a:lnTo>
                    <a:pt x="42" y="5425"/>
                  </a:lnTo>
                  <a:lnTo>
                    <a:pt x="28152" y="5425"/>
                  </a:lnTo>
                  <a:lnTo>
                    <a:pt x="28786" y="5407"/>
                  </a:lnTo>
                  <a:lnTo>
                    <a:pt x="28786" y="5399"/>
                  </a:lnTo>
                  <a:lnTo>
                    <a:pt x="28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73"/>
            <p:cNvSpPr/>
            <p:nvPr/>
          </p:nvSpPr>
          <p:spPr>
            <a:xfrm>
              <a:off x="7258534" y="4213647"/>
              <a:ext cx="118243" cy="147275"/>
            </a:xfrm>
            <a:custGeom>
              <a:rect b="b" l="l" r="r" t="t"/>
              <a:pathLst>
                <a:path extrusionOk="0" h="1968" w="1580">
                  <a:moveTo>
                    <a:pt x="744" y="1247"/>
                  </a:moveTo>
                  <a:cubicBezTo>
                    <a:pt x="752" y="1247"/>
                    <a:pt x="760" y="1250"/>
                    <a:pt x="769" y="1256"/>
                  </a:cubicBezTo>
                  <a:cubicBezTo>
                    <a:pt x="753" y="1256"/>
                    <a:pt x="727" y="1256"/>
                    <a:pt x="703" y="1266"/>
                  </a:cubicBezTo>
                  <a:cubicBezTo>
                    <a:pt x="718" y="1254"/>
                    <a:pt x="731" y="1247"/>
                    <a:pt x="744" y="1247"/>
                  </a:cubicBezTo>
                  <a:close/>
                  <a:moveTo>
                    <a:pt x="60" y="1566"/>
                  </a:moveTo>
                  <a:lnTo>
                    <a:pt x="60" y="1566"/>
                  </a:lnTo>
                  <a:cubicBezTo>
                    <a:pt x="60" y="1566"/>
                    <a:pt x="59" y="1566"/>
                    <a:pt x="59" y="1566"/>
                  </a:cubicBezTo>
                  <a:cubicBezTo>
                    <a:pt x="59" y="1567"/>
                    <a:pt x="59" y="1567"/>
                    <a:pt x="59" y="1567"/>
                  </a:cubicBezTo>
                  <a:cubicBezTo>
                    <a:pt x="59" y="1567"/>
                    <a:pt x="60" y="1567"/>
                    <a:pt x="60" y="1566"/>
                  </a:cubicBezTo>
                  <a:close/>
                  <a:moveTo>
                    <a:pt x="853" y="1807"/>
                  </a:moveTo>
                  <a:lnTo>
                    <a:pt x="853" y="1833"/>
                  </a:lnTo>
                  <a:cubicBezTo>
                    <a:pt x="853" y="1825"/>
                    <a:pt x="845" y="1825"/>
                    <a:pt x="837" y="1817"/>
                  </a:cubicBezTo>
                  <a:cubicBezTo>
                    <a:pt x="845" y="1817"/>
                    <a:pt x="845" y="1807"/>
                    <a:pt x="853" y="1807"/>
                  </a:cubicBezTo>
                  <a:close/>
                  <a:moveTo>
                    <a:pt x="481" y="0"/>
                  </a:moveTo>
                  <a:cubicBezTo>
                    <a:pt x="479" y="0"/>
                    <a:pt x="478" y="1"/>
                    <a:pt x="476" y="2"/>
                  </a:cubicBezTo>
                  <a:cubicBezTo>
                    <a:pt x="460" y="28"/>
                    <a:pt x="444" y="36"/>
                    <a:pt x="418" y="36"/>
                  </a:cubicBezTo>
                  <a:cubicBezTo>
                    <a:pt x="418" y="36"/>
                    <a:pt x="436" y="95"/>
                    <a:pt x="344" y="113"/>
                  </a:cubicBezTo>
                  <a:cubicBezTo>
                    <a:pt x="344" y="121"/>
                    <a:pt x="436" y="137"/>
                    <a:pt x="444" y="137"/>
                  </a:cubicBezTo>
                  <a:cubicBezTo>
                    <a:pt x="436" y="145"/>
                    <a:pt x="418" y="145"/>
                    <a:pt x="402" y="153"/>
                  </a:cubicBezTo>
                  <a:cubicBezTo>
                    <a:pt x="418" y="153"/>
                    <a:pt x="426" y="163"/>
                    <a:pt x="444" y="171"/>
                  </a:cubicBezTo>
                  <a:cubicBezTo>
                    <a:pt x="360" y="195"/>
                    <a:pt x="318" y="271"/>
                    <a:pt x="436" y="279"/>
                  </a:cubicBezTo>
                  <a:cubicBezTo>
                    <a:pt x="418" y="303"/>
                    <a:pt x="276" y="337"/>
                    <a:pt x="286" y="337"/>
                  </a:cubicBezTo>
                  <a:cubicBezTo>
                    <a:pt x="518" y="429"/>
                    <a:pt x="225" y="437"/>
                    <a:pt x="402" y="445"/>
                  </a:cubicBezTo>
                  <a:cubicBezTo>
                    <a:pt x="309" y="475"/>
                    <a:pt x="289" y="516"/>
                    <a:pt x="327" y="516"/>
                  </a:cubicBezTo>
                  <a:cubicBezTo>
                    <a:pt x="342" y="516"/>
                    <a:pt x="366" y="509"/>
                    <a:pt x="397" y="494"/>
                  </a:cubicBezTo>
                  <a:lnTo>
                    <a:pt x="397" y="494"/>
                  </a:lnTo>
                  <a:cubicBezTo>
                    <a:pt x="355" y="515"/>
                    <a:pt x="331" y="522"/>
                    <a:pt x="276" y="530"/>
                  </a:cubicBezTo>
                  <a:cubicBezTo>
                    <a:pt x="302" y="554"/>
                    <a:pt x="376" y="572"/>
                    <a:pt x="402" y="572"/>
                  </a:cubicBezTo>
                  <a:cubicBezTo>
                    <a:pt x="374" y="585"/>
                    <a:pt x="207" y="646"/>
                    <a:pt x="307" y="646"/>
                  </a:cubicBezTo>
                  <a:cubicBezTo>
                    <a:pt x="327" y="646"/>
                    <a:pt x="358" y="644"/>
                    <a:pt x="402" y="638"/>
                  </a:cubicBezTo>
                  <a:lnTo>
                    <a:pt x="402" y="638"/>
                  </a:lnTo>
                  <a:cubicBezTo>
                    <a:pt x="376" y="654"/>
                    <a:pt x="352" y="664"/>
                    <a:pt x="318" y="664"/>
                  </a:cubicBezTo>
                  <a:cubicBezTo>
                    <a:pt x="333" y="671"/>
                    <a:pt x="285" y="690"/>
                    <a:pt x="330" y="690"/>
                  </a:cubicBezTo>
                  <a:cubicBezTo>
                    <a:pt x="337" y="690"/>
                    <a:pt x="347" y="689"/>
                    <a:pt x="360" y="688"/>
                  </a:cubicBezTo>
                  <a:lnTo>
                    <a:pt x="360" y="688"/>
                  </a:lnTo>
                  <a:cubicBezTo>
                    <a:pt x="310" y="714"/>
                    <a:pt x="260" y="722"/>
                    <a:pt x="209" y="722"/>
                  </a:cubicBezTo>
                  <a:cubicBezTo>
                    <a:pt x="360" y="738"/>
                    <a:pt x="326" y="788"/>
                    <a:pt x="217" y="831"/>
                  </a:cubicBezTo>
                  <a:cubicBezTo>
                    <a:pt x="302" y="847"/>
                    <a:pt x="294" y="831"/>
                    <a:pt x="336" y="881"/>
                  </a:cubicBezTo>
                  <a:cubicBezTo>
                    <a:pt x="359" y="912"/>
                    <a:pt x="348" y="919"/>
                    <a:pt x="328" y="919"/>
                  </a:cubicBezTo>
                  <a:cubicBezTo>
                    <a:pt x="312" y="919"/>
                    <a:pt x="290" y="914"/>
                    <a:pt x="275" y="914"/>
                  </a:cubicBezTo>
                  <a:cubicBezTo>
                    <a:pt x="248" y="914"/>
                    <a:pt x="242" y="928"/>
                    <a:pt x="326" y="1005"/>
                  </a:cubicBezTo>
                  <a:cubicBezTo>
                    <a:pt x="302" y="1005"/>
                    <a:pt x="286" y="1015"/>
                    <a:pt x="268" y="1015"/>
                  </a:cubicBezTo>
                  <a:cubicBezTo>
                    <a:pt x="268" y="1047"/>
                    <a:pt x="235" y="1115"/>
                    <a:pt x="294" y="1123"/>
                  </a:cubicBezTo>
                  <a:cubicBezTo>
                    <a:pt x="277" y="1176"/>
                    <a:pt x="130" y="1258"/>
                    <a:pt x="131" y="1258"/>
                  </a:cubicBezTo>
                  <a:cubicBezTo>
                    <a:pt x="131" y="1258"/>
                    <a:pt x="132" y="1257"/>
                    <a:pt x="135" y="1256"/>
                  </a:cubicBezTo>
                  <a:lnTo>
                    <a:pt x="135" y="1256"/>
                  </a:lnTo>
                  <a:cubicBezTo>
                    <a:pt x="86" y="1282"/>
                    <a:pt x="268" y="1316"/>
                    <a:pt x="344" y="1332"/>
                  </a:cubicBezTo>
                  <a:cubicBezTo>
                    <a:pt x="286" y="1340"/>
                    <a:pt x="217" y="1366"/>
                    <a:pt x="159" y="1390"/>
                  </a:cubicBezTo>
                  <a:cubicBezTo>
                    <a:pt x="169" y="1388"/>
                    <a:pt x="177" y="1386"/>
                    <a:pt x="183" y="1386"/>
                  </a:cubicBezTo>
                  <a:cubicBezTo>
                    <a:pt x="257" y="1386"/>
                    <a:pt x="76" y="1558"/>
                    <a:pt x="60" y="1566"/>
                  </a:cubicBezTo>
                  <a:lnTo>
                    <a:pt x="60" y="1566"/>
                  </a:lnTo>
                  <a:cubicBezTo>
                    <a:pt x="82" y="1564"/>
                    <a:pt x="100" y="1563"/>
                    <a:pt x="114" y="1563"/>
                  </a:cubicBezTo>
                  <a:cubicBezTo>
                    <a:pt x="254" y="1563"/>
                    <a:pt x="82" y="1658"/>
                    <a:pt x="223" y="1658"/>
                  </a:cubicBezTo>
                  <a:cubicBezTo>
                    <a:pt x="233" y="1658"/>
                    <a:pt x="245" y="1658"/>
                    <a:pt x="260" y="1657"/>
                  </a:cubicBezTo>
                  <a:lnTo>
                    <a:pt x="260" y="1657"/>
                  </a:lnTo>
                  <a:cubicBezTo>
                    <a:pt x="235" y="1675"/>
                    <a:pt x="67" y="1883"/>
                    <a:pt x="1" y="1968"/>
                  </a:cubicBezTo>
                  <a:lnTo>
                    <a:pt x="1513" y="1968"/>
                  </a:lnTo>
                  <a:cubicBezTo>
                    <a:pt x="1479" y="1941"/>
                    <a:pt x="1439" y="1917"/>
                    <a:pt x="1397" y="1899"/>
                  </a:cubicBezTo>
                  <a:cubicBezTo>
                    <a:pt x="1551" y="1850"/>
                    <a:pt x="1523" y="1699"/>
                    <a:pt x="1421" y="1699"/>
                  </a:cubicBezTo>
                  <a:cubicBezTo>
                    <a:pt x="1418" y="1699"/>
                    <a:pt x="1415" y="1699"/>
                    <a:pt x="1413" y="1699"/>
                  </a:cubicBezTo>
                  <a:cubicBezTo>
                    <a:pt x="1439" y="1649"/>
                    <a:pt x="1489" y="1617"/>
                    <a:pt x="1547" y="1607"/>
                  </a:cubicBezTo>
                  <a:cubicBezTo>
                    <a:pt x="1405" y="1316"/>
                    <a:pt x="1579" y="1583"/>
                    <a:pt x="1547" y="1282"/>
                  </a:cubicBezTo>
                  <a:lnTo>
                    <a:pt x="1547" y="1282"/>
                  </a:lnTo>
                  <a:cubicBezTo>
                    <a:pt x="1546" y="1282"/>
                    <a:pt x="1545" y="1282"/>
                    <a:pt x="1544" y="1282"/>
                  </a:cubicBezTo>
                  <a:cubicBezTo>
                    <a:pt x="1502" y="1282"/>
                    <a:pt x="1297" y="1131"/>
                    <a:pt x="1304" y="1123"/>
                  </a:cubicBezTo>
                  <a:cubicBezTo>
                    <a:pt x="1338" y="1115"/>
                    <a:pt x="1371" y="1115"/>
                    <a:pt x="1405" y="1105"/>
                  </a:cubicBezTo>
                  <a:cubicBezTo>
                    <a:pt x="1347" y="1047"/>
                    <a:pt x="1358" y="815"/>
                    <a:pt x="1424" y="815"/>
                  </a:cubicBezTo>
                  <a:cubicBezTo>
                    <a:pt x="1433" y="815"/>
                    <a:pt x="1443" y="820"/>
                    <a:pt x="1455" y="831"/>
                  </a:cubicBezTo>
                  <a:cubicBezTo>
                    <a:pt x="1355" y="680"/>
                    <a:pt x="1338" y="546"/>
                    <a:pt x="1170" y="538"/>
                  </a:cubicBezTo>
                  <a:cubicBezTo>
                    <a:pt x="1363" y="538"/>
                    <a:pt x="1162" y="413"/>
                    <a:pt x="1278" y="363"/>
                  </a:cubicBezTo>
                  <a:cubicBezTo>
                    <a:pt x="1154" y="353"/>
                    <a:pt x="1128" y="195"/>
                    <a:pt x="1154" y="171"/>
                  </a:cubicBezTo>
                  <a:lnTo>
                    <a:pt x="1154" y="171"/>
                  </a:lnTo>
                  <a:cubicBezTo>
                    <a:pt x="1062" y="179"/>
                    <a:pt x="977" y="279"/>
                    <a:pt x="1112" y="279"/>
                  </a:cubicBezTo>
                  <a:cubicBezTo>
                    <a:pt x="1018" y="305"/>
                    <a:pt x="1052" y="330"/>
                    <a:pt x="1027" y="330"/>
                  </a:cubicBezTo>
                  <a:cubicBezTo>
                    <a:pt x="1019" y="330"/>
                    <a:pt x="1004" y="327"/>
                    <a:pt x="977" y="321"/>
                  </a:cubicBezTo>
                  <a:lnTo>
                    <a:pt x="977" y="321"/>
                  </a:lnTo>
                  <a:cubicBezTo>
                    <a:pt x="970" y="321"/>
                    <a:pt x="1103" y="406"/>
                    <a:pt x="978" y="406"/>
                  </a:cubicBezTo>
                  <a:cubicBezTo>
                    <a:pt x="966" y="406"/>
                    <a:pt x="953" y="405"/>
                    <a:pt x="937" y="403"/>
                  </a:cubicBezTo>
                  <a:lnTo>
                    <a:pt x="937" y="403"/>
                  </a:lnTo>
                  <a:cubicBezTo>
                    <a:pt x="1096" y="445"/>
                    <a:pt x="927" y="395"/>
                    <a:pt x="1062" y="464"/>
                  </a:cubicBezTo>
                  <a:cubicBezTo>
                    <a:pt x="1012" y="464"/>
                    <a:pt x="961" y="472"/>
                    <a:pt x="911" y="488"/>
                  </a:cubicBezTo>
                  <a:cubicBezTo>
                    <a:pt x="922" y="486"/>
                    <a:pt x="931" y="486"/>
                    <a:pt x="939" y="486"/>
                  </a:cubicBezTo>
                  <a:cubicBezTo>
                    <a:pt x="980" y="486"/>
                    <a:pt x="990" y="503"/>
                    <a:pt x="1054" y="538"/>
                  </a:cubicBezTo>
                  <a:cubicBezTo>
                    <a:pt x="937" y="630"/>
                    <a:pt x="827" y="638"/>
                    <a:pt x="1062" y="680"/>
                  </a:cubicBezTo>
                  <a:cubicBezTo>
                    <a:pt x="998" y="680"/>
                    <a:pt x="952" y="698"/>
                    <a:pt x="892" y="698"/>
                  </a:cubicBezTo>
                  <a:cubicBezTo>
                    <a:pt x="882" y="698"/>
                    <a:pt x="872" y="697"/>
                    <a:pt x="861" y="696"/>
                  </a:cubicBezTo>
                  <a:lnTo>
                    <a:pt x="861" y="696"/>
                  </a:lnTo>
                  <a:cubicBezTo>
                    <a:pt x="827" y="738"/>
                    <a:pt x="1020" y="873"/>
                    <a:pt x="1020" y="873"/>
                  </a:cubicBezTo>
                  <a:cubicBezTo>
                    <a:pt x="953" y="873"/>
                    <a:pt x="719" y="931"/>
                    <a:pt x="961" y="989"/>
                  </a:cubicBezTo>
                  <a:cubicBezTo>
                    <a:pt x="952" y="989"/>
                    <a:pt x="943" y="989"/>
                    <a:pt x="934" y="989"/>
                  </a:cubicBezTo>
                  <a:cubicBezTo>
                    <a:pt x="687" y="989"/>
                    <a:pt x="954" y="1098"/>
                    <a:pt x="961" y="1123"/>
                  </a:cubicBezTo>
                  <a:cubicBezTo>
                    <a:pt x="937" y="1147"/>
                    <a:pt x="903" y="1216"/>
                    <a:pt x="877" y="1290"/>
                  </a:cubicBezTo>
                  <a:cubicBezTo>
                    <a:pt x="861" y="1274"/>
                    <a:pt x="827" y="1266"/>
                    <a:pt x="795" y="1256"/>
                  </a:cubicBezTo>
                  <a:cubicBezTo>
                    <a:pt x="787" y="1232"/>
                    <a:pt x="787" y="1181"/>
                    <a:pt x="795" y="1165"/>
                  </a:cubicBezTo>
                  <a:cubicBezTo>
                    <a:pt x="745" y="1139"/>
                    <a:pt x="695" y="1123"/>
                    <a:pt x="645" y="1123"/>
                  </a:cubicBezTo>
                  <a:cubicBezTo>
                    <a:pt x="677" y="1105"/>
                    <a:pt x="677" y="1097"/>
                    <a:pt x="661" y="1073"/>
                  </a:cubicBezTo>
                  <a:lnTo>
                    <a:pt x="661" y="1073"/>
                  </a:lnTo>
                  <a:cubicBezTo>
                    <a:pt x="675" y="1077"/>
                    <a:pt x="689" y="1079"/>
                    <a:pt x="702" y="1079"/>
                  </a:cubicBezTo>
                  <a:cubicBezTo>
                    <a:pt x="743" y="1079"/>
                    <a:pt x="779" y="1061"/>
                    <a:pt x="811" y="1023"/>
                  </a:cubicBezTo>
                  <a:cubicBezTo>
                    <a:pt x="769" y="1015"/>
                    <a:pt x="727" y="1005"/>
                    <a:pt x="695" y="989"/>
                  </a:cubicBezTo>
                  <a:cubicBezTo>
                    <a:pt x="695" y="981"/>
                    <a:pt x="653" y="947"/>
                    <a:pt x="637" y="931"/>
                  </a:cubicBezTo>
                  <a:lnTo>
                    <a:pt x="619" y="931"/>
                  </a:lnTo>
                  <a:cubicBezTo>
                    <a:pt x="675" y="911"/>
                    <a:pt x="695" y="905"/>
                    <a:pt x="698" y="905"/>
                  </a:cubicBezTo>
                  <a:cubicBezTo>
                    <a:pt x="703" y="905"/>
                    <a:pt x="637" y="931"/>
                    <a:pt x="637" y="931"/>
                  </a:cubicBezTo>
                  <a:cubicBezTo>
                    <a:pt x="637" y="931"/>
                    <a:pt x="669" y="923"/>
                    <a:pt x="777" y="881"/>
                  </a:cubicBezTo>
                  <a:cubicBezTo>
                    <a:pt x="737" y="855"/>
                    <a:pt x="687" y="839"/>
                    <a:pt x="637" y="831"/>
                  </a:cubicBezTo>
                  <a:cubicBezTo>
                    <a:pt x="669" y="814"/>
                    <a:pt x="711" y="804"/>
                    <a:pt x="745" y="796"/>
                  </a:cubicBezTo>
                  <a:cubicBezTo>
                    <a:pt x="677" y="788"/>
                    <a:pt x="619" y="772"/>
                    <a:pt x="560" y="738"/>
                  </a:cubicBezTo>
                  <a:cubicBezTo>
                    <a:pt x="580" y="720"/>
                    <a:pt x="602" y="710"/>
                    <a:pt x="623" y="710"/>
                  </a:cubicBezTo>
                  <a:cubicBezTo>
                    <a:pt x="631" y="710"/>
                    <a:pt x="638" y="712"/>
                    <a:pt x="645" y="714"/>
                  </a:cubicBezTo>
                  <a:cubicBezTo>
                    <a:pt x="645" y="714"/>
                    <a:pt x="544" y="622"/>
                    <a:pt x="526" y="622"/>
                  </a:cubicBezTo>
                  <a:cubicBezTo>
                    <a:pt x="568" y="614"/>
                    <a:pt x="619" y="604"/>
                    <a:pt x="661" y="596"/>
                  </a:cubicBezTo>
                  <a:cubicBezTo>
                    <a:pt x="517" y="565"/>
                    <a:pt x="571" y="526"/>
                    <a:pt x="649" y="506"/>
                  </a:cubicBezTo>
                  <a:lnTo>
                    <a:pt x="649" y="506"/>
                  </a:lnTo>
                  <a:cubicBezTo>
                    <a:pt x="649" y="506"/>
                    <a:pt x="649" y="506"/>
                    <a:pt x="649" y="506"/>
                  </a:cubicBezTo>
                  <a:cubicBezTo>
                    <a:pt x="653" y="506"/>
                    <a:pt x="656" y="506"/>
                    <a:pt x="661" y="504"/>
                  </a:cubicBezTo>
                  <a:lnTo>
                    <a:pt x="661" y="504"/>
                  </a:lnTo>
                  <a:cubicBezTo>
                    <a:pt x="657" y="504"/>
                    <a:pt x="653" y="505"/>
                    <a:pt x="649" y="506"/>
                  </a:cubicBezTo>
                  <a:lnTo>
                    <a:pt x="649" y="506"/>
                  </a:lnTo>
                  <a:cubicBezTo>
                    <a:pt x="634" y="506"/>
                    <a:pt x="619" y="489"/>
                    <a:pt x="518" y="464"/>
                  </a:cubicBezTo>
                  <a:cubicBezTo>
                    <a:pt x="586" y="449"/>
                    <a:pt x="744" y="381"/>
                    <a:pt x="635" y="381"/>
                  </a:cubicBezTo>
                  <a:cubicBezTo>
                    <a:pt x="609" y="381"/>
                    <a:pt x="566" y="385"/>
                    <a:pt x="502" y="395"/>
                  </a:cubicBezTo>
                  <a:cubicBezTo>
                    <a:pt x="669" y="321"/>
                    <a:pt x="637" y="345"/>
                    <a:pt x="486" y="313"/>
                  </a:cubicBezTo>
                  <a:cubicBezTo>
                    <a:pt x="518" y="287"/>
                    <a:pt x="518" y="253"/>
                    <a:pt x="518" y="229"/>
                  </a:cubicBezTo>
                  <a:cubicBezTo>
                    <a:pt x="518" y="195"/>
                    <a:pt x="518" y="179"/>
                    <a:pt x="552" y="179"/>
                  </a:cubicBezTo>
                  <a:cubicBezTo>
                    <a:pt x="526" y="163"/>
                    <a:pt x="510" y="137"/>
                    <a:pt x="544" y="137"/>
                  </a:cubicBezTo>
                  <a:cubicBezTo>
                    <a:pt x="536" y="129"/>
                    <a:pt x="536" y="95"/>
                    <a:pt x="494" y="95"/>
                  </a:cubicBezTo>
                  <a:cubicBezTo>
                    <a:pt x="494" y="78"/>
                    <a:pt x="502" y="70"/>
                    <a:pt x="510" y="70"/>
                  </a:cubicBezTo>
                  <a:cubicBezTo>
                    <a:pt x="479" y="63"/>
                    <a:pt x="485" y="63"/>
                    <a:pt x="530" y="55"/>
                  </a:cubicBezTo>
                  <a:lnTo>
                    <a:pt x="530" y="55"/>
                  </a:lnTo>
                  <a:cubicBezTo>
                    <a:pt x="531" y="55"/>
                    <a:pt x="532" y="55"/>
                    <a:pt x="533" y="55"/>
                  </a:cubicBezTo>
                  <a:cubicBezTo>
                    <a:pt x="536" y="55"/>
                    <a:pt x="540" y="54"/>
                    <a:pt x="544" y="52"/>
                  </a:cubicBezTo>
                  <a:lnTo>
                    <a:pt x="544" y="52"/>
                  </a:lnTo>
                  <a:cubicBezTo>
                    <a:pt x="539" y="53"/>
                    <a:pt x="535" y="54"/>
                    <a:pt x="530" y="55"/>
                  </a:cubicBezTo>
                  <a:lnTo>
                    <a:pt x="530" y="55"/>
                  </a:lnTo>
                  <a:cubicBezTo>
                    <a:pt x="503" y="52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73"/>
            <p:cNvSpPr/>
            <p:nvPr/>
          </p:nvSpPr>
          <p:spPr>
            <a:xfrm>
              <a:off x="7460444" y="4154378"/>
              <a:ext cx="140245" cy="206545"/>
            </a:xfrm>
            <a:custGeom>
              <a:rect b="b" l="l" r="r" t="t"/>
              <a:pathLst>
                <a:path extrusionOk="0" h="2760" w="1874">
                  <a:moveTo>
                    <a:pt x="754" y="311"/>
                  </a:moveTo>
                  <a:cubicBezTo>
                    <a:pt x="754" y="319"/>
                    <a:pt x="770" y="319"/>
                    <a:pt x="778" y="319"/>
                  </a:cubicBezTo>
                  <a:cubicBezTo>
                    <a:pt x="778" y="311"/>
                    <a:pt x="762" y="311"/>
                    <a:pt x="754" y="311"/>
                  </a:cubicBezTo>
                  <a:close/>
                  <a:moveTo>
                    <a:pt x="435" y="453"/>
                  </a:moveTo>
                  <a:cubicBezTo>
                    <a:pt x="435" y="454"/>
                    <a:pt x="435" y="454"/>
                    <a:pt x="437" y="454"/>
                  </a:cubicBezTo>
                  <a:cubicBezTo>
                    <a:pt x="437" y="454"/>
                    <a:pt x="437" y="454"/>
                    <a:pt x="437" y="454"/>
                  </a:cubicBezTo>
                  <a:lnTo>
                    <a:pt x="437" y="454"/>
                  </a:lnTo>
                  <a:cubicBezTo>
                    <a:pt x="437" y="454"/>
                    <a:pt x="436" y="454"/>
                    <a:pt x="435" y="453"/>
                  </a:cubicBezTo>
                  <a:close/>
                  <a:moveTo>
                    <a:pt x="937" y="686"/>
                  </a:moveTo>
                  <a:cubicBezTo>
                    <a:pt x="936" y="686"/>
                    <a:pt x="936" y="686"/>
                    <a:pt x="935" y="686"/>
                  </a:cubicBezTo>
                  <a:lnTo>
                    <a:pt x="935" y="686"/>
                  </a:lnTo>
                  <a:cubicBezTo>
                    <a:pt x="936" y="686"/>
                    <a:pt x="936" y="686"/>
                    <a:pt x="937" y="686"/>
                  </a:cubicBezTo>
                  <a:close/>
                  <a:moveTo>
                    <a:pt x="1045" y="1693"/>
                  </a:moveTo>
                  <a:cubicBezTo>
                    <a:pt x="1060" y="1693"/>
                    <a:pt x="1075" y="1698"/>
                    <a:pt x="1087" y="1707"/>
                  </a:cubicBezTo>
                  <a:cubicBezTo>
                    <a:pt x="1079" y="1703"/>
                    <a:pt x="1070" y="1702"/>
                    <a:pt x="1060" y="1702"/>
                  </a:cubicBezTo>
                  <a:cubicBezTo>
                    <a:pt x="1040" y="1702"/>
                    <a:pt x="1018" y="1707"/>
                    <a:pt x="997" y="1707"/>
                  </a:cubicBezTo>
                  <a:cubicBezTo>
                    <a:pt x="1013" y="1698"/>
                    <a:pt x="1029" y="1693"/>
                    <a:pt x="1045" y="1693"/>
                  </a:cubicBezTo>
                  <a:close/>
                  <a:moveTo>
                    <a:pt x="135" y="2124"/>
                  </a:moveTo>
                  <a:cubicBezTo>
                    <a:pt x="135" y="2124"/>
                    <a:pt x="135" y="2124"/>
                    <a:pt x="134" y="2124"/>
                  </a:cubicBezTo>
                  <a:cubicBezTo>
                    <a:pt x="134" y="2124"/>
                    <a:pt x="134" y="2124"/>
                    <a:pt x="134" y="2124"/>
                  </a:cubicBezTo>
                  <a:cubicBezTo>
                    <a:pt x="134" y="2124"/>
                    <a:pt x="134" y="2124"/>
                    <a:pt x="135" y="2124"/>
                  </a:cubicBezTo>
                  <a:close/>
                  <a:moveTo>
                    <a:pt x="701" y="0"/>
                  </a:moveTo>
                  <a:cubicBezTo>
                    <a:pt x="700" y="0"/>
                    <a:pt x="698" y="1"/>
                    <a:pt x="696" y="2"/>
                  </a:cubicBezTo>
                  <a:cubicBezTo>
                    <a:pt x="678" y="33"/>
                    <a:pt x="647" y="51"/>
                    <a:pt x="614" y="52"/>
                  </a:cubicBezTo>
                  <a:lnTo>
                    <a:pt x="614" y="52"/>
                  </a:lnTo>
                  <a:cubicBezTo>
                    <a:pt x="614" y="52"/>
                    <a:pt x="613" y="52"/>
                    <a:pt x="613" y="52"/>
                  </a:cubicBezTo>
                  <a:cubicBezTo>
                    <a:pt x="613" y="52"/>
                    <a:pt x="612" y="52"/>
                    <a:pt x="612" y="52"/>
                  </a:cubicBezTo>
                  <a:cubicBezTo>
                    <a:pt x="613" y="52"/>
                    <a:pt x="613" y="52"/>
                    <a:pt x="614" y="52"/>
                  </a:cubicBezTo>
                  <a:lnTo>
                    <a:pt x="614" y="52"/>
                  </a:lnTo>
                  <a:cubicBezTo>
                    <a:pt x="622" y="60"/>
                    <a:pt x="624" y="136"/>
                    <a:pt x="520" y="153"/>
                  </a:cubicBezTo>
                  <a:cubicBezTo>
                    <a:pt x="520" y="161"/>
                    <a:pt x="628" y="185"/>
                    <a:pt x="646" y="185"/>
                  </a:cubicBezTo>
                  <a:cubicBezTo>
                    <a:pt x="636" y="193"/>
                    <a:pt x="620" y="203"/>
                    <a:pt x="596" y="203"/>
                  </a:cubicBezTo>
                  <a:cubicBezTo>
                    <a:pt x="612" y="211"/>
                    <a:pt x="628" y="219"/>
                    <a:pt x="646" y="227"/>
                  </a:cubicBezTo>
                  <a:cubicBezTo>
                    <a:pt x="536" y="269"/>
                    <a:pt x="477" y="361"/>
                    <a:pt x="646" y="385"/>
                  </a:cubicBezTo>
                  <a:cubicBezTo>
                    <a:pt x="622" y="409"/>
                    <a:pt x="459" y="453"/>
                    <a:pt x="437" y="454"/>
                  </a:cubicBezTo>
                  <a:lnTo>
                    <a:pt x="437" y="454"/>
                  </a:lnTo>
                  <a:cubicBezTo>
                    <a:pt x="752" y="578"/>
                    <a:pt x="354" y="604"/>
                    <a:pt x="586" y="612"/>
                  </a:cubicBezTo>
                  <a:cubicBezTo>
                    <a:pt x="465" y="646"/>
                    <a:pt x="439" y="701"/>
                    <a:pt x="491" y="701"/>
                  </a:cubicBezTo>
                  <a:cubicBezTo>
                    <a:pt x="514" y="701"/>
                    <a:pt x="552" y="690"/>
                    <a:pt x="604" y="662"/>
                  </a:cubicBezTo>
                  <a:lnTo>
                    <a:pt x="604" y="662"/>
                  </a:lnTo>
                  <a:cubicBezTo>
                    <a:pt x="536" y="704"/>
                    <a:pt x="503" y="704"/>
                    <a:pt x="419" y="728"/>
                  </a:cubicBezTo>
                  <a:cubicBezTo>
                    <a:pt x="450" y="742"/>
                    <a:pt x="540" y="771"/>
                    <a:pt x="583" y="771"/>
                  </a:cubicBezTo>
                  <a:cubicBezTo>
                    <a:pt x="588" y="771"/>
                    <a:pt x="592" y="771"/>
                    <a:pt x="596" y="770"/>
                  </a:cubicBezTo>
                  <a:lnTo>
                    <a:pt x="596" y="770"/>
                  </a:lnTo>
                  <a:cubicBezTo>
                    <a:pt x="554" y="790"/>
                    <a:pt x="328" y="875"/>
                    <a:pt x="462" y="875"/>
                  </a:cubicBezTo>
                  <a:cubicBezTo>
                    <a:pt x="489" y="875"/>
                    <a:pt x="532" y="871"/>
                    <a:pt x="596" y="862"/>
                  </a:cubicBezTo>
                  <a:lnTo>
                    <a:pt x="596" y="862"/>
                  </a:lnTo>
                  <a:cubicBezTo>
                    <a:pt x="554" y="887"/>
                    <a:pt x="520" y="895"/>
                    <a:pt x="477" y="895"/>
                  </a:cubicBezTo>
                  <a:cubicBezTo>
                    <a:pt x="495" y="913"/>
                    <a:pt x="411" y="937"/>
                    <a:pt x="528" y="937"/>
                  </a:cubicBezTo>
                  <a:cubicBezTo>
                    <a:pt x="469" y="963"/>
                    <a:pt x="403" y="979"/>
                    <a:pt x="327" y="987"/>
                  </a:cubicBezTo>
                  <a:cubicBezTo>
                    <a:pt x="536" y="995"/>
                    <a:pt x="485" y="1063"/>
                    <a:pt x="345" y="1129"/>
                  </a:cubicBezTo>
                  <a:cubicBezTo>
                    <a:pt x="453" y="1155"/>
                    <a:pt x="453" y="1121"/>
                    <a:pt x="503" y="1195"/>
                  </a:cubicBezTo>
                  <a:cubicBezTo>
                    <a:pt x="534" y="1236"/>
                    <a:pt x="520" y="1245"/>
                    <a:pt x="494" y="1245"/>
                  </a:cubicBezTo>
                  <a:cubicBezTo>
                    <a:pt x="472" y="1245"/>
                    <a:pt x="442" y="1239"/>
                    <a:pt x="421" y="1239"/>
                  </a:cubicBezTo>
                  <a:cubicBezTo>
                    <a:pt x="381" y="1239"/>
                    <a:pt x="369" y="1259"/>
                    <a:pt x="485" y="1372"/>
                  </a:cubicBezTo>
                  <a:lnTo>
                    <a:pt x="411" y="1372"/>
                  </a:lnTo>
                  <a:cubicBezTo>
                    <a:pt x="411" y="1414"/>
                    <a:pt x="361" y="1506"/>
                    <a:pt x="445" y="1522"/>
                  </a:cubicBezTo>
                  <a:cubicBezTo>
                    <a:pt x="429" y="1590"/>
                    <a:pt x="215" y="1710"/>
                    <a:pt x="220" y="1710"/>
                  </a:cubicBezTo>
                  <a:cubicBezTo>
                    <a:pt x="221" y="1710"/>
                    <a:pt x="223" y="1709"/>
                    <a:pt x="227" y="1707"/>
                  </a:cubicBezTo>
                  <a:lnTo>
                    <a:pt x="227" y="1707"/>
                  </a:lnTo>
                  <a:cubicBezTo>
                    <a:pt x="161" y="1739"/>
                    <a:pt x="411" y="1789"/>
                    <a:pt x="511" y="1807"/>
                  </a:cubicBezTo>
                  <a:cubicBezTo>
                    <a:pt x="427" y="1823"/>
                    <a:pt x="345" y="1847"/>
                    <a:pt x="269" y="1881"/>
                  </a:cubicBezTo>
                  <a:cubicBezTo>
                    <a:pt x="281" y="1878"/>
                    <a:pt x="291" y="1877"/>
                    <a:pt x="299" y="1877"/>
                  </a:cubicBezTo>
                  <a:cubicBezTo>
                    <a:pt x="408" y="1877"/>
                    <a:pt x="143" y="2116"/>
                    <a:pt x="135" y="2124"/>
                  </a:cubicBezTo>
                  <a:lnTo>
                    <a:pt x="135" y="2124"/>
                  </a:lnTo>
                  <a:cubicBezTo>
                    <a:pt x="169" y="2120"/>
                    <a:pt x="196" y="2118"/>
                    <a:pt x="217" y="2118"/>
                  </a:cubicBezTo>
                  <a:cubicBezTo>
                    <a:pt x="384" y="2118"/>
                    <a:pt x="156" y="2243"/>
                    <a:pt x="349" y="2243"/>
                  </a:cubicBezTo>
                  <a:cubicBezTo>
                    <a:pt x="364" y="2243"/>
                    <a:pt x="382" y="2242"/>
                    <a:pt x="403" y="2240"/>
                  </a:cubicBezTo>
                  <a:lnTo>
                    <a:pt x="403" y="2240"/>
                  </a:lnTo>
                  <a:cubicBezTo>
                    <a:pt x="354" y="2282"/>
                    <a:pt x="1" y="2710"/>
                    <a:pt x="10" y="2710"/>
                  </a:cubicBezTo>
                  <a:cubicBezTo>
                    <a:pt x="10" y="2710"/>
                    <a:pt x="10" y="2709"/>
                    <a:pt x="10" y="2709"/>
                  </a:cubicBezTo>
                  <a:cubicBezTo>
                    <a:pt x="52" y="2709"/>
                    <a:pt x="153" y="2725"/>
                    <a:pt x="285" y="2760"/>
                  </a:cubicBezTo>
                  <a:lnTo>
                    <a:pt x="1807" y="2760"/>
                  </a:lnTo>
                  <a:cubicBezTo>
                    <a:pt x="1773" y="2733"/>
                    <a:pt x="1739" y="2709"/>
                    <a:pt x="1699" y="2691"/>
                  </a:cubicBezTo>
                  <a:cubicBezTo>
                    <a:pt x="1853" y="2642"/>
                    <a:pt x="1817" y="2491"/>
                    <a:pt x="1715" y="2491"/>
                  </a:cubicBezTo>
                  <a:cubicBezTo>
                    <a:pt x="1712" y="2491"/>
                    <a:pt x="1709" y="2491"/>
                    <a:pt x="1707" y="2491"/>
                  </a:cubicBezTo>
                  <a:cubicBezTo>
                    <a:pt x="1739" y="2441"/>
                    <a:pt x="1781" y="2409"/>
                    <a:pt x="1839" y="2399"/>
                  </a:cubicBezTo>
                  <a:cubicBezTo>
                    <a:pt x="1707" y="2108"/>
                    <a:pt x="1873" y="2375"/>
                    <a:pt x="1839" y="2074"/>
                  </a:cubicBezTo>
                  <a:lnTo>
                    <a:pt x="1839" y="2074"/>
                  </a:lnTo>
                  <a:cubicBezTo>
                    <a:pt x="1838" y="2074"/>
                    <a:pt x="1837" y="2074"/>
                    <a:pt x="1836" y="2074"/>
                  </a:cubicBezTo>
                  <a:cubicBezTo>
                    <a:pt x="1797" y="2074"/>
                    <a:pt x="1598" y="1923"/>
                    <a:pt x="1598" y="1915"/>
                  </a:cubicBezTo>
                  <a:cubicBezTo>
                    <a:pt x="1630" y="1907"/>
                    <a:pt x="1665" y="1907"/>
                    <a:pt x="1699" y="1897"/>
                  </a:cubicBezTo>
                  <a:cubicBezTo>
                    <a:pt x="1639" y="1839"/>
                    <a:pt x="1658" y="1607"/>
                    <a:pt x="1720" y="1607"/>
                  </a:cubicBezTo>
                  <a:cubicBezTo>
                    <a:pt x="1729" y="1607"/>
                    <a:pt x="1738" y="1612"/>
                    <a:pt x="1749" y="1623"/>
                  </a:cubicBezTo>
                  <a:cubicBezTo>
                    <a:pt x="1649" y="1472"/>
                    <a:pt x="1630" y="1338"/>
                    <a:pt x="1472" y="1330"/>
                  </a:cubicBezTo>
                  <a:cubicBezTo>
                    <a:pt x="1657" y="1330"/>
                    <a:pt x="1464" y="1205"/>
                    <a:pt x="1572" y="1155"/>
                  </a:cubicBezTo>
                  <a:cubicBezTo>
                    <a:pt x="1448" y="1145"/>
                    <a:pt x="1422" y="987"/>
                    <a:pt x="1448" y="963"/>
                  </a:cubicBezTo>
                  <a:lnTo>
                    <a:pt x="1448" y="963"/>
                  </a:lnTo>
                  <a:cubicBezTo>
                    <a:pt x="1356" y="971"/>
                    <a:pt x="1280" y="1071"/>
                    <a:pt x="1406" y="1071"/>
                  </a:cubicBezTo>
                  <a:cubicBezTo>
                    <a:pt x="1310" y="1097"/>
                    <a:pt x="1345" y="1122"/>
                    <a:pt x="1320" y="1122"/>
                  </a:cubicBezTo>
                  <a:cubicBezTo>
                    <a:pt x="1312" y="1122"/>
                    <a:pt x="1298" y="1119"/>
                    <a:pt x="1272" y="1113"/>
                  </a:cubicBezTo>
                  <a:lnTo>
                    <a:pt x="1272" y="1113"/>
                  </a:lnTo>
                  <a:cubicBezTo>
                    <a:pt x="1272" y="1113"/>
                    <a:pt x="1405" y="1198"/>
                    <a:pt x="1272" y="1198"/>
                  </a:cubicBezTo>
                  <a:cubicBezTo>
                    <a:pt x="1260" y="1198"/>
                    <a:pt x="1246" y="1197"/>
                    <a:pt x="1229" y="1195"/>
                  </a:cubicBezTo>
                  <a:lnTo>
                    <a:pt x="1229" y="1195"/>
                  </a:lnTo>
                  <a:cubicBezTo>
                    <a:pt x="1388" y="1237"/>
                    <a:pt x="1229" y="1187"/>
                    <a:pt x="1356" y="1256"/>
                  </a:cubicBezTo>
                  <a:cubicBezTo>
                    <a:pt x="1306" y="1256"/>
                    <a:pt x="1255" y="1264"/>
                    <a:pt x="1213" y="1280"/>
                  </a:cubicBezTo>
                  <a:cubicBezTo>
                    <a:pt x="1223" y="1278"/>
                    <a:pt x="1231" y="1278"/>
                    <a:pt x="1238" y="1278"/>
                  </a:cubicBezTo>
                  <a:cubicBezTo>
                    <a:pt x="1274" y="1278"/>
                    <a:pt x="1284" y="1295"/>
                    <a:pt x="1348" y="1330"/>
                  </a:cubicBezTo>
                  <a:cubicBezTo>
                    <a:pt x="1237" y="1422"/>
                    <a:pt x="1121" y="1430"/>
                    <a:pt x="1356" y="1472"/>
                  </a:cubicBezTo>
                  <a:cubicBezTo>
                    <a:pt x="1297" y="1472"/>
                    <a:pt x="1246" y="1490"/>
                    <a:pt x="1191" y="1490"/>
                  </a:cubicBezTo>
                  <a:cubicBezTo>
                    <a:pt x="1182" y="1490"/>
                    <a:pt x="1173" y="1489"/>
                    <a:pt x="1163" y="1488"/>
                  </a:cubicBezTo>
                  <a:lnTo>
                    <a:pt x="1163" y="1488"/>
                  </a:lnTo>
                  <a:cubicBezTo>
                    <a:pt x="1129" y="1530"/>
                    <a:pt x="1314" y="1665"/>
                    <a:pt x="1314" y="1665"/>
                  </a:cubicBezTo>
                  <a:cubicBezTo>
                    <a:pt x="1280" y="1665"/>
                    <a:pt x="1187" y="1689"/>
                    <a:pt x="1155" y="1715"/>
                  </a:cubicBezTo>
                  <a:cubicBezTo>
                    <a:pt x="1147" y="1707"/>
                    <a:pt x="1129" y="1707"/>
                    <a:pt x="1121" y="1707"/>
                  </a:cubicBezTo>
                  <a:cubicBezTo>
                    <a:pt x="1121" y="1673"/>
                    <a:pt x="1105" y="1606"/>
                    <a:pt x="1121" y="1572"/>
                  </a:cubicBezTo>
                  <a:cubicBezTo>
                    <a:pt x="1063" y="1538"/>
                    <a:pt x="987" y="1522"/>
                    <a:pt x="921" y="1514"/>
                  </a:cubicBezTo>
                  <a:cubicBezTo>
                    <a:pt x="963" y="1506"/>
                    <a:pt x="971" y="1480"/>
                    <a:pt x="937" y="1456"/>
                  </a:cubicBezTo>
                  <a:lnTo>
                    <a:pt x="937" y="1456"/>
                  </a:lnTo>
                  <a:cubicBezTo>
                    <a:pt x="956" y="1460"/>
                    <a:pt x="975" y="1462"/>
                    <a:pt x="993" y="1462"/>
                  </a:cubicBezTo>
                  <a:cubicBezTo>
                    <a:pt x="1051" y="1462"/>
                    <a:pt x="1101" y="1440"/>
                    <a:pt x="1147" y="1388"/>
                  </a:cubicBezTo>
                  <a:cubicBezTo>
                    <a:pt x="1087" y="1380"/>
                    <a:pt x="1037" y="1364"/>
                    <a:pt x="979" y="1346"/>
                  </a:cubicBezTo>
                  <a:cubicBezTo>
                    <a:pt x="987" y="1330"/>
                    <a:pt x="937" y="1280"/>
                    <a:pt x="905" y="1264"/>
                  </a:cubicBezTo>
                  <a:cubicBezTo>
                    <a:pt x="897" y="1264"/>
                    <a:pt x="897" y="1256"/>
                    <a:pt x="886" y="1256"/>
                  </a:cubicBezTo>
                  <a:cubicBezTo>
                    <a:pt x="961" y="1231"/>
                    <a:pt x="989" y="1222"/>
                    <a:pt x="993" y="1222"/>
                  </a:cubicBezTo>
                  <a:cubicBezTo>
                    <a:pt x="1002" y="1222"/>
                    <a:pt x="910" y="1258"/>
                    <a:pt x="905" y="1264"/>
                  </a:cubicBezTo>
                  <a:cubicBezTo>
                    <a:pt x="913" y="1264"/>
                    <a:pt x="955" y="1245"/>
                    <a:pt x="1097" y="1195"/>
                  </a:cubicBezTo>
                  <a:cubicBezTo>
                    <a:pt x="1037" y="1163"/>
                    <a:pt x="979" y="1137"/>
                    <a:pt x="913" y="1129"/>
                  </a:cubicBezTo>
                  <a:cubicBezTo>
                    <a:pt x="963" y="1105"/>
                    <a:pt x="1005" y="1087"/>
                    <a:pt x="1055" y="1079"/>
                  </a:cubicBezTo>
                  <a:cubicBezTo>
                    <a:pt x="971" y="1071"/>
                    <a:pt x="886" y="1045"/>
                    <a:pt x="812" y="995"/>
                  </a:cubicBezTo>
                  <a:cubicBezTo>
                    <a:pt x="838" y="977"/>
                    <a:pt x="862" y="968"/>
                    <a:pt x="891" y="968"/>
                  </a:cubicBezTo>
                  <a:cubicBezTo>
                    <a:pt x="900" y="968"/>
                    <a:pt x="910" y="969"/>
                    <a:pt x="921" y="971"/>
                  </a:cubicBezTo>
                  <a:cubicBezTo>
                    <a:pt x="921" y="963"/>
                    <a:pt x="778" y="836"/>
                    <a:pt x="762" y="836"/>
                  </a:cubicBezTo>
                  <a:cubicBezTo>
                    <a:pt x="820" y="828"/>
                    <a:pt x="886" y="820"/>
                    <a:pt x="947" y="812"/>
                  </a:cubicBezTo>
                  <a:cubicBezTo>
                    <a:pt x="737" y="762"/>
                    <a:pt x="828" y="712"/>
                    <a:pt x="935" y="686"/>
                  </a:cubicBezTo>
                  <a:lnTo>
                    <a:pt x="935" y="686"/>
                  </a:lnTo>
                  <a:cubicBezTo>
                    <a:pt x="932" y="687"/>
                    <a:pt x="929" y="688"/>
                    <a:pt x="926" y="688"/>
                  </a:cubicBezTo>
                  <a:cubicBezTo>
                    <a:pt x="906" y="688"/>
                    <a:pt x="899" y="665"/>
                    <a:pt x="754" y="628"/>
                  </a:cubicBezTo>
                  <a:cubicBezTo>
                    <a:pt x="842" y="615"/>
                    <a:pt x="1063" y="518"/>
                    <a:pt x="904" y="518"/>
                  </a:cubicBezTo>
                  <a:cubicBezTo>
                    <a:pt x="867" y="518"/>
                    <a:pt x="811" y="523"/>
                    <a:pt x="728" y="536"/>
                  </a:cubicBezTo>
                  <a:cubicBezTo>
                    <a:pt x="955" y="443"/>
                    <a:pt x="905" y="469"/>
                    <a:pt x="704" y="427"/>
                  </a:cubicBezTo>
                  <a:cubicBezTo>
                    <a:pt x="754" y="393"/>
                    <a:pt x="754" y="353"/>
                    <a:pt x="754" y="311"/>
                  </a:cubicBezTo>
                  <a:cubicBezTo>
                    <a:pt x="746" y="269"/>
                    <a:pt x="746" y="243"/>
                    <a:pt x="804" y="243"/>
                  </a:cubicBezTo>
                  <a:cubicBezTo>
                    <a:pt x="770" y="227"/>
                    <a:pt x="736" y="193"/>
                    <a:pt x="786" y="193"/>
                  </a:cubicBezTo>
                  <a:cubicBezTo>
                    <a:pt x="770" y="177"/>
                    <a:pt x="770" y="135"/>
                    <a:pt x="720" y="135"/>
                  </a:cubicBezTo>
                  <a:cubicBezTo>
                    <a:pt x="720" y="110"/>
                    <a:pt x="728" y="102"/>
                    <a:pt x="736" y="102"/>
                  </a:cubicBezTo>
                  <a:cubicBezTo>
                    <a:pt x="699" y="93"/>
                    <a:pt x="710" y="85"/>
                    <a:pt x="766" y="78"/>
                  </a:cubicBezTo>
                  <a:lnTo>
                    <a:pt x="766" y="78"/>
                  </a:lnTo>
                  <a:cubicBezTo>
                    <a:pt x="767" y="78"/>
                    <a:pt x="768" y="78"/>
                    <a:pt x="768" y="78"/>
                  </a:cubicBezTo>
                  <a:cubicBezTo>
                    <a:pt x="771" y="78"/>
                    <a:pt x="775" y="77"/>
                    <a:pt x="778" y="76"/>
                  </a:cubicBezTo>
                  <a:lnTo>
                    <a:pt x="778" y="76"/>
                  </a:lnTo>
                  <a:cubicBezTo>
                    <a:pt x="774" y="77"/>
                    <a:pt x="770" y="77"/>
                    <a:pt x="766" y="78"/>
                  </a:cubicBezTo>
                  <a:lnTo>
                    <a:pt x="766" y="78"/>
                  </a:lnTo>
                  <a:cubicBezTo>
                    <a:pt x="730" y="75"/>
                    <a:pt x="720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73"/>
            <p:cNvSpPr/>
            <p:nvPr/>
          </p:nvSpPr>
          <p:spPr>
            <a:xfrm>
              <a:off x="7004013" y="4237070"/>
              <a:ext cx="135755" cy="123852"/>
            </a:xfrm>
            <a:custGeom>
              <a:rect b="b" l="l" r="r" t="t"/>
              <a:pathLst>
                <a:path extrusionOk="0" h="1655" w="1814">
                  <a:moveTo>
                    <a:pt x="679" y="359"/>
                  </a:moveTo>
                  <a:cubicBezTo>
                    <a:pt x="672" y="359"/>
                    <a:pt x="667" y="359"/>
                    <a:pt x="661" y="359"/>
                  </a:cubicBezTo>
                  <a:lnTo>
                    <a:pt x="661" y="359"/>
                  </a:lnTo>
                  <a:cubicBezTo>
                    <a:pt x="664" y="360"/>
                    <a:pt x="666" y="360"/>
                    <a:pt x="669" y="360"/>
                  </a:cubicBezTo>
                  <a:cubicBezTo>
                    <a:pt x="672" y="360"/>
                    <a:pt x="675" y="360"/>
                    <a:pt x="679" y="359"/>
                  </a:cubicBezTo>
                  <a:close/>
                  <a:moveTo>
                    <a:pt x="1354" y="433"/>
                  </a:moveTo>
                  <a:cubicBezTo>
                    <a:pt x="1355" y="434"/>
                    <a:pt x="1356" y="434"/>
                    <a:pt x="1358" y="434"/>
                  </a:cubicBezTo>
                  <a:lnTo>
                    <a:pt x="1358" y="434"/>
                  </a:lnTo>
                  <a:cubicBezTo>
                    <a:pt x="1356" y="434"/>
                    <a:pt x="1355" y="434"/>
                    <a:pt x="1354" y="433"/>
                  </a:cubicBezTo>
                  <a:close/>
                  <a:moveTo>
                    <a:pt x="318" y="568"/>
                  </a:moveTo>
                  <a:cubicBezTo>
                    <a:pt x="317" y="568"/>
                    <a:pt x="318" y="569"/>
                    <a:pt x="321" y="569"/>
                  </a:cubicBezTo>
                  <a:cubicBezTo>
                    <a:pt x="322" y="569"/>
                    <a:pt x="322" y="569"/>
                    <a:pt x="323" y="569"/>
                  </a:cubicBezTo>
                  <a:lnTo>
                    <a:pt x="323" y="569"/>
                  </a:lnTo>
                  <a:cubicBezTo>
                    <a:pt x="321" y="568"/>
                    <a:pt x="319" y="568"/>
                    <a:pt x="318" y="568"/>
                  </a:cubicBezTo>
                  <a:close/>
                  <a:moveTo>
                    <a:pt x="953" y="1264"/>
                  </a:moveTo>
                  <a:cubicBezTo>
                    <a:pt x="970" y="1264"/>
                    <a:pt x="986" y="1266"/>
                    <a:pt x="1003" y="1270"/>
                  </a:cubicBezTo>
                  <a:lnTo>
                    <a:pt x="903" y="1270"/>
                  </a:lnTo>
                  <a:cubicBezTo>
                    <a:pt x="920" y="1266"/>
                    <a:pt x="937" y="1264"/>
                    <a:pt x="953" y="1264"/>
                  </a:cubicBezTo>
                  <a:close/>
                  <a:moveTo>
                    <a:pt x="2" y="1504"/>
                  </a:moveTo>
                  <a:cubicBezTo>
                    <a:pt x="2" y="1504"/>
                    <a:pt x="1" y="1504"/>
                    <a:pt x="1" y="1504"/>
                  </a:cubicBezTo>
                  <a:cubicBezTo>
                    <a:pt x="1" y="1504"/>
                    <a:pt x="1" y="1504"/>
                    <a:pt x="1" y="1504"/>
                  </a:cubicBezTo>
                  <a:cubicBezTo>
                    <a:pt x="1" y="1504"/>
                    <a:pt x="1" y="1504"/>
                    <a:pt x="2" y="1504"/>
                  </a:cubicBezTo>
                  <a:close/>
                  <a:moveTo>
                    <a:pt x="1180" y="1478"/>
                  </a:moveTo>
                  <a:cubicBezTo>
                    <a:pt x="1196" y="1486"/>
                    <a:pt x="1220" y="1504"/>
                    <a:pt x="1238" y="1520"/>
                  </a:cubicBezTo>
                  <a:cubicBezTo>
                    <a:pt x="1212" y="1512"/>
                    <a:pt x="1180" y="1512"/>
                    <a:pt x="1154" y="1512"/>
                  </a:cubicBezTo>
                  <a:cubicBezTo>
                    <a:pt x="1162" y="1504"/>
                    <a:pt x="1170" y="1494"/>
                    <a:pt x="1180" y="1478"/>
                  </a:cubicBezTo>
                  <a:close/>
                  <a:moveTo>
                    <a:pt x="1505" y="0"/>
                  </a:moveTo>
                  <a:cubicBezTo>
                    <a:pt x="1471" y="16"/>
                    <a:pt x="1481" y="58"/>
                    <a:pt x="1463" y="58"/>
                  </a:cubicBezTo>
                  <a:cubicBezTo>
                    <a:pt x="1497" y="66"/>
                    <a:pt x="1489" y="74"/>
                    <a:pt x="1439" y="74"/>
                  </a:cubicBezTo>
                  <a:cubicBezTo>
                    <a:pt x="1505" y="90"/>
                    <a:pt x="1447" y="159"/>
                    <a:pt x="1421" y="159"/>
                  </a:cubicBezTo>
                  <a:cubicBezTo>
                    <a:pt x="1463" y="159"/>
                    <a:pt x="1463" y="175"/>
                    <a:pt x="1463" y="201"/>
                  </a:cubicBezTo>
                  <a:cubicBezTo>
                    <a:pt x="1455" y="201"/>
                    <a:pt x="1447" y="201"/>
                    <a:pt x="1455" y="209"/>
                  </a:cubicBezTo>
                  <a:lnTo>
                    <a:pt x="1463" y="209"/>
                  </a:lnTo>
                  <a:cubicBezTo>
                    <a:pt x="1463" y="225"/>
                    <a:pt x="1463" y="259"/>
                    <a:pt x="1489" y="275"/>
                  </a:cubicBezTo>
                  <a:cubicBezTo>
                    <a:pt x="1380" y="309"/>
                    <a:pt x="1370" y="291"/>
                    <a:pt x="1471" y="341"/>
                  </a:cubicBezTo>
                  <a:cubicBezTo>
                    <a:pt x="1429" y="333"/>
                    <a:pt x="1401" y="330"/>
                    <a:pt x="1383" y="330"/>
                  </a:cubicBezTo>
                  <a:cubicBezTo>
                    <a:pt x="1308" y="330"/>
                    <a:pt x="1416" y="387"/>
                    <a:pt x="1463" y="401"/>
                  </a:cubicBezTo>
                  <a:cubicBezTo>
                    <a:pt x="1402" y="421"/>
                    <a:pt x="1385" y="435"/>
                    <a:pt x="1367" y="435"/>
                  </a:cubicBezTo>
                  <a:cubicBezTo>
                    <a:pt x="1364" y="435"/>
                    <a:pt x="1361" y="435"/>
                    <a:pt x="1358" y="434"/>
                  </a:cubicBezTo>
                  <a:lnTo>
                    <a:pt x="1358" y="434"/>
                  </a:lnTo>
                  <a:cubicBezTo>
                    <a:pt x="1422" y="452"/>
                    <a:pt x="1469" y="484"/>
                    <a:pt x="1362" y="509"/>
                  </a:cubicBezTo>
                  <a:cubicBezTo>
                    <a:pt x="1396" y="518"/>
                    <a:pt x="1431" y="526"/>
                    <a:pt x="1463" y="526"/>
                  </a:cubicBezTo>
                  <a:cubicBezTo>
                    <a:pt x="1447" y="526"/>
                    <a:pt x="1370" y="602"/>
                    <a:pt x="1370" y="610"/>
                  </a:cubicBezTo>
                  <a:cubicBezTo>
                    <a:pt x="1377" y="608"/>
                    <a:pt x="1384" y="607"/>
                    <a:pt x="1391" y="607"/>
                  </a:cubicBezTo>
                  <a:cubicBezTo>
                    <a:pt x="1408" y="607"/>
                    <a:pt x="1423" y="614"/>
                    <a:pt x="1431" y="626"/>
                  </a:cubicBezTo>
                  <a:cubicBezTo>
                    <a:pt x="1396" y="652"/>
                    <a:pt x="1354" y="668"/>
                    <a:pt x="1304" y="676"/>
                  </a:cubicBezTo>
                  <a:cubicBezTo>
                    <a:pt x="1330" y="684"/>
                    <a:pt x="1354" y="692"/>
                    <a:pt x="1380" y="702"/>
                  </a:cubicBezTo>
                  <a:cubicBezTo>
                    <a:pt x="1346" y="710"/>
                    <a:pt x="1312" y="726"/>
                    <a:pt x="1288" y="752"/>
                  </a:cubicBezTo>
                  <a:cubicBezTo>
                    <a:pt x="1353" y="778"/>
                    <a:pt x="1376" y="786"/>
                    <a:pt x="1380" y="786"/>
                  </a:cubicBezTo>
                  <a:cubicBezTo>
                    <a:pt x="1387" y="786"/>
                    <a:pt x="1340" y="764"/>
                    <a:pt x="1345" y="764"/>
                  </a:cubicBezTo>
                  <a:cubicBezTo>
                    <a:pt x="1347" y="764"/>
                    <a:pt x="1360" y="769"/>
                    <a:pt x="1396" y="784"/>
                  </a:cubicBezTo>
                  <a:cubicBezTo>
                    <a:pt x="1380" y="784"/>
                    <a:pt x="1338" y="834"/>
                    <a:pt x="1346" y="834"/>
                  </a:cubicBezTo>
                  <a:cubicBezTo>
                    <a:pt x="1320" y="852"/>
                    <a:pt x="1296" y="860"/>
                    <a:pt x="1262" y="860"/>
                  </a:cubicBezTo>
                  <a:cubicBezTo>
                    <a:pt x="1284" y="896"/>
                    <a:pt x="1310" y="913"/>
                    <a:pt x="1347" y="913"/>
                  </a:cubicBezTo>
                  <a:cubicBezTo>
                    <a:pt x="1354" y="913"/>
                    <a:pt x="1362" y="912"/>
                    <a:pt x="1370" y="911"/>
                  </a:cubicBezTo>
                  <a:lnTo>
                    <a:pt x="1370" y="911"/>
                  </a:lnTo>
                  <a:cubicBezTo>
                    <a:pt x="1354" y="919"/>
                    <a:pt x="1354" y="935"/>
                    <a:pt x="1380" y="943"/>
                  </a:cubicBezTo>
                  <a:cubicBezTo>
                    <a:pt x="1366" y="940"/>
                    <a:pt x="1353" y="939"/>
                    <a:pt x="1342" y="939"/>
                  </a:cubicBezTo>
                  <a:cubicBezTo>
                    <a:pt x="1241" y="939"/>
                    <a:pt x="1291" y="1030"/>
                    <a:pt x="1320" y="1061"/>
                  </a:cubicBezTo>
                  <a:cubicBezTo>
                    <a:pt x="1310" y="1060"/>
                    <a:pt x="1301" y="1059"/>
                    <a:pt x="1292" y="1059"/>
                  </a:cubicBezTo>
                  <a:cubicBezTo>
                    <a:pt x="1120" y="1059"/>
                    <a:pt x="1205" y="1295"/>
                    <a:pt x="1220" y="1320"/>
                  </a:cubicBezTo>
                  <a:cubicBezTo>
                    <a:pt x="1212" y="1320"/>
                    <a:pt x="1204" y="1328"/>
                    <a:pt x="1196" y="1328"/>
                  </a:cubicBezTo>
                  <a:cubicBezTo>
                    <a:pt x="1180" y="1294"/>
                    <a:pt x="1130" y="1278"/>
                    <a:pt x="1038" y="1270"/>
                  </a:cubicBezTo>
                  <a:cubicBezTo>
                    <a:pt x="1038" y="1253"/>
                    <a:pt x="1019" y="1211"/>
                    <a:pt x="1038" y="1193"/>
                  </a:cubicBezTo>
                  <a:cubicBezTo>
                    <a:pt x="969" y="1177"/>
                    <a:pt x="903" y="1169"/>
                    <a:pt x="829" y="1161"/>
                  </a:cubicBezTo>
                  <a:cubicBezTo>
                    <a:pt x="869" y="1161"/>
                    <a:pt x="879" y="1143"/>
                    <a:pt x="845" y="1127"/>
                  </a:cubicBezTo>
                  <a:lnTo>
                    <a:pt x="845" y="1127"/>
                  </a:lnTo>
                  <a:cubicBezTo>
                    <a:pt x="867" y="1131"/>
                    <a:pt x="889" y="1133"/>
                    <a:pt x="910" y="1133"/>
                  </a:cubicBezTo>
                  <a:cubicBezTo>
                    <a:pt x="967" y="1133"/>
                    <a:pt x="1019" y="1118"/>
                    <a:pt x="1062" y="1093"/>
                  </a:cubicBezTo>
                  <a:cubicBezTo>
                    <a:pt x="1003" y="1085"/>
                    <a:pt x="945" y="1077"/>
                    <a:pt x="895" y="1069"/>
                  </a:cubicBezTo>
                  <a:cubicBezTo>
                    <a:pt x="895" y="1061"/>
                    <a:pt x="845" y="1035"/>
                    <a:pt x="811" y="1019"/>
                  </a:cubicBezTo>
                  <a:lnTo>
                    <a:pt x="795" y="1019"/>
                  </a:lnTo>
                  <a:cubicBezTo>
                    <a:pt x="873" y="1005"/>
                    <a:pt x="901" y="1000"/>
                    <a:pt x="903" y="1000"/>
                  </a:cubicBezTo>
                  <a:cubicBezTo>
                    <a:pt x="908" y="1000"/>
                    <a:pt x="811" y="1019"/>
                    <a:pt x="811" y="1019"/>
                  </a:cubicBezTo>
                  <a:cubicBezTo>
                    <a:pt x="819" y="1019"/>
                    <a:pt x="869" y="1011"/>
                    <a:pt x="1011" y="985"/>
                  </a:cubicBezTo>
                  <a:cubicBezTo>
                    <a:pt x="953" y="969"/>
                    <a:pt x="887" y="953"/>
                    <a:pt x="819" y="943"/>
                  </a:cubicBezTo>
                  <a:cubicBezTo>
                    <a:pt x="869" y="935"/>
                    <a:pt x="919" y="927"/>
                    <a:pt x="969" y="919"/>
                  </a:cubicBezTo>
                  <a:cubicBezTo>
                    <a:pt x="879" y="919"/>
                    <a:pt x="795" y="903"/>
                    <a:pt x="711" y="876"/>
                  </a:cubicBezTo>
                  <a:cubicBezTo>
                    <a:pt x="736" y="865"/>
                    <a:pt x="765" y="857"/>
                    <a:pt x="795" y="857"/>
                  </a:cubicBezTo>
                  <a:cubicBezTo>
                    <a:pt x="806" y="857"/>
                    <a:pt x="818" y="858"/>
                    <a:pt x="829" y="860"/>
                  </a:cubicBezTo>
                  <a:cubicBezTo>
                    <a:pt x="829" y="852"/>
                    <a:pt x="679" y="784"/>
                    <a:pt x="660" y="784"/>
                  </a:cubicBezTo>
                  <a:cubicBezTo>
                    <a:pt x="719" y="784"/>
                    <a:pt x="787" y="776"/>
                    <a:pt x="853" y="768"/>
                  </a:cubicBezTo>
                  <a:cubicBezTo>
                    <a:pt x="636" y="742"/>
                    <a:pt x="737" y="718"/>
                    <a:pt x="845" y="702"/>
                  </a:cubicBezTo>
                  <a:cubicBezTo>
                    <a:pt x="811" y="702"/>
                    <a:pt x="829" y="692"/>
                    <a:pt x="652" y="668"/>
                  </a:cubicBezTo>
                  <a:cubicBezTo>
                    <a:pt x="739" y="661"/>
                    <a:pt x="967" y="606"/>
                    <a:pt x="817" y="606"/>
                  </a:cubicBezTo>
                  <a:cubicBezTo>
                    <a:pt x="780" y="606"/>
                    <a:pt x="719" y="609"/>
                    <a:pt x="628" y="618"/>
                  </a:cubicBezTo>
                  <a:cubicBezTo>
                    <a:pt x="869" y="560"/>
                    <a:pt x="811" y="576"/>
                    <a:pt x="602" y="552"/>
                  </a:cubicBezTo>
                  <a:cubicBezTo>
                    <a:pt x="652" y="534"/>
                    <a:pt x="652" y="509"/>
                    <a:pt x="644" y="491"/>
                  </a:cubicBezTo>
                  <a:cubicBezTo>
                    <a:pt x="644" y="467"/>
                    <a:pt x="644" y="451"/>
                    <a:pt x="703" y="451"/>
                  </a:cubicBezTo>
                  <a:cubicBezTo>
                    <a:pt x="669" y="441"/>
                    <a:pt x="636" y="425"/>
                    <a:pt x="687" y="425"/>
                  </a:cubicBezTo>
                  <a:cubicBezTo>
                    <a:pt x="669" y="417"/>
                    <a:pt x="669" y="391"/>
                    <a:pt x="618" y="391"/>
                  </a:cubicBezTo>
                  <a:cubicBezTo>
                    <a:pt x="610" y="375"/>
                    <a:pt x="618" y="375"/>
                    <a:pt x="636" y="367"/>
                  </a:cubicBezTo>
                  <a:cubicBezTo>
                    <a:pt x="590" y="367"/>
                    <a:pt x="600" y="360"/>
                    <a:pt x="661" y="359"/>
                  </a:cubicBezTo>
                  <a:lnTo>
                    <a:pt x="661" y="359"/>
                  </a:lnTo>
                  <a:cubicBezTo>
                    <a:pt x="627" y="354"/>
                    <a:pt x="610" y="316"/>
                    <a:pt x="591" y="316"/>
                  </a:cubicBezTo>
                  <a:cubicBezTo>
                    <a:pt x="589" y="316"/>
                    <a:pt x="588" y="316"/>
                    <a:pt x="586" y="317"/>
                  </a:cubicBezTo>
                  <a:cubicBezTo>
                    <a:pt x="568" y="333"/>
                    <a:pt x="544" y="341"/>
                    <a:pt x="502" y="341"/>
                  </a:cubicBezTo>
                  <a:cubicBezTo>
                    <a:pt x="510" y="341"/>
                    <a:pt x="528" y="391"/>
                    <a:pt x="402" y="401"/>
                  </a:cubicBezTo>
                  <a:cubicBezTo>
                    <a:pt x="402" y="409"/>
                    <a:pt x="528" y="417"/>
                    <a:pt x="536" y="417"/>
                  </a:cubicBezTo>
                  <a:cubicBezTo>
                    <a:pt x="528" y="425"/>
                    <a:pt x="510" y="425"/>
                    <a:pt x="486" y="433"/>
                  </a:cubicBezTo>
                  <a:cubicBezTo>
                    <a:pt x="502" y="433"/>
                    <a:pt x="528" y="433"/>
                    <a:pt x="544" y="441"/>
                  </a:cubicBezTo>
                  <a:cubicBezTo>
                    <a:pt x="418" y="467"/>
                    <a:pt x="360" y="518"/>
                    <a:pt x="536" y="534"/>
                  </a:cubicBezTo>
                  <a:cubicBezTo>
                    <a:pt x="513" y="541"/>
                    <a:pt x="355" y="568"/>
                    <a:pt x="323" y="569"/>
                  </a:cubicBezTo>
                  <a:lnTo>
                    <a:pt x="323" y="569"/>
                  </a:lnTo>
                  <a:cubicBezTo>
                    <a:pt x="648" y="642"/>
                    <a:pt x="229" y="652"/>
                    <a:pt x="478" y="660"/>
                  </a:cubicBezTo>
                  <a:cubicBezTo>
                    <a:pt x="351" y="676"/>
                    <a:pt x="323" y="705"/>
                    <a:pt x="375" y="705"/>
                  </a:cubicBezTo>
                  <a:cubicBezTo>
                    <a:pt x="399" y="705"/>
                    <a:pt x="439" y="700"/>
                    <a:pt x="494" y="684"/>
                  </a:cubicBezTo>
                  <a:lnTo>
                    <a:pt x="494" y="684"/>
                  </a:lnTo>
                  <a:cubicBezTo>
                    <a:pt x="418" y="710"/>
                    <a:pt x="386" y="710"/>
                    <a:pt x="302" y="718"/>
                  </a:cubicBezTo>
                  <a:cubicBezTo>
                    <a:pt x="335" y="731"/>
                    <a:pt x="411" y="745"/>
                    <a:pt x="458" y="745"/>
                  </a:cubicBezTo>
                  <a:cubicBezTo>
                    <a:pt x="469" y="745"/>
                    <a:pt x="479" y="744"/>
                    <a:pt x="486" y="742"/>
                  </a:cubicBezTo>
                  <a:lnTo>
                    <a:pt x="486" y="742"/>
                  </a:lnTo>
                  <a:cubicBezTo>
                    <a:pt x="443" y="757"/>
                    <a:pt x="196" y="807"/>
                    <a:pt x="358" y="807"/>
                  </a:cubicBezTo>
                  <a:cubicBezTo>
                    <a:pt x="386" y="807"/>
                    <a:pt x="428" y="806"/>
                    <a:pt x="486" y="802"/>
                  </a:cubicBezTo>
                  <a:lnTo>
                    <a:pt x="486" y="802"/>
                  </a:lnTo>
                  <a:cubicBezTo>
                    <a:pt x="444" y="810"/>
                    <a:pt x="410" y="818"/>
                    <a:pt x="368" y="818"/>
                  </a:cubicBezTo>
                  <a:cubicBezTo>
                    <a:pt x="386" y="826"/>
                    <a:pt x="294" y="842"/>
                    <a:pt x="418" y="842"/>
                  </a:cubicBezTo>
                  <a:cubicBezTo>
                    <a:pt x="352" y="860"/>
                    <a:pt x="285" y="868"/>
                    <a:pt x="209" y="868"/>
                  </a:cubicBezTo>
                  <a:cubicBezTo>
                    <a:pt x="428" y="876"/>
                    <a:pt x="378" y="911"/>
                    <a:pt x="217" y="943"/>
                  </a:cubicBezTo>
                  <a:cubicBezTo>
                    <a:pt x="336" y="961"/>
                    <a:pt x="336" y="943"/>
                    <a:pt x="386" y="985"/>
                  </a:cubicBezTo>
                  <a:cubicBezTo>
                    <a:pt x="418" y="1007"/>
                    <a:pt x="406" y="1013"/>
                    <a:pt x="380" y="1013"/>
                  </a:cubicBezTo>
                  <a:cubicBezTo>
                    <a:pt x="356" y="1013"/>
                    <a:pt x="320" y="1008"/>
                    <a:pt x="297" y="1008"/>
                  </a:cubicBezTo>
                  <a:cubicBezTo>
                    <a:pt x="260" y="1008"/>
                    <a:pt x="254" y="1020"/>
                    <a:pt x="368" y="1077"/>
                  </a:cubicBezTo>
                  <a:cubicBezTo>
                    <a:pt x="344" y="1077"/>
                    <a:pt x="318" y="1085"/>
                    <a:pt x="285" y="1085"/>
                  </a:cubicBezTo>
                  <a:cubicBezTo>
                    <a:pt x="294" y="1111"/>
                    <a:pt x="243" y="1161"/>
                    <a:pt x="328" y="1169"/>
                  </a:cubicBezTo>
                  <a:cubicBezTo>
                    <a:pt x="311" y="1207"/>
                    <a:pt x="98" y="1272"/>
                    <a:pt x="95" y="1272"/>
                  </a:cubicBezTo>
                  <a:cubicBezTo>
                    <a:pt x="94" y="1272"/>
                    <a:pt x="96" y="1271"/>
                    <a:pt x="101" y="1270"/>
                  </a:cubicBezTo>
                  <a:lnTo>
                    <a:pt x="101" y="1270"/>
                  </a:lnTo>
                  <a:cubicBezTo>
                    <a:pt x="35" y="1286"/>
                    <a:pt x="285" y="1312"/>
                    <a:pt x="402" y="1328"/>
                  </a:cubicBezTo>
                  <a:cubicBezTo>
                    <a:pt x="310" y="1336"/>
                    <a:pt x="227" y="1344"/>
                    <a:pt x="143" y="1370"/>
                  </a:cubicBezTo>
                  <a:cubicBezTo>
                    <a:pt x="157" y="1368"/>
                    <a:pt x="168" y="1367"/>
                    <a:pt x="177" y="1367"/>
                  </a:cubicBezTo>
                  <a:cubicBezTo>
                    <a:pt x="282" y="1367"/>
                    <a:pt x="25" y="1496"/>
                    <a:pt x="2" y="1504"/>
                  </a:cubicBezTo>
                  <a:lnTo>
                    <a:pt x="2" y="1504"/>
                  </a:lnTo>
                  <a:cubicBezTo>
                    <a:pt x="42" y="1501"/>
                    <a:pt x="72" y="1500"/>
                    <a:pt x="95" y="1500"/>
                  </a:cubicBezTo>
                  <a:cubicBezTo>
                    <a:pt x="261" y="1500"/>
                    <a:pt x="13" y="1571"/>
                    <a:pt x="250" y="1571"/>
                  </a:cubicBezTo>
                  <a:cubicBezTo>
                    <a:pt x="261" y="1571"/>
                    <a:pt x="273" y="1571"/>
                    <a:pt x="285" y="1570"/>
                  </a:cubicBezTo>
                  <a:lnTo>
                    <a:pt x="285" y="1570"/>
                  </a:lnTo>
                  <a:cubicBezTo>
                    <a:pt x="267" y="1578"/>
                    <a:pt x="227" y="1604"/>
                    <a:pt x="177" y="1637"/>
                  </a:cubicBezTo>
                  <a:lnTo>
                    <a:pt x="1120" y="1637"/>
                  </a:lnTo>
                  <a:cubicBezTo>
                    <a:pt x="1130" y="1637"/>
                    <a:pt x="1130" y="1645"/>
                    <a:pt x="1138" y="1655"/>
                  </a:cubicBezTo>
                  <a:lnTo>
                    <a:pt x="1814" y="1655"/>
                  </a:lnTo>
                  <a:cubicBezTo>
                    <a:pt x="1739" y="1570"/>
                    <a:pt x="1806" y="1504"/>
                    <a:pt x="1771" y="1444"/>
                  </a:cubicBezTo>
                  <a:cubicBezTo>
                    <a:pt x="1731" y="1420"/>
                    <a:pt x="1681" y="1394"/>
                    <a:pt x="1639" y="1386"/>
                  </a:cubicBezTo>
                  <a:lnTo>
                    <a:pt x="1639" y="1386"/>
                  </a:lnTo>
                  <a:cubicBezTo>
                    <a:pt x="1652" y="1387"/>
                    <a:pt x="1662" y="1388"/>
                    <a:pt x="1671" y="1388"/>
                  </a:cubicBezTo>
                  <a:cubicBezTo>
                    <a:pt x="1765" y="1388"/>
                    <a:pt x="1652" y="1316"/>
                    <a:pt x="1737" y="1316"/>
                  </a:cubicBezTo>
                  <a:cubicBezTo>
                    <a:pt x="1748" y="1316"/>
                    <a:pt x="1763" y="1317"/>
                    <a:pt x="1782" y="1320"/>
                  </a:cubicBezTo>
                  <a:cubicBezTo>
                    <a:pt x="1765" y="1305"/>
                    <a:pt x="1642" y="1166"/>
                    <a:pt x="1696" y="1166"/>
                  </a:cubicBezTo>
                  <a:cubicBezTo>
                    <a:pt x="1701" y="1166"/>
                    <a:pt x="1706" y="1167"/>
                    <a:pt x="1713" y="1169"/>
                  </a:cubicBezTo>
                  <a:cubicBezTo>
                    <a:pt x="1671" y="1143"/>
                    <a:pt x="1631" y="1127"/>
                    <a:pt x="1589" y="1119"/>
                  </a:cubicBezTo>
                  <a:cubicBezTo>
                    <a:pt x="1638" y="1111"/>
                    <a:pt x="1767" y="1086"/>
                    <a:pt x="1733" y="1062"/>
                  </a:cubicBezTo>
                  <a:lnTo>
                    <a:pt x="1733" y="1062"/>
                  </a:lnTo>
                  <a:cubicBezTo>
                    <a:pt x="1734" y="1063"/>
                    <a:pt x="1734" y="1063"/>
                    <a:pt x="1734" y="1063"/>
                  </a:cubicBezTo>
                  <a:cubicBezTo>
                    <a:pt x="1737" y="1063"/>
                    <a:pt x="1630" y="981"/>
                    <a:pt x="1621" y="943"/>
                  </a:cubicBezTo>
                  <a:cubicBezTo>
                    <a:pt x="1663" y="935"/>
                    <a:pt x="1639" y="876"/>
                    <a:pt x="1647" y="852"/>
                  </a:cubicBezTo>
                  <a:lnTo>
                    <a:pt x="1597" y="852"/>
                  </a:lnTo>
                  <a:cubicBezTo>
                    <a:pt x="1705" y="726"/>
                    <a:pt x="1539" y="826"/>
                    <a:pt x="1589" y="742"/>
                  </a:cubicBezTo>
                  <a:cubicBezTo>
                    <a:pt x="1613" y="710"/>
                    <a:pt x="1621" y="718"/>
                    <a:pt x="1671" y="702"/>
                  </a:cubicBezTo>
                  <a:cubicBezTo>
                    <a:pt x="1605" y="668"/>
                    <a:pt x="1571" y="626"/>
                    <a:pt x="1681" y="618"/>
                  </a:cubicBezTo>
                  <a:cubicBezTo>
                    <a:pt x="1639" y="618"/>
                    <a:pt x="1605" y="602"/>
                    <a:pt x="1571" y="584"/>
                  </a:cubicBezTo>
                  <a:lnTo>
                    <a:pt x="1571" y="584"/>
                  </a:lnTo>
                  <a:cubicBezTo>
                    <a:pt x="1580" y="585"/>
                    <a:pt x="1588" y="585"/>
                    <a:pt x="1593" y="585"/>
                  </a:cubicBezTo>
                  <a:cubicBezTo>
                    <a:pt x="1628" y="585"/>
                    <a:pt x="1598" y="567"/>
                    <a:pt x="1605" y="560"/>
                  </a:cubicBezTo>
                  <a:cubicBezTo>
                    <a:pt x="1581" y="560"/>
                    <a:pt x="1563" y="560"/>
                    <a:pt x="1547" y="542"/>
                  </a:cubicBezTo>
                  <a:lnTo>
                    <a:pt x="1547" y="542"/>
                  </a:lnTo>
                  <a:cubicBezTo>
                    <a:pt x="1581" y="548"/>
                    <a:pt x="1603" y="550"/>
                    <a:pt x="1616" y="550"/>
                  </a:cubicBezTo>
                  <a:cubicBezTo>
                    <a:pt x="1675" y="550"/>
                    <a:pt x="1560" y="498"/>
                    <a:pt x="1547" y="483"/>
                  </a:cubicBezTo>
                  <a:lnTo>
                    <a:pt x="1547" y="483"/>
                  </a:lnTo>
                  <a:cubicBezTo>
                    <a:pt x="1550" y="485"/>
                    <a:pt x="1554" y="486"/>
                    <a:pt x="1559" y="486"/>
                  </a:cubicBezTo>
                  <a:cubicBezTo>
                    <a:pt x="1580" y="486"/>
                    <a:pt x="1616" y="472"/>
                    <a:pt x="1631" y="459"/>
                  </a:cubicBezTo>
                  <a:cubicBezTo>
                    <a:pt x="1589" y="441"/>
                    <a:pt x="1571" y="441"/>
                    <a:pt x="1539" y="417"/>
                  </a:cubicBezTo>
                  <a:lnTo>
                    <a:pt x="1539" y="417"/>
                  </a:lnTo>
                  <a:cubicBezTo>
                    <a:pt x="1558" y="431"/>
                    <a:pt x="1576" y="436"/>
                    <a:pt x="1588" y="436"/>
                  </a:cubicBezTo>
                  <a:cubicBezTo>
                    <a:pt x="1614" y="436"/>
                    <a:pt x="1615" y="412"/>
                    <a:pt x="1547" y="383"/>
                  </a:cubicBezTo>
                  <a:cubicBezTo>
                    <a:pt x="1663" y="383"/>
                    <a:pt x="1481" y="359"/>
                    <a:pt x="1631" y="291"/>
                  </a:cubicBezTo>
                  <a:cubicBezTo>
                    <a:pt x="1631" y="291"/>
                    <a:pt x="1531" y="267"/>
                    <a:pt x="1521" y="251"/>
                  </a:cubicBezTo>
                  <a:cubicBezTo>
                    <a:pt x="1589" y="241"/>
                    <a:pt x="1589" y="183"/>
                    <a:pt x="1513" y="159"/>
                  </a:cubicBezTo>
                  <a:cubicBezTo>
                    <a:pt x="1521" y="140"/>
                    <a:pt x="1539" y="140"/>
                    <a:pt x="1547" y="140"/>
                  </a:cubicBezTo>
                  <a:cubicBezTo>
                    <a:pt x="1539" y="140"/>
                    <a:pt x="1521" y="132"/>
                    <a:pt x="1513" y="124"/>
                  </a:cubicBezTo>
                  <a:cubicBezTo>
                    <a:pt x="1521" y="124"/>
                    <a:pt x="1581" y="116"/>
                    <a:pt x="1581" y="108"/>
                  </a:cubicBezTo>
                  <a:cubicBezTo>
                    <a:pt x="1513" y="90"/>
                    <a:pt x="1547" y="100"/>
                    <a:pt x="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73"/>
            <p:cNvSpPr/>
            <p:nvPr/>
          </p:nvSpPr>
          <p:spPr>
            <a:xfrm>
              <a:off x="7838894" y="4228165"/>
              <a:ext cx="113229" cy="132757"/>
            </a:xfrm>
            <a:custGeom>
              <a:rect b="b" l="l" r="r" t="t"/>
              <a:pathLst>
                <a:path extrusionOk="0" h="1774" w="1513">
                  <a:moveTo>
                    <a:pt x="1278" y="653"/>
                  </a:moveTo>
                  <a:cubicBezTo>
                    <a:pt x="1276" y="653"/>
                    <a:pt x="1274" y="654"/>
                    <a:pt x="1272" y="655"/>
                  </a:cubicBezTo>
                  <a:lnTo>
                    <a:pt x="1272" y="655"/>
                  </a:lnTo>
                  <a:cubicBezTo>
                    <a:pt x="1274" y="654"/>
                    <a:pt x="1276" y="654"/>
                    <a:pt x="1278" y="653"/>
                  </a:cubicBezTo>
                  <a:close/>
                  <a:moveTo>
                    <a:pt x="969" y="1262"/>
                  </a:moveTo>
                  <a:cubicBezTo>
                    <a:pt x="1003" y="1272"/>
                    <a:pt x="1044" y="1280"/>
                    <a:pt x="1070" y="1280"/>
                  </a:cubicBezTo>
                  <a:cubicBezTo>
                    <a:pt x="1035" y="1296"/>
                    <a:pt x="993" y="1304"/>
                    <a:pt x="961" y="1322"/>
                  </a:cubicBezTo>
                  <a:cubicBezTo>
                    <a:pt x="964" y="1322"/>
                    <a:pt x="967" y="1321"/>
                    <a:pt x="969" y="1321"/>
                  </a:cubicBezTo>
                  <a:cubicBezTo>
                    <a:pt x="999" y="1321"/>
                    <a:pt x="967" y="1383"/>
                    <a:pt x="935" y="1423"/>
                  </a:cubicBezTo>
                  <a:lnTo>
                    <a:pt x="919" y="1423"/>
                  </a:lnTo>
                  <a:cubicBezTo>
                    <a:pt x="927" y="1405"/>
                    <a:pt x="953" y="1372"/>
                    <a:pt x="961" y="1322"/>
                  </a:cubicBezTo>
                  <a:cubicBezTo>
                    <a:pt x="969" y="1304"/>
                    <a:pt x="969" y="1280"/>
                    <a:pt x="969" y="1262"/>
                  </a:cubicBezTo>
                  <a:close/>
                  <a:moveTo>
                    <a:pt x="1019" y="1531"/>
                  </a:moveTo>
                  <a:cubicBezTo>
                    <a:pt x="1011" y="1531"/>
                    <a:pt x="1003" y="1539"/>
                    <a:pt x="993" y="1539"/>
                  </a:cubicBezTo>
                  <a:lnTo>
                    <a:pt x="993" y="1531"/>
                  </a:lnTo>
                  <a:close/>
                  <a:moveTo>
                    <a:pt x="484" y="1"/>
                  </a:moveTo>
                  <a:cubicBezTo>
                    <a:pt x="418" y="109"/>
                    <a:pt x="468" y="101"/>
                    <a:pt x="360" y="119"/>
                  </a:cubicBezTo>
                  <a:cubicBezTo>
                    <a:pt x="360" y="127"/>
                    <a:pt x="452" y="143"/>
                    <a:pt x="460" y="143"/>
                  </a:cubicBezTo>
                  <a:cubicBezTo>
                    <a:pt x="452" y="151"/>
                    <a:pt x="434" y="151"/>
                    <a:pt x="410" y="151"/>
                  </a:cubicBezTo>
                  <a:cubicBezTo>
                    <a:pt x="434" y="151"/>
                    <a:pt x="452" y="159"/>
                    <a:pt x="460" y="169"/>
                  </a:cubicBezTo>
                  <a:cubicBezTo>
                    <a:pt x="352" y="201"/>
                    <a:pt x="352" y="259"/>
                    <a:pt x="460" y="270"/>
                  </a:cubicBezTo>
                  <a:cubicBezTo>
                    <a:pt x="434" y="286"/>
                    <a:pt x="283" y="320"/>
                    <a:pt x="291" y="320"/>
                  </a:cubicBezTo>
                  <a:cubicBezTo>
                    <a:pt x="518" y="386"/>
                    <a:pt x="225" y="410"/>
                    <a:pt x="418" y="420"/>
                  </a:cubicBezTo>
                  <a:cubicBezTo>
                    <a:pt x="307" y="442"/>
                    <a:pt x="314" y="470"/>
                    <a:pt x="357" y="470"/>
                  </a:cubicBezTo>
                  <a:cubicBezTo>
                    <a:pt x="375" y="470"/>
                    <a:pt x="401" y="465"/>
                    <a:pt x="426" y="452"/>
                  </a:cubicBezTo>
                  <a:lnTo>
                    <a:pt x="426" y="452"/>
                  </a:lnTo>
                  <a:cubicBezTo>
                    <a:pt x="376" y="478"/>
                    <a:pt x="352" y="478"/>
                    <a:pt x="283" y="494"/>
                  </a:cubicBezTo>
                  <a:cubicBezTo>
                    <a:pt x="310" y="510"/>
                    <a:pt x="392" y="528"/>
                    <a:pt x="418" y="528"/>
                  </a:cubicBezTo>
                  <a:cubicBezTo>
                    <a:pt x="389" y="535"/>
                    <a:pt x="211" y="594"/>
                    <a:pt x="316" y="594"/>
                  </a:cubicBezTo>
                  <a:cubicBezTo>
                    <a:pt x="338" y="594"/>
                    <a:pt x="370" y="592"/>
                    <a:pt x="418" y="586"/>
                  </a:cubicBezTo>
                  <a:lnTo>
                    <a:pt x="418" y="586"/>
                  </a:lnTo>
                  <a:cubicBezTo>
                    <a:pt x="392" y="602"/>
                    <a:pt x="360" y="602"/>
                    <a:pt x="334" y="602"/>
                  </a:cubicBezTo>
                  <a:cubicBezTo>
                    <a:pt x="342" y="610"/>
                    <a:pt x="275" y="637"/>
                    <a:pt x="368" y="637"/>
                  </a:cubicBezTo>
                  <a:cubicBezTo>
                    <a:pt x="318" y="653"/>
                    <a:pt x="267" y="661"/>
                    <a:pt x="209" y="661"/>
                  </a:cubicBezTo>
                  <a:cubicBezTo>
                    <a:pt x="376" y="671"/>
                    <a:pt x="326" y="721"/>
                    <a:pt x="217" y="761"/>
                  </a:cubicBezTo>
                  <a:cubicBezTo>
                    <a:pt x="302" y="771"/>
                    <a:pt x="318" y="761"/>
                    <a:pt x="352" y="803"/>
                  </a:cubicBezTo>
                  <a:cubicBezTo>
                    <a:pt x="381" y="836"/>
                    <a:pt x="359" y="839"/>
                    <a:pt x="332" y="839"/>
                  </a:cubicBezTo>
                  <a:cubicBezTo>
                    <a:pt x="324" y="839"/>
                    <a:pt x="316" y="839"/>
                    <a:pt x="308" y="839"/>
                  </a:cubicBezTo>
                  <a:cubicBezTo>
                    <a:pt x="273" y="839"/>
                    <a:pt x="250" y="845"/>
                    <a:pt x="334" y="911"/>
                  </a:cubicBezTo>
                  <a:cubicBezTo>
                    <a:pt x="310" y="911"/>
                    <a:pt x="283" y="921"/>
                    <a:pt x="259" y="921"/>
                  </a:cubicBezTo>
                  <a:cubicBezTo>
                    <a:pt x="275" y="945"/>
                    <a:pt x="241" y="1012"/>
                    <a:pt x="302" y="1022"/>
                  </a:cubicBezTo>
                  <a:cubicBezTo>
                    <a:pt x="292" y="1051"/>
                    <a:pt x="119" y="1140"/>
                    <a:pt x="128" y="1140"/>
                  </a:cubicBezTo>
                  <a:cubicBezTo>
                    <a:pt x="128" y="1140"/>
                    <a:pt x="129" y="1139"/>
                    <a:pt x="132" y="1138"/>
                  </a:cubicBezTo>
                  <a:lnTo>
                    <a:pt x="132" y="1138"/>
                  </a:lnTo>
                  <a:cubicBezTo>
                    <a:pt x="70" y="1162"/>
                    <a:pt x="276" y="1196"/>
                    <a:pt x="360" y="1204"/>
                  </a:cubicBezTo>
                  <a:cubicBezTo>
                    <a:pt x="291" y="1212"/>
                    <a:pt x="225" y="1230"/>
                    <a:pt x="167" y="1254"/>
                  </a:cubicBezTo>
                  <a:cubicBezTo>
                    <a:pt x="176" y="1253"/>
                    <a:pt x="184" y="1252"/>
                    <a:pt x="190" y="1252"/>
                  </a:cubicBezTo>
                  <a:cubicBezTo>
                    <a:pt x="273" y="1252"/>
                    <a:pt x="81" y="1398"/>
                    <a:pt x="59" y="1413"/>
                  </a:cubicBezTo>
                  <a:cubicBezTo>
                    <a:pt x="84" y="1410"/>
                    <a:pt x="104" y="1409"/>
                    <a:pt x="120" y="1409"/>
                  </a:cubicBezTo>
                  <a:cubicBezTo>
                    <a:pt x="260" y="1409"/>
                    <a:pt x="66" y="1490"/>
                    <a:pt x="231" y="1490"/>
                  </a:cubicBezTo>
                  <a:cubicBezTo>
                    <a:pt x="243" y="1490"/>
                    <a:pt x="258" y="1490"/>
                    <a:pt x="275" y="1489"/>
                  </a:cubicBezTo>
                  <a:lnTo>
                    <a:pt x="275" y="1489"/>
                  </a:lnTo>
                  <a:cubicBezTo>
                    <a:pt x="201" y="1497"/>
                    <a:pt x="133" y="1523"/>
                    <a:pt x="75" y="1555"/>
                  </a:cubicBezTo>
                  <a:cubicBezTo>
                    <a:pt x="9" y="1605"/>
                    <a:pt x="117" y="1689"/>
                    <a:pt x="1" y="1774"/>
                  </a:cubicBezTo>
                  <a:lnTo>
                    <a:pt x="1479" y="1774"/>
                  </a:lnTo>
                  <a:cubicBezTo>
                    <a:pt x="1487" y="1764"/>
                    <a:pt x="1495" y="1747"/>
                    <a:pt x="1513" y="1731"/>
                  </a:cubicBezTo>
                  <a:cubicBezTo>
                    <a:pt x="1463" y="1713"/>
                    <a:pt x="1421" y="1689"/>
                    <a:pt x="1386" y="1655"/>
                  </a:cubicBezTo>
                  <a:cubicBezTo>
                    <a:pt x="1413" y="1623"/>
                    <a:pt x="1471" y="1605"/>
                    <a:pt x="1487" y="1589"/>
                  </a:cubicBezTo>
                  <a:cubicBezTo>
                    <a:pt x="1386" y="1589"/>
                    <a:pt x="1495" y="1523"/>
                    <a:pt x="1513" y="1513"/>
                  </a:cubicBezTo>
                  <a:cubicBezTo>
                    <a:pt x="1479" y="1489"/>
                    <a:pt x="1445" y="1473"/>
                    <a:pt x="1404" y="1473"/>
                  </a:cubicBezTo>
                  <a:cubicBezTo>
                    <a:pt x="1420" y="1440"/>
                    <a:pt x="1487" y="1228"/>
                    <a:pt x="1339" y="1228"/>
                  </a:cubicBezTo>
                  <a:cubicBezTo>
                    <a:pt x="1331" y="1228"/>
                    <a:pt x="1322" y="1229"/>
                    <a:pt x="1312" y="1230"/>
                  </a:cubicBezTo>
                  <a:cubicBezTo>
                    <a:pt x="1341" y="1200"/>
                    <a:pt x="1383" y="1118"/>
                    <a:pt x="1300" y="1118"/>
                  </a:cubicBezTo>
                  <a:cubicBezTo>
                    <a:pt x="1290" y="1118"/>
                    <a:pt x="1277" y="1119"/>
                    <a:pt x="1262" y="1122"/>
                  </a:cubicBezTo>
                  <a:cubicBezTo>
                    <a:pt x="1278" y="1112"/>
                    <a:pt x="1286" y="1104"/>
                    <a:pt x="1270" y="1088"/>
                  </a:cubicBezTo>
                  <a:lnTo>
                    <a:pt x="1270" y="1088"/>
                  </a:lnTo>
                  <a:cubicBezTo>
                    <a:pt x="1279" y="1089"/>
                    <a:pt x="1288" y="1090"/>
                    <a:pt x="1297" y="1090"/>
                  </a:cubicBezTo>
                  <a:cubicBezTo>
                    <a:pt x="1326" y="1090"/>
                    <a:pt x="1348" y="1078"/>
                    <a:pt x="1362" y="1046"/>
                  </a:cubicBezTo>
                  <a:cubicBezTo>
                    <a:pt x="1337" y="1046"/>
                    <a:pt x="1313" y="1038"/>
                    <a:pt x="1287" y="1022"/>
                  </a:cubicBezTo>
                  <a:lnTo>
                    <a:pt x="1287" y="1022"/>
                  </a:lnTo>
                  <a:cubicBezTo>
                    <a:pt x="1288" y="1020"/>
                    <a:pt x="1260" y="979"/>
                    <a:pt x="1244" y="979"/>
                  </a:cubicBezTo>
                  <a:cubicBezTo>
                    <a:pt x="1279" y="963"/>
                    <a:pt x="1290" y="957"/>
                    <a:pt x="1290" y="957"/>
                  </a:cubicBezTo>
                  <a:lnTo>
                    <a:pt x="1290" y="957"/>
                  </a:lnTo>
                  <a:cubicBezTo>
                    <a:pt x="1291" y="957"/>
                    <a:pt x="1251" y="977"/>
                    <a:pt x="1258" y="977"/>
                  </a:cubicBezTo>
                  <a:cubicBezTo>
                    <a:pt x="1262" y="977"/>
                    <a:pt x="1284" y="970"/>
                    <a:pt x="1344" y="945"/>
                  </a:cubicBezTo>
                  <a:cubicBezTo>
                    <a:pt x="1320" y="921"/>
                    <a:pt x="1286" y="911"/>
                    <a:pt x="1254" y="903"/>
                  </a:cubicBezTo>
                  <a:cubicBezTo>
                    <a:pt x="1278" y="895"/>
                    <a:pt x="1304" y="887"/>
                    <a:pt x="1328" y="879"/>
                  </a:cubicBezTo>
                  <a:cubicBezTo>
                    <a:pt x="1286" y="871"/>
                    <a:pt x="1244" y="853"/>
                    <a:pt x="1212" y="829"/>
                  </a:cubicBezTo>
                  <a:cubicBezTo>
                    <a:pt x="1220" y="811"/>
                    <a:pt x="1244" y="811"/>
                    <a:pt x="1262" y="811"/>
                  </a:cubicBezTo>
                  <a:cubicBezTo>
                    <a:pt x="1262" y="811"/>
                    <a:pt x="1194" y="745"/>
                    <a:pt x="1186" y="745"/>
                  </a:cubicBezTo>
                  <a:cubicBezTo>
                    <a:pt x="1212" y="737"/>
                    <a:pt x="1244" y="737"/>
                    <a:pt x="1270" y="729"/>
                  </a:cubicBezTo>
                  <a:cubicBezTo>
                    <a:pt x="1173" y="696"/>
                    <a:pt x="1217" y="672"/>
                    <a:pt x="1272" y="655"/>
                  </a:cubicBezTo>
                  <a:lnTo>
                    <a:pt x="1272" y="655"/>
                  </a:lnTo>
                  <a:cubicBezTo>
                    <a:pt x="1271" y="655"/>
                    <a:pt x="1271" y="655"/>
                    <a:pt x="1270" y="655"/>
                  </a:cubicBezTo>
                  <a:cubicBezTo>
                    <a:pt x="1257" y="655"/>
                    <a:pt x="1242" y="640"/>
                    <a:pt x="1186" y="620"/>
                  </a:cubicBezTo>
                  <a:cubicBezTo>
                    <a:pt x="1227" y="612"/>
                    <a:pt x="1329" y="561"/>
                    <a:pt x="1252" y="561"/>
                  </a:cubicBezTo>
                  <a:cubicBezTo>
                    <a:pt x="1235" y="561"/>
                    <a:pt x="1208" y="564"/>
                    <a:pt x="1170" y="570"/>
                  </a:cubicBezTo>
                  <a:cubicBezTo>
                    <a:pt x="1270" y="520"/>
                    <a:pt x="1262" y="536"/>
                    <a:pt x="1162" y="510"/>
                  </a:cubicBezTo>
                  <a:cubicBezTo>
                    <a:pt x="1178" y="494"/>
                    <a:pt x="1186" y="470"/>
                    <a:pt x="1186" y="444"/>
                  </a:cubicBezTo>
                  <a:cubicBezTo>
                    <a:pt x="1186" y="420"/>
                    <a:pt x="1186" y="402"/>
                    <a:pt x="1220" y="402"/>
                  </a:cubicBezTo>
                  <a:cubicBezTo>
                    <a:pt x="1204" y="402"/>
                    <a:pt x="1144" y="336"/>
                    <a:pt x="1204" y="328"/>
                  </a:cubicBezTo>
                  <a:cubicBezTo>
                    <a:pt x="1162" y="328"/>
                    <a:pt x="1154" y="320"/>
                    <a:pt x="1186" y="310"/>
                  </a:cubicBezTo>
                  <a:cubicBezTo>
                    <a:pt x="1170" y="310"/>
                    <a:pt x="1170" y="278"/>
                    <a:pt x="1144" y="259"/>
                  </a:cubicBezTo>
                  <a:cubicBezTo>
                    <a:pt x="1104" y="352"/>
                    <a:pt x="1136" y="344"/>
                    <a:pt x="1070" y="352"/>
                  </a:cubicBezTo>
                  <a:cubicBezTo>
                    <a:pt x="1070" y="360"/>
                    <a:pt x="1128" y="378"/>
                    <a:pt x="1136" y="378"/>
                  </a:cubicBezTo>
                  <a:cubicBezTo>
                    <a:pt x="1128" y="386"/>
                    <a:pt x="1120" y="386"/>
                    <a:pt x="1104" y="386"/>
                  </a:cubicBezTo>
                  <a:cubicBezTo>
                    <a:pt x="1112" y="386"/>
                    <a:pt x="1128" y="394"/>
                    <a:pt x="1136" y="402"/>
                  </a:cubicBezTo>
                  <a:cubicBezTo>
                    <a:pt x="1070" y="428"/>
                    <a:pt x="1070" y="478"/>
                    <a:pt x="1128" y="486"/>
                  </a:cubicBezTo>
                  <a:cubicBezTo>
                    <a:pt x="1120" y="502"/>
                    <a:pt x="1027" y="528"/>
                    <a:pt x="1035" y="528"/>
                  </a:cubicBezTo>
                  <a:cubicBezTo>
                    <a:pt x="1162" y="586"/>
                    <a:pt x="993" y="602"/>
                    <a:pt x="1104" y="610"/>
                  </a:cubicBezTo>
                  <a:cubicBezTo>
                    <a:pt x="1038" y="635"/>
                    <a:pt x="1044" y="659"/>
                    <a:pt x="1071" y="659"/>
                  </a:cubicBezTo>
                  <a:cubicBezTo>
                    <a:pt x="1074" y="659"/>
                    <a:pt x="1077" y="658"/>
                    <a:pt x="1081" y="658"/>
                  </a:cubicBezTo>
                  <a:lnTo>
                    <a:pt x="1081" y="658"/>
                  </a:lnTo>
                  <a:cubicBezTo>
                    <a:pt x="1067" y="663"/>
                    <a:pt x="1054" y="667"/>
                    <a:pt x="1027" y="679"/>
                  </a:cubicBezTo>
                  <a:cubicBezTo>
                    <a:pt x="1044" y="687"/>
                    <a:pt x="1094" y="703"/>
                    <a:pt x="1112" y="703"/>
                  </a:cubicBezTo>
                  <a:cubicBezTo>
                    <a:pt x="1090" y="709"/>
                    <a:pt x="986" y="762"/>
                    <a:pt x="1045" y="762"/>
                  </a:cubicBezTo>
                  <a:cubicBezTo>
                    <a:pt x="1059" y="762"/>
                    <a:pt x="1080" y="759"/>
                    <a:pt x="1112" y="753"/>
                  </a:cubicBezTo>
                  <a:lnTo>
                    <a:pt x="1112" y="753"/>
                  </a:lnTo>
                  <a:cubicBezTo>
                    <a:pt x="1094" y="771"/>
                    <a:pt x="1070" y="771"/>
                    <a:pt x="1054" y="771"/>
                  </a:cubicBezTo>
                  <a:cubicBezTo>
                    <a:pt x="1062" y="779"/>
                    <a:pt x="1027" y="795"/>
                    <a:pt x="1078" y="795"/>
                  </a:cubicBezTo>
                  <a:cubicBezTo>
                    <a:pt x="1054" y="811"/>
                    <a:pt x="1019" y="821"/>
                    <a:pt x="985" y="821"/>
                  </a:cubicBezTo>
                  <a:cubicBezTo>
                    <a:pt x="1086" y="829"/>
                    <a:pt x="1054" y="871"/>
                    <a:pt x="985" y="903"/>
                  </a:cubicBezTo>
                  <a:cubicBezTo>
                    <a:pt x="1035" y="911"/>
                    <a:pt x="1044" y="911"/>
                    <a:pt x="1062" y="937"/>
                  </a:cubicBezTo>
                  <a:cubicBezTo>
                    <a:pt x="1112" y="1012"/>
                    <a:pt x="953" y="921"/>
                    <a:pt x="1062" y="1038"/>
                  </a:cubicBezTo>
                  <a:lnTo>
                    <a:pt x="1011" y="1038"/>
                  </a:lnTo>
                  <a:cubicBezTo>
                    <a:pt x="1027" y="1062"/>
                    <a:pt x="1003" y="1122"/>
                    <a:pt x="1035" y="1122"/>
                  </a:cubicBezTo>
                  <a:cubicBezTo>
                    <a:pt x="1035" y="1146"/>
                    <a:pt x="985" y="1188"/>
                    <a:pt x="961" y="1204"/>
                  </a:cubicBezTo>
                  <a:cubicBezTo>
                    <a:pt x="945" y="1166"/>
                    <a:pt x="897" y="1137"/>
                    <a:pt x="803" y="1137"/>
                  </a:cubicBezTo>
                  <a:cubicBezTo>
                    <a:pt x="792" y="1137"/>
                    <a:pt x="781" y="1137"/>
                    <a:pt x="769" y="1138"/>
                  </a:cubicBezTo>
                  <a:cubicBezTo>
                    <a:pt x="813" y="1108"/>
                    <a:pt x="885" y="1006"/>
                    <a:pt x="742" y="1006"/>
                  </a:cubicBezTo>
                  <a:cubicBezTo>
                    <a:pt x="724" y="1006"/>
                    <a:pt x="702" y="1008"/>
                    <a:pt x="677" y="1012"/>
                  </a:cubicBezTo>
                  <a:cubicBezTo>
                    <a:pt x="711" y="1003"/>
                    <a:pt x="719" y="987"/>
                    <a:pt x="693" y="971"/>
                  </a:cubicBezTo>
                  <a:lnTo>
                    <a:pt x="693" y="971"/>
                  </a:lnTo>
                  <a:cubicBezTo>
                    <a:pt x="710" y="976"/>
                    <a:pt x="727" y="978"/>
                    <a:pt x="743" y="978"/>
                  </a:cubicBezTo>
                  <a:cubicBezTo>
                    <a:pt x="789" y="978"/>
                    <a:pt x="828" y="961"/>
                    <a:pt x="853" y="929"/>
                  </a:cubicBezTo>
                  <a:cubicBezTo>
                    <a:pt x="811" y="929"/>
                    <a:pt x="761" y="911"/>
                    <a:pt x="719" y="903"/>
                  </a:cubicBezTo>
                  <a:cubicBezTo>
                    <a:pt x="743" y="903"/>
                    <a:pt x="677" y="845"/>
                    <a:pt x="652" y="845"/>
                  </a:cubicBezTo>
                  <a:cubicBezTo>
                    <a:pt x="711" y="827"/>
                    <a:pt x="730" y="821"/>
                    <a:pt x="732" y="821"/>
                  </a:cubicBezTo>
                  <a:lnTo>
                    <a:pt x="732" y="821"/>
                  </a:lnTo>
                  <a:cubicBezTo>
                    <a:pt x="734" y="821"/>
                    <a:pt x="671" y="842"/>
                    <a:pt x="677" y="842"/>
                  </a:cubicBezTo>
                  <a:cubicBezTo>
                    <a:pt x="681" y="842"/>
                    <a:pt x="716" y="833"/>
                    <a:pt x="819" y="803"/>
                  </a:cubicBezTo>
                  <a:cubicBezTo>
                    <a:pt x="777" y="779"/>
                    <a:pt x="727" y="771"/>
                    <a:pt x="669" y="753"/>
                  </a:cubicBezTo>
                  <a:cubicBezTo>
                    <a:pt x="711" y="745"/>
                    <a:pt x="753" y="737"/>
                    <a:pt x="785" y="729"/>
                  </a:cubicBezTo>
                  <a:cubicBezTo>
                    <a:pt x="719" y="721"/>
                    <a:pt x="652" y="703"/>
                    <a:pt x="592" y="671"/>
                  </a:cubicBezTo>
                  <a:cubicBezTo>
                    <a:pt x="618" y="653"/>
                    <a:pt x="642" y="653"/>
                    <a:pt x="685" y="653"/>
                  </a:cubicBezTo>
                  <a:cubicBezTo>
                    <a:pt x="685" y="653"/>
                    <a:pt x="568" y="570"/>
                    <a:pt x="552" y="570"/>
                  </a:cubicBezTo>
                  <a:cubicBezTo>
                    <a:pt x="602" y="570"/>
                    <a:pt x="652" y="560"/>
                    <a:pt x="693" y="552"/>
                  </a:cubicBezTo>
                  <a:cubicBezTo>
                    <a:pt x="526" y="520"/>
                    <a:pt x="610" y="486"/>
                    <a:pt x="711" y="470"/>
                  </a:cubicBezTo>
                  <a:cubicBezTo>
                    <a:pt x="677" y="470"/>
                    <a:pt x="669" y="460"/>
                    <a:pt x="552" y="428"/>
                  </a:cubicBezTo>
                  <a:cubicBezTo>
                    <a:pt x="619" y="421"/>
                    <a:pt x="788" y="359"/>
                    <a:pt x="661" y="359"/>
                  </a:cubicBezTo>
                  <a:cubicBezTo>
                    <a:pt x="633" y="359"/>
                    <a:pt x="589" y="362"/>
                    <a:pt x="526" y="370"/>
                  </a:cubicBezTo>
                  <a:cubicBezTo>
                    <a:pt x="693" y="310"/>
                    <a:pt x="677" y="328"/>
                    <a:pt x="510" y="302"/>
                  </a:cubicBezTo>
                  <a:cubicBezTo>
                    <a:pt x="542" y="278"/>
                    <a:pt x="542" y="251"/>
                    <a:pt x="552" y="227"/>
                  </a:cubicBezTo>
                  <a:lnTo>
                    <a:pt x="560" y="227"/>
                  </a:lnTo>
                  <a:cubicBezTo>
                    <a:pt x="568" y="219"/>
                    <a:pt x="560" y="219"/>
                    <a:pt x="552" y="219"/>
                  </a:cubicBezTo>
                  <a:cubicBezTo>
                    <a:pt x="552" y="197"/>
                    <a:pt x="552" y="176"/>
                    <a:pt x="590" y="176"/>
                  </a:cubicBezTo>
                  <a:cubicBezTo>
                    <a:pt x="596" y="176"/>
                    <a:pt x="603" y="176"/>
                    <a:pt x="610" y="177"/>
                  </a:cubicBezTo>
                  <a:cubicBezTo>
                    <a:pt x="576" y="169"/>
                    <a:pt x="484" y="101"/>
                    <a:pt x="584" y="85"/>
                  </a:cubicBezTo>
                  <a:cubicBezTo>
                    <a:pt x="502" y="85"/>
                    <a:pt x="492" y="77"/>
                    <a:pt x="552" y="69"/>
                  </a:cubicBezTo>
                  <a:cubicBezTo>
                    <a:pt x="526" y="69"/>
                    <a:pt x="526" y="27"/>
                    <a:pt x="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73"/>
            <p:cNvSpPr/>
            <p:nvPr/>
          </p:nvSpPr>
          <p:spPr>
            <a:xfrm>
              <a:off x="6535010" y="4235050"/>
              <a:ext cx="98262" cy="125872"/>
            </a:xfrm>
            <a:custGeom>
              <a:rect b="b" l="l" r="r" t="t"/>
              <a:pathLst>
                <a:path extrusionOk="0" h="1682" w="1313">
                  <a:moveTo>
                    <a:pt x="795" y="27"/>
                  </a:moveTo>
                  <a:cubicBezTo>
                    <a:pt x="795" y="27"/>
                    <a:pt x="796" y="27"/>
                    <a:pt x="796" y="27"/>
                  </a:cubicBezTo>
                  <a:lnTo>
                    <a:pt x="796" y="27"/>
                  </a:lnTo>
                  <a:cubicBezTo>
                    <a:pt x="796" y="27"/>
                    <a:pt x="795" y="27"/>
                    <a:pt x="795" y="27"/>
                  </a:cubicBezTo>
                  <a:close/>
                  <a:moveTo>
                    <a:pt x="903" y="43"/>
                  </a:moveTo>
                  <a:cubicBezTo>
                    <a:pt x="899" y="44"/>
                    <a:pt x="894" y="45"/>
                    <a:pt x="890" y="45"/>
                  </a:cubicBezTo>
                  <a:lnTo>
                    <a:pt x="890" y="45"/>
                  </a:lnTo>
                  <a:cubicBezTo>
                    <a:pt x="891" y="46"/>
                    <a:pt x="892" y="46"/>
                    <a:pt x="893" y="46"/>
                  </a:cubicBezTo>
                  <a:cubicBezTo>
                    <a:pt x="896" y="46"/>
                    <a:pt x="900" y="45"/>
                    <a:pt x="903" y="43"/>
                  </a:cubicBezTo>
                  <a:close/>
                  <a:moveTo>
                    <a:pt x="452" y="661"/>
                  </a:moveTo>
                  <a:cubicBezTo>
                    <a:pt x="451" y="661"/>
                    <a:pt x="449" y="661"/>
                    <a:pt x="448" y="661"/>
                  </a:cubicBezTo>
                  <a:lnTo>
                    <a:pt x="448" y="661"/>
                  </a:lnTo>
                  <a:cubicBezTo>
                    <a:pt x="449" y="661"/>
                    <a:pt x="451" y="661"/>
                    <a:pt x="452" y="661"/>
                  </a:cubicBezTo>
                  <a:close/>
                  <a:moveTo>
                    <a:pt x="560" y="930"/>
                  </a:moveTo>
                  <a:lnTo>
                    <a:pt x="560" y="930"/>
                  </a:lnTo>
                  <a:cubicBezTo>
                    <a:pt x="556" y="931"/>
                    <a:pt x="551" y="932"/>
                    <a:pt x="547" y="933"/>
                  </a:cubicBezTo>
                  <a:lnTo>
                    <a:pt x="547" y="933"/>
                  </a:lnTo>
                  <a:cubicBezTo>
                    <a:pt x="551" y="932"/>
                    <a:pt x="555" y="931"/>
                    <a:pt x="560" y="930"/>
                  </a:cubicBezTo>
                  <a:close/>
                  <a:moveTo>
                    <a:pt x="1061" y="1032"/>
                  </a:moveTo>
                  <a:cubicBezTo>
                    <a:pt x="1070" y="1032"/>
                    <a:pt x="1079" y="1034"/>
                    <a:pt x="1088" y="1038"/>
                  </a:cubicBezTo>
                  <a:lnTo>
                    <a:pt x="1030" y="1038"/>
                  </a:lnTo>
                  <a:cubicBezTo>
                    <a:pt x="1042" y="1034"/>
                    <a:pt x="1052" y="1032"/>
                    <a:pt x="1061" y="1032"/>
                  </a:cubicBezTo>
                  <a:close/>
                  <a:moveTo>
                    <a:pt x="597" y="1165"/>
                  </a:moveTo>
                  <a:cubicBezTo>
                    <a:pt x="600" y="1165"/>
                    <a:pt x="536" y="1180"/>
                    <a:pt x="536" y="1180"/>
                  </a:cubicBezTo>
                  <a:lnTo>
                    <a:pt x="528" y="1180"/>
                  </a:lnTo>
                  <a:cubicBezTo>
                    <a:pt x="578" y="1169"/>
                    <a:pt x="596" y="1165"/>
                    <a:pt x="597" y="1165"/>
                  </a:cubicBezTo>
                  <a:close/>
                  <a:moveTo>
                    <a:pt x="619" y="1162"/>
                  </a:moveTo>
                  <a:cubicBezTo>
                    <a:pt x="611" y="1180"/>
                    <a:pt x="602" y="1196"/>
                    <a:pt x="586" y="1212"/>
                  </a:cubicBezTo>
                  <a:cubicBezTo>
                    <a:pt x="578" y="1204"/>
                    <a:pt x="552" y="1188"/>
                    <a:pt x="536" y="1188"/>
                  </a:cubicBezTo>
                  <a:cubicBezTo>
                    <a:pt x="536" y="1188"/>
                    <a:pt x="560" y="1180"/>
                    <a:pt x="619" y="1162"/>
                  </a:cubicBezTo>
                  <a:close/>
                  <a:moveTo>
                    <a:pt x="552" y="1289"/>
                  </a:moveTo>
                  <a:cubicBezTo>
                    <a:pt x="578" y="1289"/>
                    <a:pt x="586" y="1297"/>
                    <a:pt x="594" y="1297"/>
                  </a:cubicBezTo>
                  <a:lnTo>
                    <a:pt x="544" y="1297"/>
                  </a:lnTo>
                  <a:cubicBezTo>
                    <a:pt x="552" y="1297"/>
                    <a:pt x="552" y="1297"/>
                    <a:pt x="552" y="1289"/>
                  </a:cubicBezTo>
                  <a:close/>
                  <a:moveTo>
                    <a:pt x="1312" y="1354"/>
                  </a:moveTo>
                  <a:cubicBezTo>
                    <a:pt x="1312" y="1354"/>
                    <a:pt x="1312" y="1355"/>
                    <a:pt x="1312" y="1355"/>
                  </a:cubicBezTo>
                  <a:cubicBezTo>
                    <a:pt x="1312" y="1354"/>
                    <a:pt x="1312" y="1354"/>
                    <a:pt x="1312" y="1354"/>
                  </a:cubicBezTo>
                  <a:close/>
                  <a:moveTo>
                    <a:pt x="848" y="0"/>
                  </a:moveTo>
                  <a:cubicBezTo>
                    <a:pt x="847" y="0"/>
                    <a:pt x="846" y="1"/>
                    <a:pt x="845" y="1"/>
                  </a:cubicBezTo>
                  <a:cubicBezTo>
                    <a:pt x="839" y="21"/>
                    <a:pt x="827" y="30"/>
                    <a:pt x="812" y="30"/>
                  </a:cubicBezTo>
                  <a:cubicBezTo>
                    <a:pt x="807" y="30"/>
                    <a:pt x="802" y="29"/>
                    <a:pt x="796" y="27"/>
                  </a:cubicBezTo>
                  <a:lnTo>
                    <a:pt x="796" y="27"/>
                  </a:lnTo>
                  <a:cubicBezTo>
                    <a:pt x="804" y="32"/>
                    <a:pt x="808" y="86"/>
                    <a:pt x="745" y="93"/>
                  </a:cubicBezTo>
                  <a:cubicBezTo>
                    <a:pt x="737" y="101"/>
                    <a:pt x="811" y="109"/>
                    <a:pt x="819" y="117"/>
                  </a:cubicBezTo>
                  <a:cubicBezTo>
                    <a:pt x="811" y="117"/>
                    <a:pt x="803" y="127"/>
                    <a:pt x="787" y="127"/>
                  </a:cubicBezTo>
                  <a:cubicBezTo>
                    <a:pt x="795" y="127"/>
                    <a:pt x="811" y="135"/>
                    <a:pt x="819" y="143"/>
                  </a:cubicBezTo>
                  <a:cubicBezTo>
                    <a:pt x="753" y="167"/>
                    <a:pt x="719" y="218"/>
                    <a:pt x="819" y="236"/>
                  </a:cubicBezTo>
                  <a:cubicBezTo>
                    <a:pt x="803" y="252"/>
                    <a:pt x="687" y="278"/>
                    <a:pt x="687" y="278"/>
                  </a:cubicBezTo>
                  <a:cubicBezTo>
                    <a:pt x="887" y="352"/>
                    <a:pt x="637" y="368"/>
                    <a:pt x="787" y="368"/>
                  </a:cubicBezTo>
                  <a:cubicBezTo>
                    <a:pt x="712" y="392"/>
                    <a:pt x="697" y="427"/>
                    <a:pt x="728" y="427"/>
                  </a:cubicBezTo>
                  <a:cubicBezTo>
                    <a:pt x="741" y="427"/>
                    <a:pt x="764" y="420"/>
                    <a:pt x="795" y="402"/>
                  </a:cubicBezTo>
                  <a:lnTo>
                    <a:pt x="795" y="402"/>
                  </a:lnTo>
                  <a:cubicBezTo>
                    <a:pt x="753" y="428"/>
                    <a:pt x="729" y="428"/>
                    <a:pt x="679" y="444"/>
                  </a:cubicBezTo>
                  <a:cubicBezTo>
                    <a:pt x="703" y="452"/>
                    <a:pt x="769" y="468"/>
                    <a:pt x="787" y="468"/>
                  </a:cubicBezTo>
                  <a:cubicBezTo>
                    <a:pt x="765" y="483"/>
                    <a:pt x="630" y="536"/>
                    <a:pt x="707" y="536"/>
                  </a:cubicBezTo>
                  <a:cubicBezTo>
                    <a:pt x="723" y="536"/>
                    <a:pt x="749" y="534"/>
                    <a:pt x="787" y="528"/>
                  </a:cubicBezTo>
                  <a:lnTo>
                    <a:pt x="787" y="528"/>
                  </a:lnTo>
                  <a:cubicBezTo>
                    <a:pt x="761" y="536"/>
                    <a:pt x="745" y="545"/>
                    <a:pt x="719" y="545"/>
                  </a:cubicBezTo>
                  <a:cubicBezTo>
                    <a:pt x="729" y="553"/>
                    <a:pt x="679" y="569"/>
                    <a:pt x="753" y="569"/>
                  </a:cubicBezTo>
                  <a:cubicBezTo>
                    <a:pt x="711" y="587"/>
                    <a:pt x="669" y="595"/>
                    <a:pt x="629" y="603"/>
                  </a:cubicBezTo>
                  <a:cubicBezTo>
                    <a:pt x="753" y="611"/>
                    <a:pt x="719" y="653"/>
                    <a:pt x="637" y="687"/>
                  </a:cubicBezTo>
                  <a:cubicBezTo>
                    <a:pt x="703" y="703"/>
                    <a:pt x="695" y="687"/>
                    <a:pt x="729" y="729"/>
                  </a:cubicBezTo>
                  <a:cubicBezTo>
                    <a:pt x="750" y="755"/>
                    <a:pt x="742" y="760"/>
                    <a:pt x="725" y="760"/>
                  </a:cubicBezTo>
                  <a:cubicBezTo>
                    <a:pt x="713" y="760"/>
                    <a:pt x="697" y="757"/>
                    <a:pt x="685" y="757"/>
                  </a:cubicBezTo>
                  <a:cubicBezTo>
                    <a:pt x="660" y="757"/>
                    <a:pt x="650" y="769"/>
                    <a:pt x="719" y="837"/>
                  </a:cubicBezTo>
                  <a:lnTo>
                    <a:pt x="669" y="837"/>
                  </a:lnTo>
                  <a:cubicBezTo>
                    <a:pt x="679" y="861"/>
                    <a:pt x="645" y="920"/>
                    <a:pt x="695" y="930"/>
                  </a:cubicBezTo>
                  <a:cubicBezTo>
                    <a:pt x="687" y="966"/>
                    <a:pt x="561" y="1040"/>
                    <a:pt x="558" y="1040"/>
                  </a:cubicBezTo>
                  <a:cubicBezTo>
                    <a:pt x="558" y="1040"/>
                    <a:pt x="558" y="1039"/>
                    <a:pt x="560" y="1038"/>
                  </a:cubicBezTo>
                  <a:lnTo>
                    <a:pt x="560" y="1038"/>
                  </a:lnTo>
                  <a:cubicBezTo>
                    <a:pt x="528" y="1054"/>
                    <a:pt x="669" y="1088"/>
                    <a:pt x="737" y="1096"/>
                  </a:cubicBezTo>
                  <a:cubicBezTo>
                    <a:pt x="695" y="1104"/>
                    <a:pt x="653" y="1120"/>
                    <a:pt x="611" y="1138"/>
                  </a:cubicBezTo>
                  <a:cubicBezTo>
                    <a:pt x="586" y="1130"/>
                    <a:pt x="560" y="1130"/>
                    <a:pt x="544" y="1120"/>
                  </a:cubicBezTo>
                  <a:cubicBezTo>
                    <a:pt x="578" y="1112"/>
                    <a:pt x="611" y="1104"/>
                    <a:pt x="645" y="1104"/>
                  </a:cubicBezTo>
                  <a:cubicBezTo>
                    <a:pt x="578" y="1096"/>
                    <a:pt x="528" y="1088"/>
                    <a:pt x="468" y="1070"/>
                  </a:cubicBezTo>
                  <a:cubicBezTo>
                    <a:pt x="494" y="1054"/>
                    <a:pt x="518" y="1054"/>
                    <a:pt x="552" y="1054"/>
                  </a:cubicBezTo>
                  <a:cubicBezTo>
                    <a:pt x="552" y="1054"/>
                    <a:pt x="452" y="996"/>
                    <a:pt x="436" y="996"/>
                  </a:cubicBezTo>
                  <a:cubicBezTo>
                    <a:pt x="478" y="996"/>
                    <a:pt x="518" y="988"/>
                    <a:pt x="560" y="988"/>
                  </a:cubicBezTo>
                  <a:cubicBezTo>
                    <a:pt x="427" y="963"/>
                    <a:pt x="479" y="948"/>
                    <a:pt x="547" y="933"/>
                  </a:cubicBezTo>
                  <a:lnTo>
                    <a:pt x="547" y="933"/>
                  </a:lnTo>
                  <a:cubicBezTo>
                    <a:pt x="547" y="933"/>
                    <a:pt x="546" y="933"/>
                    <a:pt x="546" y="933"/>
                  </a:cubicBezTo>
                  <a:cubicBezTo>
                    <a:pt x="533" y="933"/>
                    <a:pt x="518" y="923"/>
                    <a:pt x="436" y="903"/>
                  </a:cubicBezTo>
                  <a:cubicBezTo>
                    <a:pt x="488" y="897"/>
                    <a:pt x="633" y="860"/>
                    <a:pt x="546" y="860"/>
                  </a:cubicBezTo>
                  <a:cubicBezTo>
                    <a:pt x="523" y="860"/>
                    <a:pt x="482" y="863"/>
                    <a:pt x="418" y="869"/>
                  </a:cubicBezTo>
                  <a:cubicBezTo>
                    <a:pt x="568" y="819"/>
                    <a:pt x="536" y="837"/>
                    <a:pt x="402" y="819"/>
                  </a:cubicBezTo>
                  <a:cubicBezTo>
                    <a:pt x="428" y="803"/>
                    <a:pt x="428" y="787"/>
                    <a:pt x="428" y="769"/>
                  </a:cubicBezTo>
                  <a:cubicBezTo>
                    <a:pt x="428" y="753"/>
                    <a:pt x="428" y="737"/>
                    <a:pt x="460" y="737"/>
                  </a:cubicBezTo>
                  <a:cubicBezTo>
                    <a:pt x="444" y="729"/>
                    <a:pt x="418" y="711"/>
                    <a:pt x="452" y="711"/>
                  </a:cubicBezTo>
                  <a:cubicBezTo>
                    <a:pt x="444" y="711"/>
                    <a:pt x="444" y="687"/>
                    <a:pt x="410" y="687"/>
                  </a:cubicBezTo>
                  <a:cubicBezTo>
                    <a:pt x="410" y="679"/>
                    <a:pt x="410" y="679"/>
                    <a:pt x="418" y="679"/>
                  </a:cubicBezTo>
                  <a:cubicBezTo>
                    <a:pt x="395" y="669"/>
                    <a:pt x="402" y="669"/>
                    <a:pt x="448" y="661"/>
                  </a:cubicBezTo>
                  <a:lnTo>
                    <a:pt x="448" y="661"/>
                  </a:lnTo>
                  <a:cubicBezTo>
                    <a:pt x="446" y="662"/>
                    <a:pt x="444" y="662"/>
                    <a:pt x="441" y="662"/>
                  </a:cubicBezTo>
                  <a:cubicBezTo>
                    <a:pt x="412" y="662"/>
                    <a:pt x="402" y="636"/>
                    <a:pt x="390" y="636"/>
                  </a:cubicBezTo>
                  <a:cubicBezTo>
                    <a:pt x="389" y="636"/>
                    <a:pt x="387" y="636"/>
                    <a:pt x="386" y="637"/>
                  </a:cubicBezTo>
                  <a:cubicBezTo>
                    <a:pt x="378" y="645"/>
                    <a:pt x="360" y="653"/>
                    <a:pt x="336" y="653"/>
                  </a:cubicBezTo>
                  <a:cubicBezTo>
                    <a:pt x="336" y="653"/>
                    <a:pt x="352" y="687"/>
                    <a:pt x="268" y="695"/>
                  </a:cubicBezTo>
                  <a:cubicBezTo>
                    <a:pt x="268" y="703"/>
                    <a:pt x="344" y="711"/>
                    <a:pt x="360" y="711"/>
                  </a:cubicBezTo>
                  <a:cubicBezTo>
                    <a:pt x="352" y="719"/>
                    <a:pt x="336" y="719"/>
                    <a:pt x="318" y="719"/>
                  </a:cubicBezTo>
                  <a:cubicBezTo>
                    <a:pt x="336" y="719"/>
                    <a:pt x="344" y="729"/>
                    <a:pt x="360" y="729"/>
                  </a:cubicBezTo>
                  <a:cubicBezTo>
                    <a:pt x="278" y="753"/>
                    <a:pt x="244" y="787"/>
                    <a:pt x="352" y="803"/>
                  </a:cubicBezTo>
                  <a:cubicBezTo>
                    <a:pt x="336" y="811"/>
                    <a:pt x="209" y="829"/>
                    <a:pt x="209" y="829"/>
                  </a:cubicBezTo>
                  <a:cubicBezTo>
                    <a:pt x="436" y="887"/>
                    <a:pt x="151" y="895"/>
                    <a:pt x="318" y="895"/>
                  </a:cubicBezTo>
                  <a:cubicBezTo>
                    <a:pt x="232" y="912"/>
                    <a:pt x="213" y="937"/>
                    <a:pt x="249" y="937"/>
                  </a:cubicBezTo>
                  <a:cubicBezTo>
                    <a:pt x="265" y="937"/>
                    <a:pt x="291" y="932"/>
                    <a:pt x="328" y="920"/>
                  </a:cubicBezTo>
                  <a:lnTo>
                    <a:pt x="328" y="920"/>
                  </a:lnTo>
                  <a:cubicBezTo>
                    <a:pt x="278" y="938"/>
                    <a:pt x="260" y="938"/>
                    <a:pt x="201" y="946"/>
                  </a:cubicBezTo>
                  <a:cubicBezTo>
                    <a:pt x="227" y="962"/>
                    <a:pt x="294" y="970"/>
                    <a:pt x="318" y="970"/>
                  </a:cubicBezTo>
                  <a:cubicBezTo>
                    <a:pt x="290" y="978"/>
                    <a:pt x="129" y="1016"/>
                    <a:pt x="234" y="1016"/>
                  </a:cubicBezTo>
                  <a:cubicBezTo>
                    <a:pt x="253" y="1016"/>
                    <a:pt x="280" y="1014"/>
                    <a:pt x="318" y="1012"/>
                  </a:cubicBezTo>
                  <a:lnTo>
                    <a:pt x="318" y="1012"/>
                  </a:lnTo>
                  <a:cubicBezTo>
                    <a:pt x="294" y="1020"/>
                    <a:pt x="268" y="1020"/>
                    <a:pt x="244" y="1020"/>
                  </a:cubicBezTo>
                  <a:cubicBezTo>
                    <a:pt x="250" y="1028"/>
                    <a:pt x="213" y="1040"/>
                    <a:pt x="244" y="1040"/>
                  </a:cubicBezTo>
                  <a:cubicBezTo>
                    <a:pt x="251" y="1040"/>
                    <a:pt x="262" y="1039"/>
                    <a:pt x="278" y="1038"/>
                  </a:cubicBezTo>
                  <a:lnTo>
                    <a:pt x="278" y="1038"/>
                  </a:lnTo>
                  <a:cubicBezTo>
                    <a:pt x="236" y="1054"/>
                    <a:pt x="185" y="1062"/>
                    <a:pt x="143" y="1062"/>
                  </a:cubicBezTo>
                  <a:cubicBezTo>
                    <a:pt x="286" y="1070"/>
                    <a:pt x="252" y="1096"/>
                    <a:pt x="143" y="1120"/>
                  </a:cubicBezTo>
                  <a:cubicBezTo>
                    <a:pt x="227" y="1138"/>
                    <a:pt x="217" y="1120"/>
                    <a:pt x="260" y="1154"/>
                  </a:cubicBezTo>
                  <a:cubicBezTo>
                    <a:pt x="280" y="1171"/>
                    <a:pt x="271" y="1175"/>
                    <a:pt x="253" y="1175"/>
                  </a:cubicBezTo>
                  <a:cubicBezTo>
                    <a:pt x="238" y="1175"/>
                    <a:pt x="216" y="1172"/>
                    <a:pt x="200" y="1172"/>
                  </a:cubicBezTo>
                  <a:cubicBezTo>
                    <a:pt x="173" y="1172"/>
                    <a:pt x="165" y="1181"/>
                    <a:pt x="244" y="1230"/>
                  </a:cubicBezTo>
                  <a:lnTo>
                    <a:pt x="193" y="1230"/>
                  </a:lnTo>
                  <a:cubicBezTo>
                    <a:pt x="193" y="1246"/>
                    <a:pt x="159" y="1289"/>
                    <a:pt x="217" y="1297"/>
                  </a:cubicBezTo>
                  <a:cubicBezTo>
                    <a:pt x="210" y="1328"/>
                    <a:pt x="56" y="1382"/>
                    <a:pt x="63" y="1382"/>
                  </a:cubicBezTo>
                  <a:cubicBezTo>
                    <a:pt x="64" y="1382"/>
                    <a:pt x="64" y="1381"/>
                    <a:pt x="65" y="1381"/>
                  </a:cubicBezTo>
                  <a:lnTo>
                    <a:pt x="65" y="1381"/>
                  </a:lnTo>
                  <a:cubicBezTo>
                    <a:pt x="34" y="1390"/>
                    <a:pt x="195" y="1413"/>
                    <a:pt x="268" y="1421"/>
                  </a:cubicBezTo>
                  <a:cubicBezTo>
                    <a:pt x="209" y="1431"/>
                    <a:pt x="151" y="1439"/>
                    <a:pt x="93" y="1455"/>
                  </a:cubicBezTo>
                  <a:cubicBezTo>
                    <a:pt x="101" y="1454"/>
                    <a:pt x="107" y="1454"/>
                    <a:pt x="112" y="1454"/>
                  </a:cubicBezTo>
                  <a:cubicBezTo>
                    <a:pt x="192" y="1454"/>
                    <a:pt x="1" y="1563"/>
                    <a:pt x="1" y="1563"/>
                  </a:cubicBezTo>
                  <a:cubicBezTo>
                    <a:pt x="31" y="1560"/>
                    <a:pt x="53" y="1559"/>
                    <a:pt x="69" y="1559"/>
                  </a:cubicBezTo>
                  <a:cubicBezTo>
                    <a:pt x="171" y="1559"/>
                    <a:pt x="22" y="1614"/>
                    <a:pt x="166" y="1614"/>
                  </a:cubicBezTo>
                  <a:cubicBezTo>
                    <a:pt x="174" y="1614"/>
                    <a:pt x="183" y="1614"/>
                    <a:pt x="192" y="1613"/>
                  </a:cubicBezTo>
                  <a:lnTo>
                    <a:pt x="192" y="1613"/>
                  </a:lnTo>
                  <a:cubicBezTo>
                    <a:pt x="176" y="1615"/>
                    <a:pt x="151" y="1640"/>
                    <a:pt x="117" y="1664"/>
                  </a:cubicBezTo>
                  <a:lnTo>
                    <a:pt x="510" y="1664"/>
                  </a:lnTo>
                  <a:cubicBezTo>
                    <a:pt x="536" y="1664"/>
                    <a:pt x="568" y="1672"/>
                    <a:pt x="602" y="1682"/>
                  </a:cubicBezTo>
                  <a:lnTo>
                    <a:pt x="1238" y="1682"/>
                  </a:lnTo>
                  <a:cubicBezTo>
                    <a:pt x="1246" y="1639"/>
                    <a:pt x="1296" y="1597"/>
                    <a:pt x="1312" y="1589"/>
                  </a:cubicBezTo>
                  <a:cubicBezTo>
                    <a:pt x="1246" y="1571"/>
                    <a:pt x="1196" y="1539"/>
                    <a:pt x="1146" y="1497"/>
                  </a:cubicBezTo>
                  <a:cubicBezTo>
                    <a:pt x="1162" y="1489"/>
                    <a:pt x="1262" y="1439"/>
                    <a:pt x="1288" y="1431"/>
                  </a:cubicBezTo>
                  <a:cubicBezTo>
                    <a:pt x="1152" y="1431"/>
                    <a:pt x="1298" y="1354"/>
                    <a:pt x="1311" y="1354"/>
                  </a:cubicBezTo>
                  <a:cubicBezTo>
                    <a:pt x="1312" y="1354"/>
                    <a:pt x="1312" y="1354"/>
                    <a:pt x="1312" y="1354"/>
                  </a:cubicBezTo>
                  <a:lnTo>
                    <a:pt x="1312" y="1354"/>
                  </a:lnTo>
                  <a:cubicBezTo>
                    <a:pt x="1270" y="1320"/>
                    <a:pt x="1220" y="1305"/>
                    <a:pt x="1170" y="1305"/>
                  </a:cubicBezTo>
                  <a:cubicBezTo>
                    <a:pt x="1196" y="1262"/>
                    <a:pt x="1280" y="1054"/>
                    <a:pt x="1104" y="1038"/>
                  </a:cubicBezTo>
                  <a:cubicBezTo>
                    <a:pt x="1104" y="1020"/>
                    <a:pt x="1096" y="980"/>
                    <a:pt x="1112" y="962"/>
                  </a:cubicBezTo>
                  <a:cubicBezTo>
                    <a:pt x="1070" y="938"/>
                    <a:pt x="1030" y="930"/>
                    <a:pt x="988" y="920"/>
                  </a:cubicBezTo>
                  <a:cubicBezTo>
                    <a:pt x="1012" y="911"/>
                    <a:pt x="1012" y="903"/>
                    <a:pt x="996" y="887"/>
                  </a:cubicBezTo>
                  <a:lnTo>
                    <a:pt x="996" y="887"/>
                  </a:lnTo>
                  <a:cubicBezTo>
                    <a:pt x="1007" y="889"/>
                    <a:pt x="1017" y="890"/>
                    <a:pt x="1028" y="890"/>
                  </a:cubicBezTo>
                  <a:cubicBezTo>
                    <a:pt x="1064" y="890"/>
                    <a:pt x="1095" y="878"/>
                    <a:pt x="1120" y="845"/>
                  </a:cubicBezTo>
                  <a:cubicBezTo>
                    <a:pt x="1088" y="837"/>
                    <a:pt x="1054" y="829"/>
                    <a:pt x="1020" y="819"/>
                  </a:cubicBezTo>
                  <a:cubicBezTo>
                    <a:pt x="1030" y="811"/>
                    <a:pt x="996" y="779"/>
                    <a:pt x="980" y="769"/>
                  </a:cubicBezTo>
                  <a:cubicBezTo>
                    <a:pt x="969" y="769"/>
                    <a:pt x="969" y="769"/>
                    <a:pt x="961" y="761"/>
                  </a:cubicBezTo>
                  <a:cubicBezTo>
                    <a:pt x="1004" y="749"/>
                    <a:pt x="1022" y="744"/>
                    <a:pt x="1028" y="744"/>
                  </a:cubicBezTo>
                  <a:cubicBezTo>
                    <a:pt x="1041" y="744"/>
                    <a:pt x="980" y="769"/>
                    <a:pt x="980" y="769"/>
                  </a:cubicBezTo>
                  <a:cubicBezTo>
                    <a:pt x="980" y="769"/>
                    <a:pt x="1004" y="761"/>
                    <a:pt x="1096" y="729"/>
                  </a:cubicBezTo>
                  <a:cubicBezTo>
                    <a:pt x="1054" y="711"/>
                    <a:pt x="1020" y="695"/>
                    <a:pt x="980" y="687"/>
                  </a:cubicBezTo>
                  <a:cubicBezTo>
                    <a:pt x="1012" y="679"/>
                    <a:pt x="1038" y="661"/>
                    <a:pt x="1070" y="653"/>
                  </a:cubicBezTo>
                  <a:cubicBezTo>
                    <a:pt x="1012" y="653"/>
                    <a:pt x="961" y="637"/>
                    <a:pt x="919" y="611"/>
                  </a:cubicBezTo>
                  <a:cubicBezTo>
                    <a:pt x="937" y="595"/>
                    <a:pt x="961" y="587"/>
                    <a:pt x="988" y="587"/>
                  </a:cubicBezTo>
                  <a:cubicBezTo>
                    <a:pt x="988" y="587"/>
                    <a:pt x="903" y="510"/>
                    <a:pt x="887" y="510"/>
                  </a:cubicBezTo>
                  <a:cubicBezTo>
                    <a:pt x="929" y="510"/>
                    <a:pt x="961" y="502"/>
                    <a:pt x="1004" y="494"/>
                  </a:cubicBezTo>
                  <a:cubicBezTo>
                    <a:pt x="869" y="468"/>
                    <a:pt x="929" y="436"/>
                    <a:pt x="996" y="418"/>
                  </a:cubicBezTo>
                  <a:cubicBezTo>
                    <a:pt x="980" y="418"/>
                    <a:pt x="988" y="410"/>
                    <a:pt x="887" y="378"/>
                  </a:cubicBezTo>
                  <a:cubicBezTo>
                    <a:pt x="934" y="370"/>
                    <a:pt x="1066" y="316"/>
                    <a:pt x="980" y="316"/>
                  </a:cubicBezTo>
                  <a:cubicBezTo>
                    <a:pt x="959" y="316"/>
                    <a:pt x="923" y="319"/>
                    <a:pt x="869" y="328"/>
                  </a:cubicBezTo>
                  <a:cubicBezTo>
                    <a:pt x="1004" y="268"/>
                    <a:pt x="980" y="286"/>
                    <a:pt x="853" y="260"/>
                  </a:cubicBezTo>
                  <a:cubicBezTo>
                    <a:pt x="879" y="244"/>
                    <a:pt x="879" y="210"/>
                    <a:pt x="879" y="194"/>
                  </a:cubicBezTo>
                  <a:lnTo>
                    <a:pt x="895" y="194"/>
                  </a:lnTo>
                  <a:cubicBezTo>
                    <a:pt x="895" y="190"/>
                    <a:pt x="893" y="190"/>
                    <a:pt x="890" y="190"/>
                  </a:cubicBezTo>
                  <a:cubicBezTo>
                    <a:pt x="887" y="190"/>
                    <a:pt x="883" y="190"/>
                    <a:pt x="879" y="186"/>
                  </a:cubicBezTo>
                  <a:cubicBezTo>
                    <a:pt x="879" y="167"/>
                    <a:pt x="879" y="151"/>
                    <a:pt x="911" y="143"/>
                  </a:cubicBezTo>
                  <a:cubicBezTo>
                    <a:pt x="895" y="135"/>
                    <a:pt x="879" y="117"/>
                    <a:pt x="903" y="117"/>
                  </a:cubicBezTo>
                  <a:cubicBezTo>
                    <a:pt x="895" y="109"/>
                    <a:pt x="895" y="85"/>
                    <a:pt x="861" y="77"/>
                  </a:cubicBezTo>
                  <a:cubicBezTo>
                    <a:pt x="861" y="67"/>
                    <a:pt x="869" y="59"/>
                    <a:pt x="879" y="59"/>
                  </a:cubicBezTo>
                  <a:cubicBezTo>
                    <a:pt x="848" y="59"/>
                    <a:pt x="852" y="53"/>
                    <a:pt x="890" y="45"/>
                  </a:cubicBezTo>
                  <a:lnTo>
                    <a:pt x="890" y="45"/>
                  </a:lnTo>
                  <a:cubicBezTo>
                    <a:pt x="868" y="42"/>
                    <a:pt x="860" y="0"/>
                    <a:pt x="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73"/>
            <p:cNvSpPr/>
            <p:nvPr/>
          </p:nvSpPr>
          <p:spPr>
            <a:xfrm>
              <a:off x="6780176" y="4181244"/>
              <a:ext cx="153267" cy="179679"/>
            </a:xfrm>
            <a:custGeom>
              <a:rect b="b" l="l" r="r" t="t"/>
              <a:pathLst>
                <a:path extrusionOk="0" h="2401" w="2048">
                  <a:moveTo>
                    <a:pt x="1002" y="461"/>
                  </a:moveTo>
                  <a:lnTo>
                    <a:pt x="1002" y="461"/>
                  </a:lnTo>
                  <a:cubicBezTo>
                    <a:pt x="1002" y="462"/>
                    <a:pt x="1003" y="462"/>
                    <a:pt x="1005" y="462"/>
                  </a:cubicBezTo>
                  <a:lnTo>
                    <a:pt x="1005" y="462"/>
                  </a:lnTo>
                  <a:cubicBezTo>
                    <a:pt x="1004" y="462"/>
                    <a:pt x="1003" y="462"/>
                    <a:pt x="1002" y="461"/>
                  </a:cubicBezTo>
                  <a:close/>
                  <a:moveTo>
                    <a:pt x="511" y="1129"/>
                  </a:moveTo>
                  <a:lnTo>
                    <a:pt x="511" y="1129"/>
                  </a:lnTo>
                  <a:cubicBezTo>
                    <a:pt x="511" y="1129"/>
                    <a:pt x="512" y="1129"/>
                    <a:pt x="512" y="1129"/>
                  </a:cubicBezTo>
                  <a:lnTo>
                    <a:pt x="512" y="1129"/>
                  </a:lnTo>
                  <a:cubicBezTo>
                    <a:pt x="512" y="1129"/>
                    <a:pt x="511" y="1129"/>
                    <a:pt x="511" y="1129"/>
                  </a:cubicBezTo>
                  <a:close/>
                  <a:moveTo>
                    <a:pt x="686" y="1147"/>
                  </a:moveTo>
                  <a:cubicBezTo>
                    <a:pt x="684" y="1147"/>
                    <a:pt x="682" y="1148"/>
                    <a:pt x="680" y="1148"/>
                  </a:cubicBezTo>
                  <a:lnTo>
                    <a:pt x="680" y="1148"/>
                  </a:lnTo>
                  <a:cubicBezTo>
                    <a:pt x="682" y="1148"/>
                    <a:pt x="684" y="1147"/>
                    <a:pt x="686" y="1147"/>
                  </a:cubicBezTo>
                  <a:close/>
                  <a:moveTo>
                    <a:pt x="1634" y="1720"/>
                  </a:moveTo>
                  <a:cubicBezTo>
                    <a:pt x="1648" y="1720"/>
                    <a:pt x="1660" y="1724"/>
                    <a:pt x="1672" y="1731"/>
                  </a:cubicBezTo>
                  <a:cubicBezTo>
                    <a:pt x="1646" y="1731"/>
                    <a:pt x="1614" y="1731"/>
                    <a:pt x="1580" y="1739"/>
                  </a:cubicBezTo>
                  <a:cubicBezTo>
                    <a:pt x="1599" y="1726"/>
                    <a:pt x="1617" y="1720"/>
                    <a:pt x="1634" y="1720"/>
                  </a:cubicBezTo>
                  <a:close/>
                  <a:moveTo>
                    <a:pt x="852" y="1781"/>
                  </a:moveTo>
                  <a:cubicBezTo>
                    <a:pt x="920" y="1807"/>
                    <a:pt x="1020" y="1823"/>
                    <a:pt x="1087" y="1839"/>
                  </a:cubicBezTo>
                  <a:cubicBezTo>
                    <a:pt x="1063" y="1839"/>
                    <a:pt x="1044" y="1849"/>
                    <a:pt x="1028" y="1849"/>
                  </a:cubicBezTo>
                  <a:cubicBezTo>
                    <a:pt x="978" y="1849"/>
                    <a:pt x="936" y="1839"/>
                    <a:pt x="894" y="1831"/>
                  </a:cubicBezTo>
                  <a:cubicBezTo>
                    <a:pt x="902" y="1823"/>
                    <a:pt x="844" y="1799"/>
                    <a:pt x="820" y="1789"/>
                  </a:cubicBezTo>
                  <a:cubicBezTo>
                    <a:pt x="812" y="1789"/>
                    <a:pt x="802" y="1789"/>
                    <a:pt x="794" y="1781"/>
                  </a:cubicBezTo>
                  <a:lnTo>
                    <a:pt x="844" y="1781"/>
                  </a:lnTo>
                  <a:cubicBezTo>
                    <a:pt x="828" y="1789"/>
                    <a:pt x="820" y="1789"/>
                    <a:pt x="820" y="1789"/>
                  </a:cubicBezTo>
                  <a:cubicBezTo>
                    <a:pt x="820" y="1789"/>
                    <a:pt x="828" y="1789"/>
                    <a:pt x="852" y="1781"/>
                  </a:cubicBezTo>
                  <a:close/>
                  <a:moveTo>
                    <a:pt x="852" y="1889"/>
                  </a:moveTo>
                  <a:cubicBezTo>
                    <a:pt x="862" y="1899"/>
                    <a:pt x="878" y="1899"/>
                    <a:pt x="886" y="1899"/>
                  </a:cubicBezTo>
                  <a:cubicBezTo>
                    <a:pt x="878" y="1899"/>
                    <a:pt x="878" y="1899"/>
                    <a:pt x="870" y="1907"/>
                  </a:cubicBezTo>
                  <a:lnTo>
                    <a:pt x="852" y="1889"/>
                  </a:lnTo>
                  <a:close/>
                  <a:moveTo>
                    <a:pt x="870" y="1915"/>
                  </a:moveTo>
                  <a:cubicBezTo>
                    <a:pt x="886" y="1915"/>
                    <a:pt x="894" y="1923"/>
                    <a:pt x="894" y="1931"/>
                  </a:cubicBezTo>
                  <a:cubicBezTo>
                    <a:pt x="870" y="1931"/>
                    <a:pt x="852" y="1923"/>
                    <a:pt x="828" y="1923"/>
                  </a:cubicBezTo>
                  <a:cubicBezTo>
                    <a:pt x="852" y="1923"/>
                    <a:pt x="870" y="1915"/>
                    <a:pt x="870" y="1915"/>
                  </a:cubicBezTo>
                  <a:close/>
                  <a:moveTo>
                    <a:pt x="2047" y="2258"/>
                  </a:moveTo>
                  <a:cubicBezTo>
                    <a:pt x="2047" y="2258"/>
                    <a:pt x="2047" y="2258"/>
                    <a:pt x="2047" y="2258"/>
                  </a:cubicBezTo>
                  <a:cubicBezTo>
                    <a:pt x="2047" y="2258"/>
                    <a:pt x="2047" y="2258"/>
                    <a:pt x="2047" y="2258"/>
                  </a:cubicBezTo>
                  <a:close/>
                  <a:moveTo>
                    <a:pt x="1276" y="0"/>
                  </a:moveTo>
                  <a:cubicBezTo>
                    <a:pt x="1275" y="0"/>
                    <a:pt x="1273" y="1"/>
                    <a:pt x="1271" y="2"/>
                  </a:cubicBezTo>
                  <a:cubicBezTo>
                    <a:pt x="1253" y="34"/>
                    <a:pt x="1222" y="51"/>
                    <a:pt x="1189" y="52"/>
                  </a:cubicBezTo>
                  <a:lnTo>
                    <a:pt x="1189" y="52"/>
                  </a:lnTo>
                  <a:cubicBezTo>
                    <a:pt x="1189" y="52"/>
                    <a:pt x="1188" y="52"/>
                    <a:pt x="1188" y="52"/>
                  </a:cubicBezTo>
                  <a:cubicBezTo>
                    <a:pt x="1188" y="52"/>
                    <a:pt x="1187" y="52"/>
                    <a:pt x="1187" y="52"/>
                  </a:cubicBezTo>
                  <a:cubicBezTo>
                    <a:pt x="1188" y="52"/>
                    <a:pt x="1188" y="52"/>
                    <a:pt x="1189" y="52"/>
                  </a:cubicBezTo>
                  <a:lnTo>
                    <a:pt x="1189" y="52"/>
                  </a:lnTo>
                  <a:cubicBezTo>
                    <a:pt x="1197" y="59"/>
                    <a:pt x="1203" y="136"/>
                    <a:pt x="1095" y="153"/>
                  </a:cubicBezTo>
                  <a:cubicBezTo>
                    <a:pt x="1095" y="169"/>
                    <a:pt x="1203" y="195"/>
                    <a:pt x="1221" y="195"/>
                  </a:cubicBezTo>
                  <a:cubicBezTo>
                    <a:pt x="1213" y="203"/>
                    <a:pt x="1195" y="203"/>
                    <a:pt x="1171" y="211"/>
                  </a:cubicBezTo>
                  <a:cubicBezTo>
                    <a:pt x="1187" y="211"/>
                    <a:pt x="1203" y="219"/>
                    <a:pt x="1221" y="235"/>
                  </a:cubicBezTo>
                  <a:cubicBezTo>
                    <a:pt x="1103" y="277"/>
                    <a:pt x="1053" y="369"/>
                    <a:pt x="1221" y="395"/>
                  </a:cubicBezTo>
                  <a:cubicBezTo>
                    <a:pt x="1189" y="417"/>
                    <a:pt x="1028" y="462"/>
                    <a:pt x="1005" y="462"/>
                  </a:cubicBezTo>
                  <a:cubicBezTo>
                    <a:pt x="1005" y="462"/>
                    <a:pt x="1005" y="462"/>
                    <a:pt x="1005" y="462"/>
                  </a:cubicBezTo>
                  <a:lnTo>
                    <a:pt x="1005" y="462"/>
                  </a:lnTo>
                  <a:cubicBezTo>
                    <a:pt x="1335" y="586"/>
                    <a:pt x="921" y="612"/>
                    <a:pt x="1163" y="620"/>
                  </a:cubicBezTo>
                  <a:cubicBezTo>
                    <a:pt x="1038" y="655"/>
                    <a:pt x="1014" y="712"/>
                    <a:pt x="1071" y="712"/>
                  </a:cubicBezTo>
                  <a:cubicBezTo>
                    <a:pt x="1084" y="712"/>
                    <a:pt x="1102" y="709"/>
                    <a:pt x="1124" y="701"/>
                  </a:cubicBezTo>
                  <a:lnTo>
                    <a:pt x="1124" y="701"/>
                  </a:lnTo>
                  <a:cubicBezTo>
                    <a:pt x="1083" y="717"/>
                    <a:pt x="1052" y="725"/>
                    <a:pt x="986" y="736"/>
                  </a:cubicBezTo>
                  <a:cubicBezTo>
                    <a:pt x="1028" y="762"/>
                    <a:pt x="1137" y="786"/>
                    <a:pt x="1171" y="786"/>
                  </a:cubicBezTo>
                  <a:cubicBezTo>
                    <a:pt x="1129" y="808"/>
                    <a:pt x="899" y="891"/>
                    <a:pt x="1033" y="891"/>
                  </a:cubicBezTo>
                  <a:cubicBezTo>
                    <a:pt x="1061" y="891"/>
                    <a:pt x="1105" y="887"/>
                    <a:pt x="1171" y="878"/>
                  </a:cubicBezTo>
                  <a:lnTo>
                    <a:pt x="1171" y="878"/>
                  </a:lnTo>
                  <a:cubicBezTo>
                    <a:pt x="1129" y="905"/>
                    <a:pt x="1095" y="913"/>
                    <a:pt x="1053" y="913"/>
                  </a:cubicBezTo>
                  <a:cubicBezTo>
                    <a:pt x="1071" y="929"/>
                    <a:pt x="978" y="955"/>
                    <a:pt x="1103" y="955"/>
                  </a:cubicBezTo>
                  <a:cubicBezTo>
                    <a:pt x="1036" y="987"/>
                    <a:pt x="970" y="997"/>
                    <a:pt x="902" y="1005"/>
                  </a:cubicBezTo>
                  <a:cubicBezTo>
                    <a:pt x="1113" y="1013"/>
                    <a:pt x="1063" y="1087"/>
                    <a:pt x="912" y="1147"/>
                  </a:cubicBezTo>
                  <a:cubicBezTo>
                    <a:pt x="1020" y="1171"/>
                    <a:pt x="1020" y="1147"/>
                    <a:pt x="1071" y="1213"/>
                  </a:cubicBezTo>
                  <a:cubicBezTo>
                    <a:pt x="1106" y="1260"/>
                    <a:pt x="1090" y="1269"/>
                    <a:pt x="1061" y="1269"/>
                  </a:cubicBezTo>
                  <a:cubicBezTo>
                    <a:pt x="1042" y="1269"/>
                    <a:pt x="1017" y="1265"/>
                    <a:pt x="998" y="1265"/>
                  </a:cubicBezTo>
                  <a:cubicBezTo>
                    <a:pt x="957" y="1265"/>
                    <a:pt x="943" y="1283"/>
                    <a:pt x="1063" y="1398"/>
                  </a:cubicBezTo>
                  <a:lnTo>
                    <a:pt x="978" y="1398"/>
                  </a:lnTo>
                  <a:cubicBezTo>
                    <a:pt x="978" y="1438"/>
                    <a:pt x="928" y="1538"/>
                    <a:pt x="1020" y="1548"/>
                  </a:cubicBezTo>
                  <a:cubicBezTo>
                    <a:pt x="1012" y="1588"/>
                    <a:pt x="944" y="1639"/>
                    <a:pt x="886" y="1681"/>
                  </a:cubicBezTo>
                  <a:cubicBezTo>
                    <a:pt x="828" y="1673"/>
                    <a:pt x="770" y="1665"/>
                    <a:pt x="720" y="1649"/>
                  </a:cubicBezTo>
                  <a:cubicBezTo>
                    <a:pt x="743" y="1635"/>
                    <a:pt x="768" y="1627"/>
                    <a:pt x="799" y="1627"/>
                  </a:cubicBezTo>
                  <a:cubicBezTo>
                    <a:pt x="811" y="1627"/>
                    <a:pt x="823" y="1628"/>
                    <a:pt x="836" y="1630"/>
                  </a:cubicBezTo>
                  <a:cubicBezTo>
                    <a:pt x="836" y="1630"/>
                    <a:pt x="686" y="1564"/>
                    <a:pt x="661" y="1564"/>
                  </a:cubicBezTo>
                  <a:cubicBezTo>
                    <a:pt x="728" y="1556"/>
                    <a:pt x="794" y="1548"/>
                    <a:pt x="862" y="1548"/>
                  </a:cubicBezTo>
                  <a:cubicBezTo>
                    <a:pt x="635" y="1522"/>
                    <a:pt x="736" y="1488"/>
                    <a:pt x="852" y="1480"/>
                  </a:cubicBezTo>
                  <a:cubicBezTo>
                    <a:pt x="820" y="1480"/>
                    <a:pt x="828" y="1472"/>
                    <a:pt x="661" y="1448"/>
                  </a:cubicBezTo>
                  <a:cubicBezTo>
                    <a:pt x="748" y="1440"/>
                    <a:pt x="967" y="1386"/>
                    <a:pt x="823" y="1386"/>
                  </a:cubicBezTo>
                  <a:cubicBezTo>
                    <a:pt x="786" y="1386"/>
                    <a:pt x="726" y="1389"/>
                    <a:pt x="635" y="1398"/>
                  </a:cubicBezTo>
                  <a:cubicBezTo>
                    <a:pt x="870" y="1348"/>
                    <a:pt x="820" y="1364"/>
                    <a:pt x="611" y="1338"/>
                  </a:cubicBezTo>
                  <a:cubicBezTo>
                    <a:pt x="651" y="1322"/>
                    <a:pt x="651" y="1298"/>
                    <a:pt x="651" y="1280"/>
                  </a:cubicBezTo>
                  <a:lnTo>
                    <a:pt x="678" y="1280"/>
                  </a:lnTo>
                  <a:cubicBezTo>
                    <a:pt x="678" y="1272"/>
                    <a:pt x="669" y="1272"/>
                    <a:pt x="651" y="1272"/>
                  </a:cubicBezTo>
                  <a:cubicBezTo>
                    <a:pt x="651" y="1255"/>
                    <a:pt x="651" y="1237"/>
                    <a:pt x="702" y="1237"/>
                  </a:cubicBezTo>
                  <a:cubicBezTo>
                    <a:pt x="669" y="1229"/>
                    <a:pt x="635" y="1213"/>
                    <a:pt x="694" y="1205"/>
                  </a:cubicBezTo>
                  <a:cubicBezTo>
                    <a:pt x="678" y="1205"/>
                    <a:pt x="678" y="1179"/>
                    <a:pt x="619" y="1179"/>
                  </a:cubicBezTo>
                  <a:cubicBezTo>
                    <a:pt x="619" y="1171"/>
                    <a:pt x="627" y="1163"/>
                    <a:pt x="643" y="1163"/>
                  </a:cubicBezTo>
                  <a:cubicBezTo>
                    <a:pt x="594" y="1155"/>
                    <a:pt x="611" y="1155"/>
                    <a:pt x="680" y="1148"/>
                  </a:cubicBezTo>
                  <a:lnTo>
                    <a:pt x="680" y="1148"/>
                  </a:lnTo>
                  <a:cubicBezTo>
                    <a:pt x="679" y="1148"/>
                    <a:pt x="677" y="1148"/>
                    <a:pt x="675" y="1148"/>
                  </a:cubicBezTo>
                  <a:cubicBezTo>
                    <a:pt x="630" y="1148"/>
                    <a:pt x="619" y="1104"/>
                    <a:pt x="598" y="1104"/>
                  </a:cubicBezTo>
                  <a:cubicBezTo>
                    <a:pt x="597" y="1104"/>
                    <a:pt x="595" y="1105"/>
                    <a:pt x="593" y="1105"/>
                  </a:cubicBezTo>
                  <a:cubicBezTo>
                    <a:pt x="581" y="1123"/>
                    <a:pt x="559" y="1132"/>
                    <a:pt x="535" y="1132"/>
                  </a:cubicBezTo>
                  <a:cubicBezTo>
                    <a:pt x="528" y="1132"/>
                    <a:pt x="520" y="1131"/>
                    <a:pt x="512" y="1129"/>
                  </a:cubicBezTo>
                  <a:lnTo>
                    <a:pt x="512" y="1129"/>
                  </a:lnTo>
                  <a:cubicBezTo>
                    <a:pt x="520" y="1133"/>
                    <a:pt x="530" y="1180"/>
                    <a:pt x="411" y="1187"/>
                  </a:cubicBezTo>
                  <a:cubicBezTo>
                    <a:pt x="411" y="1197"/>
                    <a:pt x="527" y="1205"/>
                    <a:pt x="543" y="1205"/>
                  </a:cubicBezTo>
                  <a:cubicBezTo>
                    <a:pt x="535" y="1213"/>
                    <a:pt x="511" y="1213"/>
                    <a:pt x="485" y="1213"/>
                  </a:cubicBezTo>
                  <a:cubicBezTo>
                    <a:pt x="511" y="1221"/>
                    <a:pt x="527" y="1221"/>
                    <a:pt x="543" y="1229"/>
                  </a:cubicBezTo>
                  <a:cubicBezTo>
                    <a:pt x="427" y="1255"/>
                    <a:pt x="369" y="1306"/>
                    <a:pt x="543" y="1314"/>
                  </a:cubicBezTo>
                  <a:cubicBezTo>
                    <a:pt x="511" y="1330"/>
                    <a:pt x="319" y="1356"/>
                    <a:pt x="319" y="1356"/>
                  </a:cubicBezTo>
                  <a:cubicBezTo>
                    <a:pt x="661" y="1422"/>
                    <a:pt x="234" y="1430"/>
                    <a:pt x="485" y="1438"/>
                  </a:cubicBezTo>
                  <a:cubicBezTo>
                    <a:pt x="358" y="1456"/>
                    <a:pt x="331" y="1485"/>
                    <a:pt x="384" y="1485"/>
                  </a:cubicBezTo>
                  <a:cubicBezTo>
                    <a:pt x="407" y="1485"/>
                    <a:pt x="447" y="1480"/>
                    <a:pt x="501" y="1464"/>
                  </a:cubicBezTo>
                  <a:lnTo>
                    <a:pt x="501" y="1464"/>
                  </a:lnTo>
                  <a:cubicBezTo>
                    <a:pt x="427" y="1488"/>
                    <a:pt x="393" y="1488"/>
                    <a:pt x="300" y="1498"/>
                  </a:cubicBezTo>
                  <a:cubicBezTo>
                    <a:pt x="343" y="1514"/>
                    <a:pt x="451" y="1522"/>
                    <a:pt x="493" y="1522"/>
                  </a:cubicBezTo>
                  <a:cubicBezTo>
                    <a:pt x="445" y="1535"/>
                    <a:pt x="215" y="1579"/>
                    <a:pt x="348" y="1579"/>
                  </a:cubicBezTo>
                  <a:cubicBezTo>
                    <a:pt x="376" y="1579"/>
                    <a:pt x="420" y="1577"/>
                    <a:pt x="485" y="1572"/>
                  </a:cubicBezTo>
                  <a:lnTo>
                    <a:pt x="485" y="1572"/>
                  </a:lnTo>
                  <a:cubicBezTo>
                    <a:pt x="451" y="1580"/>
                    <a:pt x="411" y="1588"/>
                    <a:pt x="369" y="1588"/>
                  </a:cubicBezTo>
                  <a:cubicBezTo>
                    <a:pt x="385" y="1598"/>
                    <a:pt x="292" y="1614"/>
                    <a:pt x="427" y="1614"/>
                  </a:cubicBezTo>
                  <a:cubicBezTo>
                    <a:pt x="361" y="1630"/>
                    <a:pt x="284" y="1639"/>
                    <a:pt x="210" y="1639"/>
                  </a:cubicBezTo>
                  <a:cubicBezTo>
                    <a:pt x="435" y="1649"/>
                    <a:pt x="377" y="1681"/>
                    <a:pt x="226" y="1715"/>
                  </a:cubicBezTo>
                  <a:cubicBezTo>
                    <a:pt x="343" y="1731"/>
                    <a:pt x="335" y="1715"/>
                    <a:pt x="393" y="1749"/>
                  </a:cubicBezTo>
                  <a:cubicBezTo>
                    <a:pt x="429" y="1773"/>
                    <a:pt x="410" y="1778"/>
                    <a:pt x="378" y="1778"/>
                  </a:cubicBezTo>
                  <a:cubicBezTo>
                    <a:pt x="359" y="1778"/>
                    <a:pt x="336" y="1776"/>
                    <a:pt x="317" y="1776"/>
                  </a:cubicBezTo>
                  <a:cubicBezTo>
                    <a:pt x="271" y="1776"/>
                    <a:pt x="251" y="1786"/>
                    <a:pt x="377" y="1849"/>
                  </a:cubicBezTo>
                  <a:lnTo>
                    <a:pt x="292" y="1849"/>
                  </a:lnTo>
                  <a:cubicBezTo>
                    <a:pt x="292" y="1873"/>
                    <a:pt x="242" y="1923"/>
                    <a:pt x="335" y="1931"/>
                  </a:cubicBezTo>
                  <a:cubicBezTo>
                    <a:pt x="319" y="1971"/>
                    <a:pt x="88" y="2032"/>
                    <a:pt x="104" y="2032"/>
                  </a:cubicBezTo>
                  <a:cubicBezTo>
                    <a:pt x="105" y="2032"/>
                    <a:pt x="105" y="2032"/>
                    <a:pt x="105" y="2032"/>
                  </a:cubicBezTo>
                  <a:lnTo>
                    <a:pt x="105" y="2032"/>
                  </a:lnTo>
                  <a:cubicBezTo>
                    <a:pt x="47" y="2041"/>
                    <a:pt x="295" y="2074"/>
                    <a:pt x="401" y="2082"/>
                  </a:cubicBezTo>
                  <a:cubicBezTo>
                    <a:pt x="319" y="2090"/>
                    <a:pt x="226" y="2108"/>
                    <a:pt x="150" y="2124"/>
                  </a:cubicBezTo>
                  <a:cubicBezTo>
                    <a:pt x="163" y="2122"/>
                    <a:pt x="174" y="2121"/>
                    <a:pt x="182" y="2121"/>
                  </a:cubicBezTo>
                  <a:cubicBezTo>
                    <a:pt x="289" y="2121"/>
                    <a:pt x="0" y="2258"/>
                    <a:pt x="10" y="2258"/>
                  </a:cubicBezTo>
                  <a:cubicBezTo>
                    <a:pt x="50" y="2255"/>
                    <a:pt x="81" y="2254"/>
                    <a:pt x="104" y="2254"/>
                  </a:cubicBezTo>
                  <a:cubicBezTo>
                    <a:pt x="263" y="2254"/>
                    <a:pt x="42" y="2318"/>
                    <a:pt x="229" y="2318"/>
                  </a:cubicBezTo>
                  <a:cubicBezTo>
                    <a:pt x="247" y="2318"/>
                    <a:pt x="268" y="2318"/>
                    <a:pt x="292" y="2316"/>
                  </a:cubicBezTo>
                  <a:lnTo>
                    <a:pt x="292" y="2316"/>
                  </a:lnTo>
                  <a:cubicBezTo>
                    <a:pt x="276" y="2324"/>
                    <a:pt x="226" y="2350"/>
                    <a:pt x="176" y="2383"/>
                  </a:cubicBezTo>
                  <a:lnTo>
                    <a:pt x="886" y="2383"/>
                  </a:lnTo>
                  <a:cubicBezTo>
                    <a:pt x="878" y="2383"/>
                    <a:pt x="870" y="2391"/>
                    <a:pt x="870" y="2401"/>
                  </a:cubicBezTo>
                  <a:lnTo>
                    <a:pt x="1981" y="2401"/>
                  </a:lnTo>
                  <a:cubicBezTo>
                    <a:pt x="1989" y="2391"/>
                    <a:pt x="1997" y="2391"/>
                    <a:pt x="2005" y="2391"/>
                  </a:cubicBezTo>
                  <a:cubicBezTo>
                    <a:pt x="1779" y="2391"/>
                    <a:pt x="2032" y="2258"/>
                    <a:pt x="2047" y="2258"/>
                  </a:cubicBezTo>
                  <a:cubicBezTo>
                    <a:pt x="2047" y="2258"/>
                    <a:pt x="2047" y="2258"/>
                    <a:pt x="2047" y="2258"/>
                  </a:cubicBezTo>
                  <a:lnTo>
                    <a:pt x="2047" y="2258"/>
                  </a:lnTo>
                  <a:cubicBezTo>
                    <a:pt x="1981" y="2208"/>
                    <a:pt x="1897" y="2182"/>
                    <a:pt x="1815" y="2174"/>
                  </a:cubicBezTo>
                  <a:cubicBezTo>
                    <a:pt x="1847" y="2116"/>
                    <a:pt x="1989" y="1765"/>
                    <a:pt x="1704" y="1731"/>
                  </a:cubicBezTo>
                  <a:cubicBezTo>
                    <a:pt x="1704" y="1707"/>
                    <a:pt x="1688" y="1630"/>
                    <a:pt x="1704" y="1606"/>
                  </a:cubicBezTo>
                  <a:cubicBezTo>
                    <a:pt x="1638" y="1572"/>
                    <a:pt x="1572" y="1548"/>
                    <a:pt x="1496" y="1548"/>
                  </a:cubicBezTo>
                  <a:cubicBezTo>
                    <a:pt x="1546" y="1530"/>
                    <a:pt x="1554" y="1514"/>
                    <a:pt x="1522" y="1480"/>
                  </a:cubicBezTo>
                  <a:lnTo>
                    <a:pt x="1522" y="1480"/>
                  </a:lnTo>
                  <a:cubicBezTo>
                    <a:pt x="1543" y="1487"/>
                    <a:pt x="1563" y="1490"/>
                    <a:pt x="1583" y="1490"/>
                  </a:cubicBezTo>
                  <a:cubicBezTo>
                    <a:pt x="1638" y="1490"/>
                    <a:pt x="1687" y="1463"/>
                    <a:pt x="1730" y="1414"/>
                  </a:cubicBezTo>
                  <a:cubicBezTo>
                    <a:pt x="1672" y="1406"/>
                    <a:pt x="1614" y="1388"/>
                    <a:pt x="1564" y="1372"/>
                  </a:cubicBezTo>
                  <a:cubicBezTo>
                    <a:pt x="1564" y="1356"/>
                    <a:pt x="1514" y="1306"/>
                    <a:pt x="1488" y="1288"/>
                  </a:cubicBezTo>
                  <a:cubicBezTo>
                    <a:pt x="1480" y="1280"/>
                    <a:pt x="1472" y="1280"/>
                    <a:pt x="1472" y="1280"/>
                  </a:cubicBezTo>
                  <a:cubicBezTo>
                    <a:pt x="1545" y="1253"/>
                    <a:pt x="1572" y="1243"/>
                    <a:pt x="1575" y="1243"/>
                  </a:cubicBezTo>
                  <a:cubicBezTo>
                    <a:pt x="1582" y="1243"/>
                    <a:pt x="1488" y="1282"/>
                    <a:pt x="1488" y="1288"/>
                  </a:cubicBezTo>
                  <a:cubicBezTo>
                    <a:pt x="1488" y="1288"/>
                    <a:pt x="1538" y="1272"/>
                    <a:pt x="1680" y="1221"/>
                  </a:cubicBezTo>
                  <a:cubicBezTo>
                    <a:pt x="1622" y="1187"/>
                    <a:pt x="1554" y="1163"/>
                    <a:pt x="1488" y="1147"/>
                  </a:cubicBezTo>
                  <a:cubicBezTo>
                    <a:pt x="1538" y="1129"/>
                    <a:pt x="1588" y="1113"/>
                    <a:pt x="1638" y="1097"/>
                  </a:cubicBezTo>
                  <a:cubicBezTo>
                    <a:pt x="1554" y="1087"/>
                    <a:pt x="1472" y="1063"/>
                    <a:pt x="1387" y="1013"/>
                  </a:cubicBezTo>
                  <a:cubicBezTo>
                    <a:pt x="1413" y="993"/>
                    <a:pt x="1443" y="984"/>
                    <a:pt x="1474" y="984"/>
                  </a:cubicBezTo>
                  <a:cubicBezTo>
                    <a:pt x="1484" y="984"/>
                    <a:pt x="1494" y="985"/>
                    <a:pt x="1504" y="987"/>
                  </a:cubicBezTo>
                  <a:cubicBezTo>
                    <a:pt x="1504" y="979"/>
                    <a:pt x="1363" y="854"/>
                    <a:pt x="1337" y="854"/>
                  </a:cubicBezTo>
                  <a:cubicBezTo>
                    <a:pt x="1395" y="846"/>
                    <a:pt x="1464" y="836"/>
                    <a:pt x="1530" y="828"/>
                  </a:cubicBezTo>
                  <a:cubicBezTo>
                    <a:pt x="1313" y="778"/>
                    <a:pt x="1413" y="728"/>
                    <a:pt x="1522" y="704"/>
                  </a:cubicBezTo>
                  <a:cubicBezTo>
                    <a:pt x="1488" y="704"/>
                    <a:pt x="1496" y="686"/>
                    <a:pt x="1329" y="636"/>
                  </a:cubicBezTo>
                  <a:cubicBezTo>
                    <a:pt x="1415" y="623"/>
                    <a:pt x="1631" y="531"/>
                    <a:pt x="1499" y="531"/>
                  </a:cubicBezTo>
                  <a:cubicBezTo>
                    <a:pt x="1464" y="531"/>
                    <a:pt x="1405" y="538"/>
                    <a:pt x="1313" y="554"/>
                  </a:cubicBezTo>
                  <a:cubicBezTo>
                    <a:pt x="1538" y="445"/>
                    <a:pt x="1488" y="477"/>
                    <a:pt x="1279" y="435"/>
                  </a:cubicBezTo>
                  <a:cubicBezTo>
                    <a:pt x="1329" y="403"/>
                    <a:pt x="1329" y="361"/>
                    <a:pt x="1329" y="319"/>
                  </a:cubicBezTo>
                  <a:cubicBezTo>
                    <a:pt x="1329" y="277"/>
                    <a:pt x="1329" y="245"/>
                    <a:pt x="1379" y="245"/>
                  </a:cubicBezTo>
                  <a:cubicBezTo>
                    <a:pt x="1345" y="227"/>
                    <a:pt x="1313" y="195"/>
                    <a:pt x="1363" y="195"/>
                  </a:cubicBezTo>
                  <a:cubicBezTo>
                    <a:pt x="1345" y="177"/>
                    <a:pt x="1353" y="134"/>
                    <a:pt x="1295" y="134"/>
                  </a:cubicBezTo>
                  <a:cubicBezTo>
                    <a:pt x="1295" y="118"/>
                    <a:pt x="1303" y="102"/>
                    <a:pt x="1321" y="102"/>
                  </a:cubicBezTo>
                  <a:cubicBezTo>
                    <a:pt x="1275" y="95"/>
                    <a:pt x="1285" y="86"/>
                    <a:pt x="1347" y="78"/>
                  </a:cubicBezTo>
                  <a:lnTo>
                    <a:pt x="1347" y="78"/>
                  </a:lnTo>
                  <a:cubicBezTo>
                    <a:pt x="1348" y="78"/>
                    <a:pt x="1349" y="78"/>
                    <a:pt x="1350" y="78"/>
                  </a:cubicBezTo>
                  <a:cubicBezTo>
                    <a:pt x="1354" y="78"/>
                    <a:pt x="1359" y="78"/>
                    <a:pt x="1363" y="76"/>
                  </a:cubicBezTo>
                  <a:lnTo>
                    <a:pt x="1363" y="76"/>
                  </a:lnTo>
                  <a:cubicBezTo>
                    <a:pt x="1358" y="77"/>
                    <a:pt x="1352" y="78"/>
                    <a:pt x="1347" y="78"/>
                  </a:cubicBezTo>
                  <a:lnTo>
                    <a:pt x="1347" y="78"/>
                  </a:lnTo>
                  <a:cubicBezTo>
                    <a:pt x="1305" y="74"/>
                    <a:pt x="1295" y="0"/>
                    <a:pt x="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73"/>
            <p:cNvSpPr/>
            <p:nvPr/>
          </p:nvSpPr>
          <p:spPr>
            <a:xfrm flipH="1">
              <a:off x="6012583" y="3434948"/>
              <a:ext cx="739293" cy="208414"/>
            </a:xfrm>
            <a:custGeom>
              <a:rect b="b" l="l" r="r" t="t"/>
              <a:pathLst>
                <a:path extrusionOk="0" h="2367" w="8397">
                  <a:moveTo>
                    <a:pt x="1416" y="0"/>
                  </a:moveTo>
                  <a:cubicBezTo>
                    <a:pt x="1314" y="0"/>
                    <a:pt x="1212" y="7"/>
                    <a:pt x="1111" y="20"/>
                  </a:cubicBezTo>
                  <a:cubicBezTo>
                    <a:pt x="1095" y="20"/>
                    <a:pt x="1077" y="28"/>
                    <a:pt x="1069" y="28"/>
                  </a:cubicBezTo>
                  <a:lnTo>
                    <a:pt x="1061" y="28"/>
                  </a:lnTo>
                  <a:cubicBezTo>
                    <a:pt x="1045" y="28"/>
                    <a:pt x="1027" y="36"/>
                    <a:pt x="1003" y="36"/>
                  </a:cubicBezTo>
                  <a:lnTo>
                    <a:pt x="1011" y="36"/>
                  </a:lnTo>
                  <a:cubicBezTo>
                    <a:pt x="995" y="44"/>
                    <a:pt x="969" y="44"/>
                    <a:pt x="953" y="52"/>
                  </a:cubicBezTo>
                  <a:cubicBezTo>
                    <a:pt x="911" y="60"/>
                    <a:pt x="869" y="70"/>
                    <a:pt x="827" y="78"/>
                  </a:cubicBezTo>
                  <a:lnTo>
                    <a:pt x="776" y="94"/>
                  </a:lnTo>
                  <a:lnTo>
                    <a:pt x="251" y="236"/>
                  </a:lnTo>
                  <a:lnTo>
                    <a:pt x="117" y="279"/>
                  </a:lnTo>
                  <a:lnTo>
                    <a:pt x="93" y="287"/>
                  </a:lnTo>
                  <a:cubicBezTo>
                    <a:pt x="85" y="287"/>
                    <a:pt x="75" y="287"/>
                    <a:pt x="66" y="295"/>
                  </a:cubicBezTo>
                  <a:cubicBezTo>
                    <a:pt x="58" y="295"/>
                    <a:pt x="58" y="303"/>
                    <a:pt x="50" y="303"/>
                  </a:cubicBezTo>
                  <a:cubicBezTo>
                    <a:pt x="42" y="311"/>
                    <a:pt x="34" y="311"/>
                    <a:pt x="34" y="321"/>
                  </a:cubicBezTo>
                  <a:cubicBezTo>
                    <a:pt x="24" y="337"/>
                    <a:pt x="16" y="345"/>
                    <a:pt x="8" y="361"/>
                  </a:cubicBezTo>
                  <a:cubicBezTo>
                    <a:pt x="0" y="395"/>
                    <a:pt x="8" y="421"/>
                    <a:pt x="16" y="453"/>
                  </a:cubicBezTo>
                  <a:cubicBezTo>
                    <a:pt x="34" y="479"/>
                    <a:pt x="58" y="503"/>
                    <a:pt x="93" y="511"/>
                  </a:cubicBezTo>
                  <a:lnTo>
                    <a:pt x="2098" y="996"/>
                  </a:lnTo>
                  <a:cubicBezTo>
                    <a:pt x="2098" y="1055"/>
                    <a:pt x="2122" y="1113"/>
                    <a:pt x="2164" y="1147"/>
                  </a:cubicBezTo>
                  <a:cubicBezTo>
                    <a:pt x="2180" y="1155"/>
                    <a:pt x="2198" y="1163"/>
                    <a:pt x="2222" y="1173"/>
                  </a:cubicBezTo>
                  <a:lnTo>
                    <a:pt x="2800" y="1313"/>
                  </a:lnTo>
                  <a:cubicBezTo>
                    <a:pt x="2811" y="1313"/>
                    <a:pt x="2826" y="1318"/>
                    <a:pt x="2839" y="1318"/>
                  </a:cubicBezTo>
                  <a:cubicBezTo>
                    <a:pt x="2846" y="1318"/>
                    <a:pt x="2853" y="1317"/>
                    <a:pt x="2858" y="1313"/>
                  </a:cubicBezTo>
                  <a:cubicBezTo>
                    <a:pt x="2908" y="1305"/>
                    <a:pt x="2950" y="1281"/>
                    <a:pt x="2974" y="1239"/>
                  </a:cubicBezTo>
                  <a:lnTo>
                    <a:pt x="4035" y="2134"/>
                  </a:lnTo>
                  <a:cubicBezTo>
                    <a:pt x="4061" y="2158"/>
                    <a:pt x="4095" y="2184"/>
                    <a:pt x="4127" y="2200"/>
                  </a:cubicBezTo>
                  <a:cubicBezTo>
                    <a:pt x="4161" y="2216"/>
                    <a:pt x="4204" y="2234"/>
                    <a:pt x="4236" y="2242"/>
                  </a:cubicBezTo>
                  <a:lnTo>
                    <a:pt x="4737" y="2366"/>
                  </a:lnTo>
                  <a:cubicBezTo>
                    <a:pt x="4763" y="2366"/>
                    <a:pt x="4779" y="2350"/>
                    <a:pt x="4779" y="2334"/>
                  </a:cubicBezTo>
                  <a:cubicBezTo>
                    <a:pt x="4779" y="2326"/>
                    <a:pt x="4771" y="2326"/>
                    <a:pt x="4771" y="2316"/>
                  </a:cubicBezTo>
                  <a:lnTo>
                    <a:pt x="4212" y="1514"/>
                  </a:lnTo>
                  <a:lnTo>
                    <a:pt x="5732" y="1891"/>
                  </a:lnTo>
                  <a:lnTo>
                    <a:pt x="7922" y="1825"/>
                  </a:lnTo>
                  <a:cubicBezTo>
                    <a:pt x="7988" y="1825"/>
                    <a:pt x="8038" y="1775"/>
                    <a:pt x="8056" y="1714"/>
                  </a:cubicBezTo>
                  <a:cubicBezTo>
                    <a:pt x="8056" y="1706"/>
                    <a:pt x="8064" y="1698"/>
                    <a:pt x="8064" y="1682"/>
                  </a:cubicBezTo>
                  <a:lnTo>
                    <a:pt x="8064" y="1674"/>
                  </a:lnTo>
                  <a:cubicBezTo>
                    <a:pt x="8064" y="1674"/>
                    <a:pt x="8064" y="1664"/>
                    <a:pt x="8056" y="1656"/>
                  </a:cubicBezTo>
                  <a:lnTo>
                    <a:pt x="8056" y="1648"/>
                  </a:lnTo>
                  <a:lnTo>
                    <a:pt x="8056" y="1632"/>
                  </a:lnTo>
                  <a:lnTo>
                    <a:pt x="8046" y="1624"/>
                  </a:lnTo>
                  <a:lnTo>
                    <a:pt x="8046" y="1606"/>
                  </a:lnTo>
                  <a:cubicBezTo>
                    <a:pt x="8038" y="1606"/>
                    <a:pt x="8038" y="1606"/>
                    <a:pt x="8038" y="1598"/>
                  </a:cubicBezTo>
                  <a:lnTo>
                    <a:pt x="8030" y="1590"/>
                  </a:lnTo>
                  <a:cubicBezTo>
                    <a:pt x="8022" y="1582"/>
                    <a:pt x="8022" y="1582"/>
                    <a:pt x="8014" y="1574"/>
                  </a:cubicBezTo>
                  <a:lnTo>
                    <a:pt x="8006" y="1564"/>
                  </a:lnTo>
                  <a:lnTo>
                    <a:pt x="7996" y="1556"/>
                  </a:lnTo>
                  <a:lnTo>
                    <a:pt x="7988" y="1548"/>
                  </a:lnTo>
                  <a:cubicBezTo>
                    <a:pt x="7972" y="1548"/>
                    <a:pt x="7964" y="1540"/>
                    <a:pt x="7946" y="1540"/>
                  </a:cubicBezTo>
                  <a:lnTo>
                    <a:pt x="7713" y="1482"/>
                  </a:lnTo>
                  <a:lnTo>
                    <a:pt x="8397" y="170"/>
                  </a:lnTo>
                  <a:lnTo>
                    <a:pt x="8381" y="160"/>
                  </a:lnTo>
                  <a:lnTo>
                    <a:pt x="8339" y="152"/>
                  </a:lnTo>
                  <a:lnTo>
                    <a:pt x="7938" y="52"/>
                  </a:lnTo>
                  <a:lnTo>
                    <a:pt x="6391" y="1155"/>
                  </a:lnTo>
                  <a:lnTo>
                    <a:pt x="4045" y="579"/>
                  </a:lnTo>
                  <a:lnTo>
                    <a:pt x="4436" y="379"/>
                  </a:lnTo>
                  <a:cubicBezTo>
                    <a:pt x="4462" y="361"/>
                    <a:pt x="4454" y="329"/>
                    <a:pt x="4428" y="321"/>
                  </a:cubicBezTo>
                  <a:lnTo>
                    <a:pt x="3927" y="202"/>
                  </a:lnTo>
                  <a:cubicBezTo>
                    <a:pt x="3886" y="189"/>
                    <a:pt x="3842" y="183"/>
                    <a:pt x="3799" y="183"/>
                  </a:cubicBezTo>
                  <a:cubicBezTo>
                    <a:pt x="3763" y="183"/>
                    <a:pt x="3728" y="187"/>
                    <a:pt x="3694" y="194"/>
                  </a:cubicBezTo>
                  <a:lnTo>
                    <a:pt x="3067" y="345"/>
                  </a:lnTo>
                  <a:lnTo>
                    <a:pt x="1913" y="60"/>
                  </a:lnTo>
                  <a:cubicBezTo>
                    <a:pt x="1752" y="19"/>
                    <a:pt x="1584" y="0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75675" lIns="175675" spcFirstLastPara="1" rIns="175675" wrap="square" tIns="175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6" name="Google Shape;806;p73"/>
          <p:cNvSpPr txBox="1"/>
          <p:nvPr/>
        </p:nvSpPr>
        <p:spPr>
          <a:xfrm>
            <a:off x="119638" y="1624764"/>
            <a:ext cx="5263200" cy="2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Becoming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more common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Pockets of fire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visible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while flying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*Hasn’t inhibited flights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Two air tractors and PC 12 on field for mitigation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4"/>
          <p:cNvSpPr/>
          <p:nvPr/>
        </p:nvSpPr>
        <p:spPr>
          <a:xfrm>
            <a:off x="1934475" y="3627964"/>
            <a:ext cx="171300" cy="334625"/>
          </a:xfrm>
          <a:custGeom>
            <a:rect b="b" l="l" r="r" t="t"/>
            <a:pathLst>
              <a:path extrusionOk="0" h="13385" w="6852">
                <a:moveTo>
                  <a:pt x="3426" y="1"/>
                </a:moveTo>
                <a:lnTo>
                  <a:pt x="1538" y="385"/>
                </a:lnTo>
                <a:lnTo>
                  <a:pt x="1839" y="1555"/>
                </a:lnTo>
                <a:lnTo>
                  <a:pt x="1" y="2708"/>
                </a:lnTo>
                <a:lnTo>
                  <a:pt x="970" y="5114"/>
                </a:lnTo>
                <a:lnTo>
                  <a:pt x="1772" y="5264"/>
                </a:lnTo>
                <a:lnTo>
                  <a:pt x="1772" y="13117"/>
                </a:lnTo>
                <a:lnTo>
                  <a:pt x="3426" y="13384"/>
                </a:lnTo>
                <a:lnTo>
                  <a:pt x="5080" y="13117"/>
                </a:lnTo>
                <a:lnTo>
                  <a:pt x="5080" y="5264"/>
                </a:lnTo>
                <a:lnTo>
                  <a:pt x="5899" y="5114"/>
                </a:lnTo>
                <a:lnTo>
                  <a:pt x="6851" y="2708"/>
                </a:lnTo>
                <a:lnTo>
                  <a:pt x="5013" y="1555"/>
                </a:lnTo>
                <a:lnTo>
                  <a:pt x="5331" y="385"/>
                </a:lnTo>
                <a:lnTo>
                  <a:pt x="34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2" name="Google Shape;812;p74"/>
          <p:cNvGrpSpPr/>
          <p:nvPr/>
        </p:nvGrpSpPr>
        <p:grpSpPr>
          <a:xfrm>
            <a:off x="1840900" y="3239438"/>
            <a:ext cx="2071050" cy="1111650"/>
            <a:chOff x="1867200" y="2325100"/>
            <a:chExt cx="2071050" cy="1111650"/>
          </a:xfrm>
        </p:grpSpPr>
        <p:sp>
          <p:nvSpPr>
            <p:cNvPr id="813" name="Google Shape;813;p74"/>
            <p:cNvSpPr/>
            <p:nvPr/>
          </p:nvSpPr>
          <p:spPr>
            <a:xfrm>
              <a:off x="1867200" y="3188525"/>
              <a:ext cx="1947825" cy="162300"/>
            </a:xfrm>
            <a:custGeom>
              <a:rect b="b" l="l" r="r" t="t"/>
              <a:pathLst>
                <a:path extrusionOk="0" h="6492" w="77913">
                  <a:moveTo>
                    <a:pt x="38948" y="1"/>
                  </a:moveTo>
                  <a:cubicBezTo>
                    <a:pt x="17444" y="1"/>
                    <a:pt x="0" y="1220"/>
                    <a:pt x="0" y="2707"/>
                  </a:cubicBezTo>
                  <a:cubicBezTo>
                    <a:pt x="0" y="4046"/>
                    <a:pt x="7752" y="6491"/>
                    <a:pt x="31749" y="6491"/>
                  </a:cubicBezTo>
                  <a:cubicBezTo>
                    <a:pt x="34116" y="6491"/>
                    <a:pt x="36641" y="6468"/>
                    <a:pt x="39332" y="6417"/>
                  </a:cubicBezTo>
                  <a:cubicBezTo>
                    <a:pt x="60836" y="5999"/>
                    <a:pt x="77913" y="4178"/>
                    <a:pt x="77913" y="2707"/>
                  </a:cubicBezTo>
                  <a:cubicBezTo>
                    <a:pt x="77913" y="1220"/>
                    <a:pt x="60469" y="34"/>
                    <a:pt x="38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74"/>
            <p:cNvSpPr/>
            <p:nvPr/>
          </p:nvSpPr>
          <p:spPr>
            <a:xfrm>
              <a:off x="2054325" y="3203150"/>
              <a:ext cx="53925" cy="52225"/>
            </a:xfrm>
            <a:custGeom>
              <a:rect b="b" l="l" r="r" t="t"/>
              <a:pathLst>
                <a:path extrusionOk="0" h="2089" w="2157">
                  <a:moveTo>
                    <a:pt x="1087" y="0"/>
                  </a:moveTo>
                  <a:cubicBezTo>
                    <a:pt x="485" y="0"/>
                    <a:pt x="1" y="468"/>
                    <a:pt x="1" y="1053"/>
                  </a:cubicBezTo>
                  <a:cubicBezTo>
                    <a:pt x="1" y="1621"/>
                    <a:pt x="485" y="2089"/>
                    <a:pt x="1087" y="2089"/>
                  </a:cubicBezTo>
                  <a:cubicBezTo>
                    <a:pt x="1672" y="2089"/>
                    <a:pt x="2156" y="1621"/>
                    <a:pt x="2156" y="1053"/>
                  </a:cubicBezTo>
                  <a:cubicBezTo>
                    <a:pt x="2156" y="468"/>
                    <a:pt x="167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74"/>
            <p:cNvSpPr/>
            <p:nvPr/>
          </p:nvSpPr>
          <p:spPr>
            <a:xfrm>
              <a:off x="2073975" y="3203150"/>
              <a:ext cx="54325" cy="52225"/>
            </a:xfrm>
            <a:custGeom>
              <a:rect b="b" l="l" r="r" t="t"/>
              <a:pathLst>
                <a:path extrusionOk="0" h="2089" w="2173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88" y="2089"/>
                    <a:pt x="2172" y="1621"/>
                    <a:pt x="2172" y="1053"/>
                  </a:cubicBezTo>
                  <a:cubicBezTo>
                    <a:pt x="2172" y="468"/>
                    <a:pt x="1688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74"/>
            <p:cNvSpPr/>
            <p:nvPr/>
          </p:nvSpPr>
          <p:spPr>
            <a:xfrm>
              <a:off x="2042225" y="3173900"/>
              <a:ext cx="101950" cy="43050"/>
            </a:xfrm>
            <a:custGeom>
              <a:rect b="b" l="l" r="r" t="t"/>
              <a:pathLst>
                <a:path extrusionOk="0" h="1722" w="4078">
                  <a:moveTo>
                    <a:pt x="0" y="1"/>
                  </a:moveTo>
                  <a:lnTo>
                    <a:pt x="0" y="1722"/>
                  </a:lnTo>
                  <a:lnTo>
                    <a:pt x="4077" y="1722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74"/>
            <p:cNvSpPr/>
            <p:nvPr/>
          </p:nvSpPr>
          <p:spPr>
            <a:xfrm>
              <a:off x="2681750" y="3203150"/>
              <a:ext cx="54325" cy="52225"/>
            </a:xfrm>
            <a:custGeom>
              <a:rect b="b" l="l" r="r" t="t"/>
              <a:pathLst>
                <a:path extrusionOk="0" h="2089" w="2173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88" y="2089"/>
                    <a:pt x="2172" y="1621"/>
                    <a:pt x="2172" y="1053"/>
                  </a:cubicBezTo>
                  <a:cubicBezTo>
                    <a:pt x="2172" y="468"/>
                    <a:pt x="1688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74"/>
            <p:cNvSpPr/>
            <p:nvPr/>
          </p:nvSpPr>
          <p:spPr>
            <a:xfrm>
              <a:off x="2701800" y="3203150"/>
              <a:ext cx="53900" cy="52225"/>
            </a:xfrm>
            <a:custGeom>
              <a:rect b="b" l="l" r="r" t="t"/>
              <a:pathLst>
                <a:path extrusionOk="0" h="2089" w="2156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71" y="2089"/>
                    <a:pt x="2156" y="1621"/>
                    <a:pt x="2156" y="1053"/>
                  </a:cubicBezTo>
                  <a:cubicBezTo>
                    <a:pt x="2156" y="468"/>
                    <a:pt x="1671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74"/>
            <p:cNvSpPr/>
            <p:nvPr/>
          </p:nvSpPr>
          <p:spPr>
            <a:xfrm>
              <a:off x="2793700" y="3191400"/>
              <a:ext cx="54325" cy="52300"/>
            </a:xfrm>
            <a:custGeom>
              <a:rect b="b" l="l" r="r" t="t"/>
              <a:pathLst>
                <a:path extrusionOk="0" h="2092" w="2173">
                  <a:moveTo>
                    <a:pt x="1145" y="1"/>
                  </a:moveTo>
                  <a:cubicBezTo>
                    <a:pt x="1125" y="1"/>
                    <a:pt x="1106" y="1"/>
                    <a:pt x="1086" y="2"/>
                  </a:cubicBezTo>
                  <a:cubicBezTo>
                    <a:pt x="468" y="2"/>
                    <a:pt x="0" y="454"/>
                    <a:pt x="0" y="1038"/>
                  </a:cubicBezTo>
                  <a:cubicBezTo>
                    <a:pt x="0" y="1606"/>
                    <a:pt x="468" y="2091"/>
                    <a:pt x="1086" y="2091"/>
                  </a:cubicBezTo>
                  <a:cubicBezTo>
                    <a:pt x="1688" y="2091"/>
                    <a:pt x="2172" y="1623"/>
                    <a:pt x="2172" y="1038"/>
                  </a:cubicBezTo>
                  <a:cubicBezTo>
                    <a:pt x="2172" y="473"/>
                    <a:pt x="1719" y="1"/>
                    <a:pt x="1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74"/>
            <p:cNvSpPr/>
            <p:nvPr/>
          </p:nvSpPr>
          <p:spPr>
            <a:xfrm>
              <a:off x="2813750" y="3191025"/>
              <a:ext cx="54325" cy="52250"/>
            </a:xfrm>
            <a:custGeom>
              <a:rect b="b" l="l" r="r" t="t"/>
              <a:pathLst>
                <a:path extrusionOk="0" h="2090" w="2173">
                  <a:moveTo>
                    <a:pt x="1086" y="1"/>
                  </a:moveTo>
                  <a:cubicBezTo>
                    <a:pt x="485" y="1"/>
                    <a:pt x="0" y="469"/>
                    <a:pt x="0" y="1053"/>
                  </a:cubicBezTo>
                  <a:cubicBezTo>
                    <a:pt x="0" y="1638"/>
                    <a:pt x="485" y="2089"/>
                    <a:pt x="1086" y="2089"/>
                  </a:cubicBezTo>
                  <a:cubicBezTo>
                    <a:pt x="1688" y="2089"/>
                    <a:pt x="2172" y="1638"/>
                    <a:pt x="2172" y="1053"/>
                  </a:cubicBezTo>
                  <a:cubicBezTo>
                    <a:pt x="2172" y="469"/>
                    <a:pt x="1688" y="1"/>
                    <a:pt x="1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74"/>
            <p:cNvSpPr/>
            <p:nvPr/>
          </p:nvSpPr>
          <p:spPr>
            <a:xfrm>
              <a:off x="3746500" y="2983475"/>
              <a:ext cx="191750" cy="51350"/>
            </a:xfrm>
            <a:custGeom>
              <a:rect b="b" l="l" r="r" t="t"/>
              <a:pathLst>
                <a:path extrusionOk="0" h="2054" w="7670">
                  <a:moveTo>
                    <a:pt x="5376" y="0"/>
                  </a:moveTo>
                  <a:cubicBezTo>
                    <a:pt x="5129" y="0"/>
                    <a:pt x="4880" y="17"/>
                    <a:pt x="4629" y="49"/>
                  </a:cubicBezTo>
                  <a:cubicBezTo>
                    <a:pt x="3593" y="166"/>
                    <a:pt x="0" y="1051"/>
                    <a:pt x="0" y="1051"/>
                  </a:cubicBezTo>
                  <a:lnTo>
                    <a:pt x="3325" y="2054"/>
                  </a:lnTo>
                  <a:cubicBezTo>
                    <a:pt x="3325" y="2054"/>
                    <a:pt x="6099" y="1085"/>
                    <a:pt x="7670" y="550"/>
                  </a:cubicBezTo>
                  <a:cubicBezTo>
                    <a:pt x="6920" y="169"/>
                    <a:pt x="6160" y="0"/>
                    <a:pt x="5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74"/>
            <p:cNvSpPr/>
            <p:nvPr/>
          </p:nvSpPr>
          <p:spPr>
            <a:xfrm>
              <a:off x="1889750" y="2597375"/>
              <a:ext cx="1974150" cy="613725"/>
            </a:xfrm>
            <a:custGeom>
              <a:rect b="b" l="l" r="r" t="t"/>
              <a:pathLst>
                <a:path extrusionOk="0" h="24549" w="78966">
                  <a:moveTo>
                    <a:pt x="74997" y="0"/>
                  </a:moveTo>
                  <a:cubicBezTo>
                    <a:pt x="74489" y="0"/>
                    <a:pt x="74003" y="10"/>
                    <a:pt x="73686" y="37"/>
                  </a:cubicBezTo>
                  <a:cubicBezTo>
                    <a:pt x="72716" y="121"/>
                    <a:pt x="72031" y="221"/>
                    <a:pt x="71764" y="789"/>
                  </a:cubicBezTo>
                  <a:cubicBezTo>
                    <a:pt x="71480" y="1341"/>
                    <a:pt x="63527" y="10731"/>
                    <a:pt x="62775" y="11900"/>
                  </a:cubicBezTo>
                  <a:cubicBezTo>
                    <a:pt x="62006" y="13070"/>
                    <a:pt x="59767" y="14206"/>
                    <a:pt x="58497" y="14340"/>
                  </a:cubicBezTo>
                  <a:cubicBezTo>
                    <a:pt x="58145" y="14371"/>
                    <a:pt x="57519" y="14382"/>
                    <a:pt x="56756" y="14382"/>
                  </a:cubicBezTo>
                  <a:cubicBezTo>
                    <a:pt x="55083" y="14382"/>
                    <a:pt x="52752" y="14330"/>
                    <a:pt x="51197" y="14330"/>
                  </a:cubicBezTo>
                  <a:cubicBezTo>
                    <a:pt x="50837" y="14330"/>
                    <a:pt x="50519" y="14333"/>
                    <a:pt x="50260" y="14340"/>
                  </a:cubicBezTo>
                  <a:cubicBezTo>
                    <a:pt x="48372" y="14373"/>
                    <a:pt x="13117" y="14340"/>
                    <a:pt x="9825" y="14691"/>
                  </a:cubicBezTo>
                  <a:cubicBezTo>
                    <a:pt x="6550" y="15075"/>
                    <a:pt x="5815" y="15660"/>
                    <a:pt x="3225" y="18133"/>
                  </a:cubicBezTo>
                  <a:cubicBezTo>
                    <a:pt x="3025" y="18333"/>
                    <a:pt x="2524" y="18550"/>
                    <a:pt x="1972" y="18851"/>
                  </a:cubicBezTo>
                  <a:cubicBezTo>
                    <a:pt x="1187" y="19269"/>
                    <a:pt x="301" y="19804"/>
                    <a:pt x="218" y="20539"/>
                  </a:cubicBezTo>
                  <a:cubicBezTo>
                    <a:pt x="1" y="22310"/>
                    <a:pt x="2373" y="23563"/>
                    <a:pt x="8806" y="24014"/>
                  </a:cubicBezTo>
                  <a:cubicBezTo>
                    <a:pt x="15239" y="24449"/>
                    <a:pt x="35891" y="24449"/>
                    <a:pt x="40686" y="24532"/>
                  </a:cubicBezTo>
                  <a:cubicBezTo>
                    <a:pt x="41296" y="24543"/>
                    <a:pt x="41928" y="24548"/>
                    <a:pt x="42578" y="24548"/>
                  </a:cubicBezTo>
                  <a:cubicBezTo>
                    <a:pt x="47035" y="24548"/>
                    <a:pt x="52325" y="24277"/>
                    <a:pt x="57094" y="23446"/>
                  </a:cubicBezTo>
                  <a:cubicBezTo>
                    <a:pt x="59984" y="22928"/>
                    <a:pt x="65849" y="21424"/>
                    <a:pt x="70778" y="20104"/>
                  </a:cubicBezTo>
                  <a:cubicBezTo>
                    <a:pt x="75206" y="18918"/>
                    <a:pt x="78865" y="17882"/>
                    <a:pt x="78865" y="17882"/>
                  </a:cubicBezTo>
                  <a:cubicBezTo>
                    <a:pt x="78865" y="17882"/>
                    <a:pt x="78965" y="17598"/>
                    <a:pt x="78832" y="16796"/>
                  </a:cubicBezTo>
                  <a:cubicBezTo>
                    <a:pt x="78815" y="16679"/>
                    <a:pt x="78782" y="16545"/>
                    <a:pt x="78731" y="16412"/>
                  </a:cubicBezTo>
                  <a:cubicBezTo>
                    <a:pt x="77863" y="16044"/>
                    <a:pt x="73819" y="15042"/>
                    <a:pt x="73819" y="15042"/>
                  </a:cubicBezTo>
                  <a:lnTo>
                    <a:pt x="77111" y="37"/>
                  </a:lnTo>
                  <a:cubicBezTo>
                    <a:pt x="77111" y="37"/>
                    <a:pt x="76012" y="0"/>
                    <a:pt x="74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74"/>
            <p:cNvSpPr/>
            <p:nvPr/>
          </p:nvSpPr>
          <p:spPr>
            <a:xfrm>
              <a:off x="1889750" y="3018100"/>
              <a:ext cx="1974150" cy="193000"/>
            </a:xfrm>
            <a:custGeom>
              <a:rect b="b" l="l" r="r" t="t"/>
              <a:pathLst>
                <a:path extrusionOk="0" h="7720" w="78966">
                  <a:moveTo>
                    <a:pt x="78815" y="0"/>
                  </a:moveTo>
                  <a:cubicBezTo>
                    <a:pt x="75724" y="702"/>
                    <a:pt x="70127" y="1888"/>
                    <a:pt x="64262" y="2674"/>
                  </a:cubicBezTo>
                  <a:cubicBezTo>
                    <a:pt x="60190" y="3197"/>
                    <a:pt x="46410" y="3249"/>
                    <a:pt x="32671" y="3249"/>
                  </a:cubicBezTo>
                  <a:cubicBezTo>
                    <a:pt x="29284" y="3249"/>
                    <a:pt x="25899" y="3246"/>
                    <a:pt x="22663" y="3246"/>
                  </a:cubicBezTo>
                  <a:cubicBezTo>
                    <a:pt x="10533" y="3246"/>
                    <a:pt x="488" y="3290"/>
                    <a:pt x="218" y="3710"/>
                  </a:cubicBezTo>
                  <a:cubicBezTo>
                    <a:pt x="1" y="5481"/>
                    <a:pt x="2373" y="6734"/>
                    <a:pt x="8806" y="7185"/>
                  </a:cubicBezTo>
                  <a:cubicBezTo>
                    <a:pt x="15239" y="7620"/>
                    <a:pt x="35891" y="7620"/>
                    <a:pt x="40686" y="7703"/>
                  </a:cubicBezTo>
                  <a:cubicBezTo>
                    <a:pt x="41296" y="7714"/>
                    <a:pt x="41928" y="7719"/>
                    <a:pt x="42578" y="7719"/>
                  </a:cubicBezTo>
                  <a:cubicBezTo>
                    <a:pt x="47035" y="7719"/>
                    <a:pt x="52325" y="7448"/>
                    <a:pt x="57094" y="6617"/>
                  </a:cubicBezTo>
                  <a:cubicBezTo>
                    <a:pt x="59984" y="6099"/>
                    <a:pt x="65849" y="4595"/>
                    <a:pt x="70778" y="3275"/>
                  </a:cubicBezTo>
                  <a:cubicBezTo>
                    <a:pt x="75206" y="2089"/>
                    <a:pt x="78865" y="1053"/>
                    <a:pt x="78865" y="1053"/>
                  </a:cubicBezTo>
                  <a:cubicBezTo>
                    <a:pt x="78865" y="1053"/>
                    <a:pt x="78965" y="769"/>
                    <a:pt x="78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74"/>
            <p:cNvSpPr/>
            <p:nvPr/>
          </p:nvSpPr>
          <p:spPr>
            <a:xfrm>
              <a:off x="3536375" y="3023000"/>
              <a:ext cx="174225" cy="29375"/>
            </a:xfrm>
            <a:custGeom>
              <a:rect b="b" l="l" r="r" t="t"/>
              <a:pathLst>
                <a:path extrusionOk="0" h="1175" w="6969">
                  <a:moveTo>
                    <a:pt x="3604" y="1"/>
                  </a:moveTo>
                  <a:cubicBezTo>
                    <a:pt x="3063" y="1"/>
                    <a:pt x="2582" y="30"/>
                    <a:pt x="2407" y="88"/>
                  </a:cubicBezTo>
                  <a:cubicBezTo>
                    <a:pt x="2056" y="222"/>
                    <a:pt x="1" y="840"/>
                    <a:pt x="1" y="840"/>
                  </a:cubicBezTo>
                  <a:lnTo>
                    <a:pt x="6965" y="1174"/>
                  </a:lnTo>
                  <a:lnTo>
                    <a:pt x="6965" y="1174"/>
                  </a:lnTo>
                  <a:cubicBezTo>
                    <a:pt x="6823" y="1161"/>
                    <a:pt x="5993" y="221"/>
                    <a:pt x="5164" y="88"/>
                  </a:cubicBezTo>
                  <a:cubicBezTo>
                    <a:pt x="4746" y="30"/>
                    <a:pt x="4145" y="1"/>
                    <a:pt x="3604" y="1"/>
                  </a:cubicBezTo>
                  <a:close/>
                  <a:moveTo>
                    <a:pt x="6965" y="1174"/>
                  </a:moveTo>
                  <a:cubicBezTo>
                    <a:pt x="6966" y="1174"/>
                    <a:pt x="6967" y="1175"/>
                    <a:pt x="6968" y="1175"/>
                  </a:cubicBezTo>
                  <a:lnTo>
                    <a:pt x="6965" y="11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5" name="Google Shape;825;p74"/>
            <p:cNvGrpSpPr/>
            <p:nvPr/>
          </p:nvGrpSpPr>
          <p:grpSpPr>
            <a:xfrm>
              <a:off x="2309975" y="3167225"/>
              <a:ext cx="202625" cy="127850"/>
              <a:chOff x="2309975" y="3167225"/>
              <a:chExt cx="202625" cy="127850"/>
            </a:xfrm>
          </p:grpSpPr>
          <p:sp>
            <p:nvSpPr>
              <p:cNvPr id="826" name="Google Shape;826;p74"/>
              <p:cNvSpPr/>
              <p:nvPr/>
            </p:nvSpPr>
            <p:spPr>
              <a:xfrm>
                <a:off x="2318325" y="3167650"/>
                <a:ext cx="194275" cy="127425"/>
              </a:xfrm>
              <a:custGeom>
                <a:rect b="b" l="l" r="r" t="t"/>
                <a:pathLst>
                  <a:path extrusionOk="0" h="5097" w="7771">
                    <a:moveTo>
                      <a:pt x="1404" y="0"/>
                    </a:moveTo>
                    <a:lnTo>
                      <a:pt x="1404" y="0"/>
                    </a:lnTo>
                    <a:cubicBezTo>
                      <a:pt x="1839" y="1303"/>
                      <a:pt x="2557" y="2506"/>
                      <a:pt x="3443" y="3576"/>
                    </a:cubicBezTo>
                    <a:cubicBezTo>
                      <a:pt x="2696" y="3620"/>
                      <a:pt x="1935" y="3643"/>
                      <a:pt x="1164" y="3643"/>
                    </a:cubicBezTo>
                    <a:cubicBezTo>
                      <a:pt x="779" y="3643"/>
                      <a:pt x="391" y="3637"/>
                      <a:pt x="1" y="3626"/>
                    </a:cubicBezTo>
                    <a:lnTo>
                      <a:pt x="1" y="3626"/>
                    </a:lnTo>
                    <a:cubicBezTo>
                      <a:pt x="318" y="4712"/>
                      <a:pt x="986" y="4996"/>
                      <a:pt x="1638" y="5079"/>
                    </a:cubicBezTo>
                    <a:cubicBezTo>
                      <a:pt x="1724" y="5091"/>
                      <a:pt x="1868" y="5097"/>
                      <a:pt x="2055" y="5097"/>
                    </a:cubicBezTo>
                    <a:cubicBezTo>
                      <a:pt x="2669" y="5097"/>
                      <a:pt x="3754" y="5039"/>
                      <a:pt x="4829" y="4963"/>
                    </a:cubicBezTo>
                    <a:cubicBezTo>
                      <a:pt x="6149" y="4846"/>
                      <a:pt x="7419" y="4729"/>
                      <a:pt x="7770" y="4612"/>
                    </a:cubicBezTo>
                    <a:cubicBezTo>
                      <a:pt x="7236" y="4010"/>
                      <a:pt x="6834" y="1805"/>
                      <a:pt x="7770" y="635"/>
                    </a:cubicBezTo>
                    <a:cubicBezTo>
                      <a:pt x="6868" y="167"/>
                      <a:pt x="2941" y="50"/>
                      <a:pt x="14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74"/>
              <p:cNvSpPr/>
              <p:nvPr/>
            </p:nvSpPr>
            <p:spPr>
              <a:xfrm>
                <a:off x="2309975" y="3167225"/>
                <a:ext cx="94425" cy="91675"/>
              </a:xfrm>
              <a:custGeom>
                <a:rect b="b" l="l" r="r" t="t"/>
                <a:pathLst>
                  <a:path extrusionOk="0" h="3667" w="3777">
                    <a:moveTo>
                      <a:pt x="1087" y="0"/>
                    </a:moveTo>
                    <a:cubicBezTo>
                      <a:pt x="268" y="552"/>
                      <a:pt x="1" y="1504"/>
                      <a:pt x="201" y="3058"/>
                    </a:cubicBezTo>
                    <a:cubicBezTo>
                      <a:pt x="234" y="3259"/>
                      <a:pt x="268" y="3442"/>
                      <a:pt x="335" y="3643"/>
                    </a:cubicBezTo>
                    <a:cubicBezTo>
                      <a:pt x="725" y="3660"/>
                      <a:pt x="1113" y="3667"/>
                      <a:pt x="1498" y="3667"/>
                    </a:cubicBezTo>
                    <a:cubicBezTo>
                      <a:pt x="2269" y="3667"/>
                      <a:pt x="3030" y="3637"/>
                      <a:pt x="3777" y="3593"/>
                    </a:cubicBezTo>
                    <a:cubicBezTo>
                      <a:pt x="2891" y="2523"/>
                      <a:pt x="2173" y="1320"/>
                      <a:pt x="1738" y="17"/>
                    </a:cubicBezTo>
                    <a:cubicBezTo>
                      <a:pt x="1337" y="17"/>
                      <a:pt x="1087" y="0"/>
                      <a:pt x="10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28" name="Google Shape;828;p74"/>
            <p:cNvSpPr/>
            <p:nvPr/>
          </p:nvSpPr>
          <p:spPr>
            <a:xfrm>
              <a:off x="2483850" y="3186425"/>
              <a:ext cx="53800" cy="93600"/>
            </a:xfrm>
            <a:custGeom>
              <a:rect b="b" l="l" r="r" t="t"/>
              <a:pathLst>
                <a:path extrusionOk="0" h="3744" w="2152">
                  <a:moveTo>
                    <a:pt x="1049" y="1"/>
                  </a:moveTo>
                  <a:cubicBezTo>
                    <a:pt x="0" y="1582"/>
                    <a:pt x="1041" y="3744"/>
                    <a:pt x="1049" y="3744"/>
                  </a:cubicBezTo>
                  <a:cubicBezTo>
                    <a:pt x="1049" y="3744"/>
                    <a:pt x="1049" y="3744"/>
                    <a:pt x="1049" y="3744"/>
                  </a:cubicBezTo>
                  <a:lnTo>
                    <a:pt x="2035" y="3560"/>
                  </a:lnTo>
                  <a:cubicBezTo>
                    <a:pt x="2035" y="3560"/>
                    <a:pt x="1667" y="1254"/>
                    <a:pt x="2152" y="302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74"/>
            <p:cNvSpPr/>
            <p:nvPr/>
          </p:nvSpPr>
          <p:spPr>
            <a:xfrm>
              <a:off x="2518900" y="3200650"/>
              <a:ext cx="93525" cy="57250"/>
            </a:xfrm>
            <a:custGeom>
              <a:rect b="b" l="l" r="r" t="t"/>
              <a:pathLst>
                <a:path extrusionOk="0" h="2290" w="3741">
                  <a:moveTo>
                    <a:pt x="649" y="0"/>
                  </a:moveTo>
                  <a:cubicBezTo>
                    <a:pt x="1" y="316"/>
                    <a:pt x="478" y="2289"/>
                    <a:pt x="482" y="2289"/>
                  </a:cubicBezTo>
                  <a:cubicBezTo>
                    <a:pt x="482" y="2289"/>
                    <a:pt x="482" y="2289"/>
                    <a:pt x="482" y="2289"/>
                  </a:cubicBezTo>
                  <a:lnTo>
                    <a:pt x="3390" y="1938"/>
                  </a:lnTo>
                  <a:cubicBezTo>
                    <a:pt x="3390" y="1938"/>
                    <a:pt x="3741" y="1086"/>
                    <a:pt x="3490" y="501"/>
                  </a:cubicBezTo>
                  <a:lnTo>
                    <a:pt x="6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74"/>
            <p:cNvSpPr/>
            <p:nvPr/>
          </p:nvSpPr>
          <p:spPr>
            <a:xfrm>
              <a:off x="2350900" y="3114775"/>
              <a:ext cx="495025" cy="75950"/>
            </a:xfrm>
            <a:custGeom>
              <a:rect b="b" l="l" r="r" t="t"/>
              <a:pathLst>
                <a:path extrusionOk="0" h="3038" w="19801">
                  <a:moveTo>
                    <a:pt x="12538" y="1"/>
                  </a:moveTo>
                  <a:cubicBezTo>
                    <a:pt x="12423" y="1"/>
                    <a:pt x="12310" y="4"/>
                    <a:pt x="12198" y="10"/>
                  </a:cubicBezTo>
                  <a:cubicBezTo>
                    <a:pt x="9491" y="160"/>
                    <a:pt x="1" y="2115"/>
                    <a:pt x="1" y="2115"/>
                  </a:cubicBezTo>
                  <a:lnTo>
                    <a:pt x="6367" y="2867"/>
                  </a:lnTo>
                  <a:cubicBezTo>
                    <a:pt x="6367" y="2867"/>
                    <a:pt x="10168" y="3038"/>
                    <a:pt x="12317" y="3038"/>
                  </a:cubicBezTo>
                  <a:cubicBezTo>
                    <a:pt x="12496" y="3038"/>
                    <a:pt x="12663" y="3037"/>
                    <a:pt x="12816" y="3034"/>
                  </a:cubicBezTo>
                  <a:cubicBezTo>
                    <a:pt x="14788" y="3017"/>
                    <a:pt x="19801" y="2650"/>
                    <a:pt x="19099" y="2115"/>
                  </a:cubicBezTo>
                  <a:cubicBezTo>
                    <a:pt x="18442" y="1603"/>
                    <a:pt x="15177" y="1"/>
                    <a:pt x="1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74"/>
            <p:cNvSpPr/>
            <p:nvPr/>
          </p:nvSpPr>
          <p:spPr>
            <a:xfrm>
              <a:off x="2666700" y="3084925"/>
              <a:ext cx="84000" cy="38875"/>
            </a:xfrm>
            <a:custGeom>
              <a:rect b="b" l="l" r="r" t="t"/>
              <a:pathLst>
                <a:path extrusionOk="0" h="1555" w="3360">
                  <a:moveTo>
                    <a:pt x="2490" y="1"/>
                  </a:moveTo>
                  <a:cubicBezTo>
                    <a:pt x="1772" y="1"/>
                    <a:pt x="84" y="1204"/>
                    <a:pt x="1" y="1204"/>
                  </a:cubicBezTo>
                  <a:lnTo>
                    <a:pt x="2273" y="1555"/>
                  </a:lnTo>
                  <a:lnTo>
                    <a:pt x="3359" y="134"/>
                  </a:lnTo>
                  <a:cubicBezTo>
                    <a:pt x="3359" y="134"/>
                    <a:pt x="3192" y="1"/>
                    <a:pt x="2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74"/>
            <p:cNvSpPr/>
            <p:nvPr/>
          </p:nvSpPr>
          <p:spPr>
            <a:xfrm>
              <a:off x="2231450" y="3040225"/>
              <a:ext cx="1001275" cy="20075"/>
            </a:xfrm>
            <a:custGeom>
              <a:rect b="b" l="l" r="r" t="t"/>
              <a:pathLst>
                <a:path extrusionOk="0" h="803" w="40051">
                  <a:moveTo>
                    <a:pt x="251" y="1"/>
                  </a:moveTo>
                  <a:cubicBezTo>
                    <a:pt x="134" y="1"/>
                    <a:pt x="34" y="101"/>
                    <a:pt x="0" y="235"/>
                  </a:cubicBezTo>
                  <a:lnTo>
                    <a:pt x="0" y="369"/>
                  </a:lnTo>
                  <a:cubicBezTo>
                    <a:pt x="17" y="486"/>
                    <a:pt x="117" y="619"/>
                    <a:pt x="234" y="619"/>
                  </a:cubicBezTo>
                  <a:cubicBezTo>
                    <a:pt x="368" y="619"/>
                    <a:pt x="468" y="502"/>
                    <a:pt x="485" y="385"/>
                  </a:cubicBezTo>
                  <a:lnTo>
                    <a:pt x="485" y="252"/>
                  </a:lnTo>
                  <a:cubicBezTo>
                    <a:pt x="485" y="135"/>
                    <a:pt x="385" y="18"/>
                    <a:pt x="251" y="1"/>
                  </a:cubicBezTo>
                  <a:close/>
                  <a:moveTo>
                    <a:pt x="1571" y="1"/>
                  </a:moveTo>
                  <a:cubicBezTo>
                    <a:pt x="1454" y="1"/>
                    <a:pt x="1337" y="101"/>
                    <a:pt x="1320" y="235"/>
                  </a:cubicBezTo>
                  <a:lnTo>
                    <a:pt x="1320" y="369"/>
                  </a:lnTo>
                  <a:cubicBezTo>
                    <a:pt x="1320" y="502"/>
                    <a:pt x="1437" y="619"/>
                    <a:pt x="1554" y="619"/>
                  </a:cubicBezTo>
                  <a:cubicBezTo>
                    <a:pt x="1688" y="619"/>
                    <a:pt x="1788" y="502"/>
                    <a:pt x="1805" y="385"/>
                  </a:cubicBezTo>
                  <a:lnTo>
                    <a:pt x="1805" y="252"/>
                  </a:lnTo>
                  <a:cubicBezTo>
                    <a:pt x="1805" y="135"/>
                    <a:pt x="1705" y="1"/>
                    <a:pt x="1571" y="1"/>
                  </a:cubicBezTo>
                  <a:close/>
                  <a:moveTo>
                    <a:pt x="2908" y="1"/>
                  </a:moveTo>
                  <a:cubicBezTo>
                    <a:pt x="2791" y="1"/>
                    <a:pt x="2690" y="101"/>
                    <a:pt x="2657" y="235"/>
                  </a:cubicBezTo>
                  <a:lnTo>
                    <a:pt x="2657" y="369"/>
                  </a:lnTo>
                  <a:cubicBezTo>
                    <a:pt x="2640" y="502"/>
                    <a:pt x="2741" y="619"/>
                    <a:pt x="2891" y="619"/>
                  </a:cubicBezTo>
                  <a:cubicBezTo>
                    <a:pt x="3025" y="619"/>
                    <a:pt x="3125" y="502"/>
                    <a:pt x="3142" y="385"/>
                  </a:cubicBezTo>
                  <a:lnTo>
                    <a:pt x="3142" y="252"/>
                  </a:lnTo>
                  <a:cubicBezTo>
                    <a:pt x="3142" y="135"/>
                    <a:pt x="3041" y="18"/>
                    <a:pt x="2908" y="1"/>
                  </a:cubicBezTo>
                  <a:close/>
                  <a:moveTo>
                    <a:pt x="4228" y="34"/>
                  </a:moveTo>
                  <a:cubicBezTo>
                    <a:pt x="4094" y="34"/>
                    <a:pt x="3994" y="135"/>
                    <a:pt x="3977" y="252"/>
                  </a:cubicBezTo>
                  <a:lnTo>
                    <a:pt x="3977" y="385"/>
                  </a:lnTo>
                  <a:cubicBezTo>
                    <a:pt x="3960" y="502"/>
                    <a:pt x="4060" y="619"/>
                    <a:pt x="4211" y="636"/>
                  </a:cubicBezTo>
                  <a:cubicBezTo>
                    <a:pt x="4328" y="636"/>
                    <a:pt x="4461" y="536"/>
                    <a:pt x="4461" y="402"/>
                  </a:cubicBezTo>
                  <a:lnTo>
                    <a:pt x="4461" y="268"/>
                  </a:lnTo>
                  <a:cubicBezTo>
                    <a:pt x="4461" y="151"/>
                    <a:pt x="4361" y="51"/>
                    <a:pt x="4228" y="34"/>
                  </a:cubicBezTo>
                  <a:close/>
                  <a:moveTo>
                    <a:pt x="5548" y="34"/>
                  </a:moveTo>
                  <a:cubicBezTo>
                    <a:pt x="5414" y="34"/>
                    <a:pt x="5314" y="135"/>
                    <a:pt x="5297" y="252"/>
                  </a:cubicBezTo>
                  <a:lnTo>
                    <a:pt x="5297" y="385"/>
                  </a:lnTo>
                  <a:cubicBezTo>
                    <a:pt x="5280" y="536"/>
                    <a:pt x="5380" y="636"/>
                    <a:pt x="5531" y="636"/>
                  </a:cubicBezTo>
                  <a:cubicBezTo>
                    <a:pt x="5648" y="636"/>
                    <a:pt x="5748" y="536"/>
                    <a:pt x="5781" y="402"/>
                  </a:cubicBezTo>
                  <a:lnTo>
                    <a:pt x="5781" y="268"/>
                  </a:lnTo>
                  <a:cubicBezTo>
                    <a:pt x="5781" y="151"/>
                    <a:pt x="5665" y="51"/>
                    <a:pt x="5548" y="34"/>
                  </a:cubicBezTo>
                  <a:close/>
                  <a:moveTo>
                    <a:pt x="6868" y="34"/>
                  </a:moveTo>
                  <a:cubicBezTo>
                    <a:pt x="6734" y="34"/>
                    <a:pt x="6634" y="135"/>
                    <a:pt x="6617" y="252"/>
                  </a:cubicBezTo>
                  <a:lnTo>
                    <a:pt x="6617" y="385"/>
                  </a:lnTo>
                  <a:cubicBezTo>
                    <a:pt x="6583" y="536"/>
                    <a:pt x="6717" y="636"/>
                    <a:pt x="6834" y="636"/>
                  </a:cubicBezTo>
                  <a:cubicBezTo>
                    <a:pt x="6968" y="636"/>
                    <a:pt x="7085" y="536"/>
                    <a:pt x="7085" y="402"/>
                  </a:cubicBezTo>
                  <a:lnTo>
                    <a:pt x="7085" y="268"/>
                  </a:lnTo>
                  <a:cubicBezTo>
                    <a:pt x="7085" y="151"/>
                    <a:pt x="6984" y="51"/>
                    <a:pt x="6868" y="34"/>
                  </a:cubicBezTo>
                  <a:close/>
                  <a:moveTo>
                    <a:pt x="8171" y="34"/>
                  </a:moveTo>
                  <a:cubicBezTo>
                    <a:pt x="8054" y="34"/>
                    <a:pt x="7937" y="135"/>
                    <a:pt x="7920" y="252"/>
                  </a:cubicBezTo>
                  <a:lnTo>
                    <a:pt x="7920" y="385"/>
                  </a:lnTo>
                  <a:cubicBezTo>
                    <a:pt x="7920" y="536"/>
                    <a:pt x="8037" y="636"/>
                    <a:pt x="8154" y="636"/>
                  </a:cubicBezTo>
                  <a:cubicBezTo>
                    <a:pt x="8288" y="636"/>
                    <a:pt x="8405" y="536"/>
                    <a:pt x="8405" y="402"/>
                  </a:cubicBezTo>
                  <a:lnTo>
                    <a:pt x="8405" y="268"/>
                  </a:lnTo>
                  <a:cubicBezTo>
                    <a:pt x="8405" y="151"/>
                    <a:pt x="8304" y="51"/>
                    <a:pt x="8171" y="34"/>
                  </a:cubicBezTo>
                  <a:close/>
                  <a:moveTo>
                    <a:pt x="9491" y="51"/>
                  </a:moveTo>
                  <a:cubicBezTo>
                    <a:pt x="9374" y="51"/>
                    <a:pt x="9240" y="151"/>
                    <a:pt x="9240" y="285"/>
                  </a:cubicBezTo>
                  <a:lnTo>
                    <a:pt x="9240" y="402"/>
                  </a:lnTo>
                  <a:cubicBezTo>
                    <a:pt x="9240" y="552"/>
                    <a:pt x="9340" y="653"/>
                    <a:pt x="9474" y="653"/>
                  </a:cubicBezTo>
                  <a:cubicBezTo>
                    <a:pt x="9591" y="653"/>
                    <a:pt x="9725" y="552"/>
                    <a:pt x="9725" y="419"/>
                  </a:cubicBezTo>
                  <a:lnTo>
                    <a:pt x="9725" y="302"/>
                  </a:lnTo>
                  <a:cubicBezTo>
                    <a:pt x="9725" y="168"/>
                    <a:pt x="9624" y="68"/>
                    <a:pt x="9491" y="51"/>
                  </a:cubicBezTo>
                  <a:close/>
                  <a:moveTo>
                    <a:pt x="10811" y="51"/>
                  </a:moveTo>
                  <a:cubicBezTo>
                    <a:pt x="10677" y="51"/>
                    <a:pt x="10577" y="151"/>
                    <a:pt x="10560" y="285"/>
                  </a:cubicBezTo>
                  <a:lnTo>
                    <a:pt x="10560" y="402"/>
                  </a:lnTo>
                  <a:cubicBezTo>
                    <a:pt x="10560" y="552"/>
                    <a:pt x="10660" y="653"/>
                    <a:pt x="10794" y="653"/>
                  </a:cubicBezTo>
                  <a:cubicBezTo>
                    <a:pt x="10911" y="653"/>
                    <a:pt x="11045" y="552"/>
                    <a:pt x="11045" y="419"/>
                  </a:cubicBezTo>
                  <a:lnTo>
                    <a:pt x="11045" y="302"/>
                  </a:lnTo>
                  <a:cubicBezTo>
                    <a:pt x="11045" y="168"/>
                    <a:pt x="10928" y="51"/>
                    <a:pt x="10811" y="51"/>
                  </a:cubicBezTo>
                  <a:close/>
                  <a:moveTo>
                    <a:pt x="12114" y="51"/>
                  </a:moveTo>
                  <a:cubicBezTo>
                    <a:pt x="11997" y="51"/>
                    <a:pt x="11897" y="151"/>
                    <a:pt x="11880" y="285"/>
                  </a:cubicBezTo>
                  <a:lnTo>
                    <a:pt x="11880" y="402"/>
                  </a:lnTo>
                  <a:cubicBezTo>
                    <a:pt x="11880" y="552"/>
                    <a:pt x="11980" y="653"/>
                    <a:pt x="12097" y="653"/>
                  </a:cubicBezTo>
                  <a:cubicBezTo>
                    <a:pt x="12231" y="653"/>
                    <a:pt x="12331" y="552"/>
                    <a:pt x="12348" y="419"/>
                  </a:cubicBezTo>
                  <a:lnTo>
                    <a:pt x="12348" y="302"/>
                  </a:lnTo>
                  <a:cubicBezTo>
                    <a:pt x="12348" y="168"/>
                    <a:pt x="12248" y="68"/>
                    <a:pt x="12114" y="51"/>
                  </a:cubicBezTo>
                  <a:close/>
                  <a:moveTo>
                    <a:pt x="13434" y="68"/>
                  </a:moveTo>
                  <a:cubicBezTo>
                    <a:pt x="13317" y="68"/>
                    <a:pt x="13183" y="168"/>
                    <a:pt x="13183" y="302"/>
                  </a:cubicBezTo>
                  <a:lnTo>
                    <a:pt x="13183" y="419"/>
                  </a:lnTo>
                  <a:cubicBezTo>
                    <a:pt x="13183" y="552"/>
                    <a:pt x="13300" y="669"/>
                    <a:pt x="13417" y="669"/>
                  </a:cubicBezTo>
                  <a:cubicBezTo>
                    <a:pt x="13551" y="669"/>
                    <a:pt x="13668" y="569"/>
                    <a:pt x="13668" y="452"/>
                  </a:cubicBezTo>
                  <a:lnTo>
                    <a:pt x="13668" y="318"/>
                  </a:lnTo>
                  <a:cubicBezTo>
                    <a:pt x="13668" y="185"/>
                    <a:pt x="13568" y="85"/>
                    <a:pt x="13434" y="68"/>
                  </a:cubicBezTo>
                  <a:close/>
                  <a:moveTo>
                    <a:pt x="14771" y="68"/>
                  </a:moveTo>
                  <a:cubicBezTo>
                    <a:pt x="14654" y="68"/>
                    <a:pt x="14537" y="168"/>
                    <a:pt x="14520" y="302"/>
                  </a:cubicBezTo>
                  <a:lnTo>
                    <a:pt x="14520" y="419"/>
                  </a:lnTo>
                  <a:cubicBezTo>
                    <a:pt x="14503" y="569"/>
                    <a:pt x="14604" y="669"/>
                    <a:pt x="14754" y="669"/>
                  </a:cubicBezTo>
                  <a:cubicBezTo>
                    <a:pt x="14888" y="669"/>
                    <a:pt x="14988" y="569"/>
                    <a:pt x="15005" y="452"/>
                  </a:cubicBezTo>
                  <a:lnTo>
                    <a:pt x="15005" y="318"/>
                  </a:lnTo>
                  <a:cubicBezTo>
                    <a:pt x="15005" y="185"/>
                    <a:pt x="14904" y="85"/>
                    <a:pt x="14771" y="68"/>
                  </a:cubicBezTo>
                  <a:close/>
                  <a:moveTo>
                    <a:pt x="16091" y="68"/>
                  </a:moveTo>
                  <a:cubicBezTo>
                    <a:pt x="15957" y="68"/>
                    <a:pt x="15857" y="168"/>
                    <a:pt x="15840" y="302"/>
                  </a:cubicBezTo>
                  <a:lnTo>
                    <a:pt x="15840" y="419"/>
                  </a:lnTo>
                  <a:cubicBezTo>
                    <a:pt x="15823" y="569"/>
                    <a:pt x="15924" y="669"/>
                    <a:pt x="16074" y="669"/>
                  </a:cubicBezTo>
                  <a:cubicBezTo>
                    <a:pt x="16191" y="669"/>
                    <a:pt x="16308" y="569"/>
                    <a:pt x="16325" y="452"/>
                  </a:cubicBezTo>
                  <a:lnTo>
                    <a:pt x="16325" y="318"/>
                  </a:lnTo>
                  <a:cubicBezTo>
                    <a:pt x="16325" y="185"/>
                    <a:pt x="16224" y="68"/>
                    <a:pt x="16091" y="68"/>
                  </a:cubicBezTo>
                  <a:close/>
                  <a:moveTo>
                    <a:pt x="17411" y="68"/>
                  </a:moveTo>
                  <a:cubicBezTo>
                    <a:pt x="17277" y="68"/>
                    <a:pt x="17177" y="168"/>
                    <a:pt x="17160" y="302"/>
                  </a:cubicBezTo>
                  <a:lnTo>
                    <a:pt x="17160" y="419"/>
                  </a:lnTo>
                  <a:cubicBezTo>
                    <a:pt x="17143" y="569"/>
                    <a:pt x="17244" y="669"/>
                    <a:pt x="17394" y="669"/>
                  </a:cubicBezTo>
                  <a:cubicBezTo>
                    <a:pt x="17511" y="669"/>
                    <a:pt x="17611" y="569"/>
                    <a:pt x="17645" y="452"/>
                  </a:cubicBezTo>
                  <a:lnTo>
                    <a:pt x="17645" y="318"/>
                  </a:lnTo>
                  <a:cubicBezTo>
                    <a:pt x="17645" y="185"/>
                    <a:pt x="17528" y="85"/>
                    <a:pt x="17411" y="68"/>
                  </a:cubicBezTo>
                  <a:close/>
                  <a:moveTo>
                    <a:pt x="18731" y="85"/>
                  </a:moveTo>
                  <a:cubicBezTo>
                    <a:pt x="18597" y="85"/>
                    <a:pt x="18497" y="201"/>
                    <a:pt x="18480" y="318"/>
                  </a:cubicBezTo>
                  <a:lnTo>
                    <a:pt x="18480" y="452"/>
                  </a:lnTo>
                  <a:cubicBezTo>
                    <a:pt x="18447" y="586"/>
                    <a:pt x="18580" y="703"/>
                    <a:pt x="18697" y="703"/>
                  </a:cubicBezTo>
                  <a:cubicBezTo>
                    <a:pt x="18831" y="703"/>
                    <a:pt x="18931" y="586"/>
                    <a:pt x="18948" y="469"/>
                  </a:cubicBezTo>
                  <a:lnTo>
                    <a:pt x="18948" y="335"/>
                  </a:lnTo>
                  <a:cubicBezTo>
                    <a:pt x="18948" y="218"/>
                    <a:pt x="18848" y="85"/>
                    <a:pt x="18731" y="85"/>
                  </a:cubicBezTo>
                  <a:close/>
                  <a:moveTo>
                    <a:pt x="20034" y="85"/>
                  </a:moveTo>
                  <a:cubicBezTo>
                    <a:pt x="19917" y="85"/>
                    <a:pt x="19817" y="201"/>
                    <a:pt x="19783" y="318"/>
                  </a:cubicBezTo>
                  <a:lnTo>
                    <a:pt x="19783" y="452"/>
                  </a:lnTo>
                  <a:cubicBezTo>
                    <a:pt x="19783" y="586"/>
                    <a:pt x="19900" y="703"/>
                    <a:pt x="20017" y="703"/>
                  </a:cubicBezTo>
                  <a:cubicBezTo>
                    <a:pt x="20151" y="703"/>
                    <a:pt x="20251" y="586"/>
                    <a:pt x="20268" y="469"/>
                  </a:cubicBezTo>
                  <a:lnTo>
                    <a:pt x="20268" y="335"/>
                  </a:lnTo>
                  <a:cubicBezTo>
                    <a:pt x="20268" y="218"/>
                    <a:pt x="20168" y="101"/>
                    <a:pt x="20034" y="85"/>
                  </a:cubicBezTo>
                  <a:close/>
                  <a:moveTo>
                    <a:pt x="21354" y="85"/>
                  </a:moveTo>
                  <a:cubicBezTo>
                    <a:pt x="21220" y="85"/>
                    <a:pt x="21120" y="201"/>
                    <a:pt x="21103" y="318"/>
                  </a:cubicBezTo>
                  <a:lnTo>
                    <a:pt x="21103" y="452"/>
                  </a:lnTo>
                  <a:cubicBezTo>
                    <a:pt x="21103" y="586"/>
                    <a:pt x="21203" y="703"/>
                    <a:pt x="21337" y="703"/>
                  </a:cubicBezTo>
                  <a:cubicBezTo>
                    <a:pt x="21454" y="703"/>
                    <a:pt x="21588" y="586"/>
                    <a:pt x="21588" y="469"/>
                  </a:cubicBezTo>
                  <a:lnTo>
                    <a:pt x="21588" y="335"/>
                  </a:lnTo>
                  <a:cubicBezTo>
                    <a:pt x="21588" y="218"/>
                    <a:pt x="21488" y="85"/>
                    <a:pt x="21354" y="85"/>
                  </a:cubicBezTo>
                  <a:close/>
                  <a:moveTo>
                    <a:pt x="22674" y="101"/>
                  </a:moveTo>
                  <a:cubicBezTo>
                    <a:pt x="22540" y="101"/>
                    <a:pt x="22440" y="218"/>
                    <a:pt x="22423" y="335"/>
                  </a:cubicBezTo>
                  <a:lnTo>
                    <a:pt x="22423" y="469"/>
                  </a:lnTo>
                  <a:cubicBezTo>
                    <a:pt x="22423" y="586"/>
                    <a:pt x="22523" y="719"/>
                    <a:pt x="22657" y="719"/>
                  </a:cubicBezTo>
                  <a:cubicBezTo>
                    <a:pt x="22774" y="719"/>
                    <a:pt x="22874" y="619"/>
                    <a:pt x="22908" y="486"/>
                  </a:cubicBezTo>
                  <a:lnTo>
                    <a:pt x="22908" y="352"/>
                  </a:lnTo>
                  <a:cubicBezTo>
                    <a:pt x="22908" y="235"/>
                    <a:pt x="22791" y="135"/>
                    <a:pt x="22674" y="101"/>
                  </a:cubicBezTo>
                  <a:close/>
                  <a:moveTo>
                    <a:pt x="23994" y="101"/>
                  </a:moveTo>
                  <a:cubicBezTo>
                    <a:pt x="23860" y="101"/>
                    <a:pt x="23760" y="218"/>
                    <a:pt x="23743" y="335"/>
                  </a:cubicBezTo>
                  <a:lnTo>
                    <a:pt x="23743" y="469"/>
                  </a:lnTo>
                  <a:cubicBezTo>
                    <a:pt x="23743" y="619"/>
                    <a:pt x="23843" y="719"/>
                    <a:pt x="23960" y="719"/>
                  </a:cubicBezTo>
                  <a:cubicBezTo>
                    <a:pt x="24094" y="719"/>
                    <a:pt x="24211" y="619"/>
                    <a:pt x="24211" y="486"/>
                  </a:cubicBezTo>
                  <a:lnTo>
                    <a:pt x="24211" y="352"/>
                  </a:lnTo>
                  <a:cubicBezTo>
                    <a:pt x="24211" y="235"/>
                    <a:pt x="24111" y="101"/>
                    <a:pt x="23994" y="101"/>
                  </a:cubicBezTo>
                  <a:close/>
                  <a:moveTo>
                    <a:pt x="25297" y="101"/>
                  </a:moveTo>
                  <a:cubicBezTo>
                    <a:pt x="25180" y="101"/>
                    <a:pt x="25063" y="218"/>
                    <a:pt x="25046" y="335"/>
                  </a:cubicBezTo>
                  <a:lnTo>
                    <a:pt x="25046" y="469"/>
                  </a:lnTo>
                  <a:cubicBezTo>
                    <a:pt x="25046" y="619"/>
                    <a:pt x="25163" y="719"/>
                    <a:pt x="25280" y="719"/>
                  </a:cubicBezTo>
                  <a:cubicBezTo>
                    <a:pt x="25414" y="719"/>
                    <a:pt x="25531" y="619"/>
                    <a:pt x="25531" y="486"/>
                  </a:cubicBezTo>
                  <a:lnTo>
                    <a:pt x="25531" y="352"/>
                  </a:lnTo>
                  <a:cubicBezTo>
                    <a:pt x="25531" y="235"/>
                    <a:pt x="25431" y="135"/>
                    <a:pt x="25297" y="101"/>
                  </a:cubicBezTo>
                  <a:close/>
                  <a:moveTo>
                    <a:pt x="26634" y="135"/>
                  </a:moveTo>
                  <a:cubicBezTo>
                    <a:pt x="26517" y="135"/>
                    <a:pt x="26383" y="235"/>
                    <a:pt x="26383" y="369"/>
                  </a:cubicBezTo>
                  <a:lnTo>
                    <a:pt x="26383" y="486"/>
                  </a:lnTo>
                  <a:cubicBezTo>
                    <a:pt x="26366" y="619"/>
                    <a:pt x="26467" y="736"/>
                    <a:pt x="26617" y="736"/>
                  </a:cubicBezTo>
                  <a:cubicBezTo>
                    <a:pt x="26751" y="736"/>
                    <a:pt x="26868" y="636"/>
                    <a:pt x="26868" y="502"/>
                  </a:cubicBezTo>
                  <a:lnTo>
                    <a:pt x="26868" y="385"/>
                  </a:lnTo>
                  <a:cubicBezTo>
                    <a:pt x="26868" y="252"/>
                    <a:pt x="26767" y="135"/>
                    <a:pt x="26634" y="135"/>
                  </a:cubicBezTo>
                  <a:close/>
                  <a:moveTo>
                    <a:pt x="27954" y="135"/>
                  </a:moveTo>
                  <a:cubicBezTo>
                    <a:pt x="27837" y="135"/>
                    <a:pt x="27720" y="235"/>
                    <a:pt x="27703" y="369"/>
                  </a:cubicBezTo>
                  <a:lnTo>
                    <a:pt x="27703" y="486"/>
                  </a:lnTo>
                  <a:cubicBezTo>
                    <a:pt x="27686" y="636"/>
                    <a:pt x="27787" y="736"/>
                    <a:pt x="27937" y="736"/>
                  </a:cubicBezTo>
                  <a:cubicBezTo>
                    <a:pt x="28054" y="736"/>
                    <a:pt x="28188" y="636"/>
                    <a:pt x="28188" y="502"/>
                  </a:cubicBezTo>
                  <a:lnTo>
                    <a:pt x="28188" y="385"/>
                  </a:lnTo>
                  <a:cubicBezTo>
                    <a:pt x="28188" y="252"/>
                    <a:pt x="28087" y="151"/>
                    <a:pt x="27954" y="135"/>
                  </a:cubicBezTo>
                  <a:close/>
                  <a:moveTo>
                    <a:pt x="29274" y="135"/>
                  </a:moveTo>
                  <a:cubicBezTo>
                    <a:pt x="29140" y="135"/>
                    <a:pt x="29040" y="235"/>
                    <a:pt x="29023" y="369"/>
                  </a:cubicBezTo>
                  <a:lnTo>
                    <a:pt x="29023" y="486"/>
                  </a:lnTo>
                  <a:cubicBezTo>
                    <a:pt x="29006" y="636"/>
                    <a:pt x="29107" y="736"/>
                    <a:pt x="29240" y="736"/>
                  </a:cubicBezTo>
                  <a:cubicBezTo>
                    <a:pt x="29374" y="736"/>
                    <a:pt x="29474" y="636"/>
                    <a:pt x="29508" y="502"/>
                  </a:cubicBezTo>
                  <a:lnTo>
                    <a:pt x="29508" y="385"/>
                  </a:lnTo>
                  <a:cubicBezTo>
                    <a:pt x="29508" y="252"/>
                    <a:pt x="29391" y="135"/>
                    <a:pt x="29274" y="135"/>
                  </a:cubicBezTo>
                  <a:close/>
                  <a:moveTo>
                    <a:pt x="30594" y="135"/>
                  </a:moveTo>
                  <a:cubicBezTo>
                    <a:pt x="30460" y="135"/>
                    <a:pt x="30343" y="235"/>
                    <a:pt x="30343" y="369"/>
                  </a:cubicBezTo>
                  <a:lnTo>
                    <a:pt x="30343" y="486"/>
                  </a:lnTo>
                  <a:cubicBezTo>
                    <a:pt x="30310" y="636"/>
                    <a:pt x="30443" y="736"/>
                    <a:pt x="30560" y="736"/>
                  </a:cubicBezTo>
                  <a:cubicBezTo>
                    <a:pt x="30694" y="736"/>
                    <a:pt x="30811" y="636"/>
                    <a:pt x="30811" y="502"/>
                  </a:cubicBezTo>
                  <a:lnTo>
                    <a:pt x="30811" y="385"/>
                  </a:lnTo>
                  <a:cubicBezTo>
                    <a:pt x="30811" y="252"/>
                    <a:pt x="30711" y="151"/>
                    <a:pt x="30594" y="135"/>
                  </a:cubicBezTo>
                  <a:close/>
                  <a:moveTo>
                    <a:pt x="31897" y="151"/>
                  </a:moveTo>
                  <a:cubicBezTo>
                    <a:pt x="31780" y="151"/>
                    <a:pt x="31680" y="252"/>
                    <a:pt x="31646" y="385"/>
                  </a:cubicBezTo>
                  <a:lnTo>
                    <a:pt x="31646" y="502"/>
                  </a:lnTo>
                  <a:cubicBezTo>
                    <a:pt x="31646" y="653"/>
                    <a:pt x="31747" y="753"/>
                    <a:pt x="31880" y="753"/>
                  </a:cubicBezTo>
                  <a:cubicBezTo>
                    <a:pt x="32014" y="753"/>
                    <a:pt x="32131" y="653"/>
                    <a:pt x="32131" y="536"/>
                  </a:cubicBezTo>
                  <a:lnTo>
                    <a:pt x="32131" y="402"/>
                  </a:lnTo>
                  <a:cubicBezTo>
                    <a:pt x="32131" y="268"/>
                    <a:pt x="32031" y="168"/>
                    <a:pt x="31897" y="151"/>
                  </a:cubicBezTo>
                  <a:close/>
                  <a:moveTo>
                    <a:pt x="33217" y="151"/>
                  </a:moveTo>
                  <a:cubicBezTo>
                    <a:pt x="33100" y="151"/>
                    <a:pt x="32983" y="252"/>
                    <a:pt x="32966" y="385"/>
                  </a:cubicBezTo>
                  <a:lnTo>
                    <a:pt x="32966" y="502"/>
                  </a:lnTo>
                  <a:cubicBezTo>
                    <a:pt x="32966" y="653"/>
                    <a:pt x="33067" y="753"/>
                    <a:pt x="33200" y="753"/>
                  </a:cubicBezTo>
                  <a:cubicBezTo>
                    <a:pt x="33317" y="753"/>
                    <a:pt x="33434" y="653"/>
                    <a:pt x="33451" y="536"/>
                  </a:cubicBezTo>
                  <a:lnTo>
                    <a:pt x="33451" y="402"/>
                  </a:lnTo>
                  <a:cubicBezTo>
                    <a:pt x="33451" y="268"/>
                    <a:pt x="33351" y="168"/>
                    <a:pt x="33217" y="151"/>
                  </a:cubicBezTo>
                  <a:close/>
                  <a:moveTo>
                    <a:pt x="34537" y="151"/>
                  </a:moveTo>
                  <a:cubicBezTo>
                    <a:pt x="34403" y="151"/>
                    <a:pt x="34286" y="252"/>
                    <a:pt x="34286" y="385"/>
                  </a:cubicBezTo>
                  <a:lnTo>
                    <a:pt x="34286" y="502"/>
                  </a:lnTo>
                  <a:cubicBezTo>
                    <a:pt x="34286" y="653"/>
                    <a:pt x="34387" y="753"/>
                    <a:pt x="34520" y="753"/>
                  </a:cubicBezTo>
                  <a:cubicBezTo>
                    <a:pt x="34637" y="753"/>
                    <a:pt x="34771" y="653"/>
                    <a:pt x="34771" y="536"/>
                  </a:cubicBezTo>
                  <a:lnTo>
                    <a:pt x="34771" y="402"/>
                  </a:lnTo>
                  <a:cubicBezTo>
                    <a:pt x="34771" y="268"/>
                    <a:pt x="34654" y="151"/>
                    <a:pt x="34537" y="151"/>
                  </a:cubicBezTo>
                  <a:close/>
                  <a:moveTo>
                    <a:pt x="35857" y="168"/>
                  </a:moveTo>
                  <a:cubicBezTo>
                    <a:pt x="35723" y="168"/>
                    <a:pt x="35623" y="268"/>
                    <a:pt x="35590" y="402"/>
                  </a:cubicBezTo>
                  <a:lnTo>
                    <a:pt x="35590" y="536"/>
                  </a:lnTo>
                  <a:cubicBezTo>
                    <a:pt x="35606" y="653"/>
                    <a:pt x="35707" y="786"/>
                    <a:pt x="35823" y="786"/>
                  </a:cubicBezTo>
                  <a:cubicBezTo>
                    <a:pt x="35957" y="786"/>
                    <a:pt x="36057" y="669"/>
                    <a:pt x="36074" y="552"/>
                  </a:cubicBezTo>
                  <a:lnTo>
                    <a:pt x="36074" y="419"/>
                  </a:lnTo>
                  <a:cubicBezTo>
                    <a:pt x="36074" y="302"/>
                    <a:pt x="35974" y="185"/>
                    <a:pt x="35857" y="168"/>
                  </a:cubicBezTo>
                  <a:close/>
                  <a:moveTo>
                    <a:pt x="37160" y="168"/>
                  </a:moveTo>
                  <a:cubicBezTo>
                    <a:pt x="37043" y="168"/>
                    <a:pt x="36943" y="268"/>
                    <a:pt x="36910" y="402"/>
                  </a:cubicBezTo>
                  <a:lnTo>
                    <a:pt x="36910" y="536"/>
                  </a:lnTo>
                  <a:cubicBezTo>
                    <a:pt x="36910" y="669"/>
                    <a:pt x="37027" y="786"/>
                    <a:pt x="37143" y="786"/>
                  </a:cubicBezTo>
                  <a:cubicBezTo>
                    <a:pt x="37277" y="786"/>
                    <a:pt x="37377" y="669"/>
                    <a:pt x="37394" y="552"/>
                  </a:cubicBezTo>
                  <a:lnTo>
                    <a:pt x="37394" y="419"/>
                  </a:lnTo>
                  <a:cubicBezTo>
                    <a:pt x="37394" y="302"/>
                    <a:pt x="37294" y="185"/>
                    <a:pt x="37160" y="168"/>
                  </a:cubicBezTo>
                  <a:close/>
                  <a:moveTo>
                    <a:pt x="38497" y="168"/>
                  </a:moveTo>
                  <a:cubicBezTo>
                    <a:pt x="38380" y="168"/>
                    <a:pt x="38280" y="268"/>
                    <a:pt x="38246" y="402"/>
                  </a:cubicBezTo>
                  <a:lnTo>
                    <a:pt x="38246" y="536"/>
                  </a:lnTo>
                  <a:cubicBezTo>
                    <a:pt x="38230" y="669"/>
                    <a:pt x="38330" y="786"/>
                    <a:pt x="38480" y="786"/>
                  </a:cubicBezTo>
                  <a:cubicBezTo>
                    <a:pt x="38614" y="786"/>
                    <a:pt x="38714" y="669"/>
                    <a:pt x="38731" y="552"/>
                  </a:cubicBezTo>
                  <a:lnTo>
                    <a:pt x="38731" y="419"/>
                  </a:lnTo>
                  <a:cubicBezTo>
                    <a:pt x="38731" y="302"/>
                    <a:pt x="38631" y="185"/>
                    <a:pt x="38497" y="168"/>
                  </a:cubicBezTo>
                  <a:close/>
                  <a:moveTo>
                    <a:pt x="39817" y="201"/>
                  </a:moveTo>
                  <a:cubicBezTo>
                    <a:pt x="39683" y="201"/>
                    <a:pt x="39583" y="302"/>
                    <a:pt x="39566" y="419"/>
                  </a:cubicBezTo>
                  <a:lnTo>
                    <a:pt x="39566" y="552"/>
                  </a:lnTo>
                  <a:cubicBezTo>
                    <a:pt x="39550" y="669"/>
                    <a:pt x="39650" y="803"/>
                    <a:pt x="39800" y="803"/>
                  </a:cubicBezTo>
                  <a:cubicBezTo>
                    <a:pt x="39917" y="803"/>
                    <a:pt x="40051" y="703"/>
                    <a:pt x="40051" y="569"/>
                  </a:cubicBezTo>
                  <a:lnTo>
                    <a:pt x="40051" y="452"/>
                  </a:lnTo>
                  <a:cubicBezTo>
                    <a:pt x="40051" y="318"/>
                    <a:pt x="39951" y="218"/>
                    <a:pt x="3981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74"/>
            <p:cNvSpPr/>
            <p:nvPr/>
          </p:nvSpPr>
          <p:spPr>
            <a:xfrm>
              <a:off x="1977900" y="3025200"/>
              <a:ext cx="41800" cy="37200"/>
            </a:xfrm>
            <a:custGeom>
              <a:rect b="b" l="l" r="r" t="t"/>
              <a:pathLst>
                <a:path extrusionOk="0" h="1488" w="1672">
                  <a:moveTo>
                    <a:pt x="986" y="0"/>
                  </a:moveTo>
                  <a:cubicBezTo>
                    <a:pt x="986" y="0"/>
                    <a:pt x="67" y="1070"/>
                    <a:pt x="50" y="1137"/>
                  </a:cubicBezTo>
                  <a:cubicBezTo>
                    <a:pt x="0" y="1170"/>
                    <a:pt x="1136" y="1488"/>
                    <a:pt x="1136" y="1488"/>
                  </a:cubicBezTo>
                  <a:lnTo>
                    <a:pt x="1671" y="6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74"/>
            <p:cNvSpPr/>
            <p:nvPr/>
          </p:nvSpPr>
          <p:spPr>
            <a:xfrm>
              <a:off x="2013400" y="3027300"/>
              <a:ext cx="28850" cy="35100"/>
            </a:xfrm>
            <a:custGeom>
              <a:rect b="b" l="l" r="r" t="t"/>
              <a:pathLst>
                <a:path extrusionOk="0" h="1404" w="1154">
                  <a:moveTo>
                    <a:pt x="385" y="0"/>
                  </a:moveTo>
                  <a:cubicBezTo>
                    <a:pt x="385" y="17"/>
                    <a:pt x="0" y="1404"/>
                    <a:pt x="0" y="1404"/>
                  </a:cubicBezTo>
                  <a:lnTo>
                    <a:pt x="986" y="1404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74"/>
            <p:cNvSpPr/>
            <p:nvPr/>
          </p:nvSpPr>
          <p:spPr>
            <a:xfrm>
              <a:off x="3350500" y="2597375"/>
              <a:ext cx="465350" cy="376050"/>
            </a:xfrm>
            <a:custGeom>
              <a:rect b="b" l="l" r="r" t="t"/>
              <a:pathLst>
                <a:path extrusionOk="0" h="15042" w="18614">
                  <a:moveTo>
                    <a:pt x="16507" y="0"/>
                  </a:moveTo>
                  <a:cubicBezTo>
                    <a:pt x="16000" y="0"/>
                    <a:pt x="15512" y="10"/>
                    <a:pt x="15189" y="37"/>
                  </a:cubicBezTo>
                  <a:cubicBezTo>
                    <a:pt x="14236" y="121"/>
                    <a:pt x="13535" y="221"/>
                    <a:pt x="13267" y="789"/>
                  </a:cubicBezTo>
                  <a:cubicBezTo>
                    <a:pt x="13000" y="1341"/>
                    <a:pt x="5047" y="10731"/>
                    <a:pt x="4295" y="11900"/>
                  </a:cubicBezTo>
                  <a:cubicBezTo>
                    <a:pt x="3509" y="13070"/>
                    <a:pt x="1287" y="14206"/>
                    <a:pt x="1" y="14340"/>
                  </a:cubicBezTo>
                  <a:cubicBezTo>
                    <a:pt x="91" y="14338"/>
                    <a:pt x="192" y="14337"/>
                    <a:pt x="302" y="14337"/>
                  </a:cubicBezTo>
                  <a:cubicBezTo>
                    <a:pt x="3603" y="14337"/>
                    <a:pt x="15339" y="15042"/>
                    <a:pt x="15339" y="15042"/>
                  </a:cubicBezTo>
                  <a:lnTo>
                    <a:pt x="18614" y="37"/>
                  </a:lnTo>
                  <a:cubicBezTo>
                    <a:pt x="18614" y="37"/>
                    <a:pt x="17522" y="0"/>
                    <a:pt x="16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74"/>
            <p:cNvSpPr/>
            <p:nvPr/>
          </p:nvSpPr>
          <p:spPr>
            <a:xfrm>
              <a:off x="2406475" y="3310125"/>
              <a:ext cx="414400" cy="126625"/>
            </a:xfrm>
            <a:custGeom>
              <a:rect b="b" l="l" r="r" t="t"/>
              <a:pathLst>
                <a:path extrusionOk="0" h="5065" w="16576">
                  <a:moveTo>
                    <a:pt x="11949" y="1"/>
                  </a:moveTo>
                  <a:cubicBezTo>
                    <a:pt x="7122" y="1"/>
                    <a:pt x="0" y="15"/>
                    <a:pt x="0" y="15"/>
                  </a:cubicBezTo>
                  <a:cubicBezTo>
                    <a:pt x="0" y="15"/>
                    <a:pt x="4679" y="3992"/>
                    <a:pt x="6901" y="4627"/>
                  </a:cubicBezTo>
                  <a:cubicBezTo>
                    <a:pt x="8196" y="4990"/>
                    <a:pt x="9636" y="5065"/>
                    <a:pt x="10603" y="5065"/>
                  </a:cubicBezTo>
                  <a:cubicBezTo>
                    <a:pt x="11283" y="5065"/>
                    <a:pt x="11730" y="5028"/>
                    <a:pt x="11730" y="5028"/>
                  </a:cubicBezTo>
                  <a:cubicBezTo>
                    <a:pt x="11730" y="5028"/>
                    <a:pt x="16575" y="15"/>
                    <a:pt x="16291" y="15"/>
                  </a:cubicBezTo>
                  <a:cubicBezTo>
                    <a:pt x="16202" y="4"/>
                    <a:pt x="14362" y="1"/>
                    <a:pt x="11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74"/>
            <p:cNvSpPr/>
            <p:nvPr/>
          </p:nvSpPr>
          <p:spPr>
            <a:xfrm>
              <a:off x="3383925" y="2325100"/>
              <a:ext cx="97775" cy="5875"/>
            </a:xfrm>
            <a:custGeom>
              <a:rect b="b" l="l" r="r" t="t"/>
              <a:pathLst>
                <a:path extrusionOk="0" h="235" w="3911">
                  <a:moveTo>
                    <a:pt x="0" y="1"/>
                  </a:moveTo>
                  <a:lnTo>
                    <a:pt x="0" y="235"/>
                  </a:lnTo>
                  <a:lnTo>
                    <a:pt x="3910" y="235"/>
                  </a:lnTo>
                  <a:lnTo>
                    <a:pt x="39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74"/>
            <p:cNvSpPr/>
            <p:nvPr/>
          </p:nvSpPr>
          <p:spPr>
            <a:xfrm>
              <a:off x="3383925" y="2354350"/>
              <a:ext cx="97775" cy="5875"/>
            </a:xfrm>
            <a:custGeom>
              <a:rect b="b" l="l" r="r" t="t"/>
              <a:pathLst>
                <a:path extrusionOk="0" h="235" w="3911">
                  <a:moveTo>
                    <a:pt x="0" y="1"/>
                  </a:moveTo>
                  <a:lnTo>
                    <a:pt x="0" y="235"/>
                  </a:lnTo>
                  <a:lnTo>
                    <a:pt x="3910" y="235"/>
                  </a:lnTo>
                  <a:lnTo>
                    <a:pt x="39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74"/>
            <p:cNvSpPr/>
            <p:nvPr/>
          </p:nvSpPr>
          <p:spPr>
            <a:xfrm>
              <a:off x="3426100" y="2328025"/>
              <a:ext cx="18000" cy="835050"/>
            </a:xfrm>
            <a:custGeom>
              <a:rect b="b" l="l" r="r" t="t"/>
              <a:pathLst>
                <a:path extrusionOk="0" h="33402" w="720">
                  <a:moveTo>
                    <a:pt x="1" y="1"/>
                  </a:moveTo>
                  <a:lnTo>
                    <a:pt x="1" y="33401"/>
                  </a:lnTo>
                  <a:lnTo>
                    <a:pt x="719" y="33401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74"/>
            <p:cNvSpPr/>
            <p:nvPr/>
          </p:nvSpPr>
          <p:spPr>
            <a:xfrm>
              <a:off x="3383925" y="232510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0" y="736"/>
                  </a:lnTo>
                  <a:lnTo>
                    <a:pt x="735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74"/>
            <p:cNvSpPr/>
            <p:nvPr/>
          </p:nvSpPr>
          <p:spPr>
            <a:xfrm>
              <a:off x="3426525" y="232510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1" y="736"/>
                  </a:lnTo>
                  <a:lnTo>
                    <a:pt x="719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74"/>
            <p:cNvSpPr/>
            <p:nvPr/>
          </p:nvSpPr>
          <p:spPr>
            <a:xfrm>
              <a:off x="3460775" y="2325100"/>
              <a:ext cx="20925" cy="18425"/>
            </a:xfrm>
            <a:custGeom>
              <a:rect b="b" l="l" r="r" t="t"/>
              <a:pathLst>
                <a:path extrusionOk="0" h="737" w="837">
                  <a:moveTo>
                    <a:pt x="84" y="1"/>
                  </a:moveTo>
                  <a:lnTo>
                    <a:pt x="1" y="736"/>
                  </a:lnTo>
                  <a:lnTo>
                    <a:pt x="736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74"/>
            <p:cNvSpPr/>
            <p:nvPr/>
          </p:nvSpPr>
          <p:spPr>
            <a:xfrm>
              <a:off x="3383925" y="235685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0" y="736"/>
                  </a:lnTo>
                  <a:lnTo>
                    <a:pt x="735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74"/>
            <p:cNvSpPr/>
            <p:nvPr/>
          </p:nvSpPr>
          <p:spPr>
            <a:xfrm>
              <a:off x="3426525" y="235685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1" y="736"/>
                  </a:lnTo>
                  <a:lnTo>
                    <a:pt x="719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74"/>
            <p:cNvSpPr/>
            <p:nvPr/>
          </p:nvSpPr>
          <p:spPr>
            <a:xfrm>
              <a:off x="3460775" y="2356850"/>
              <a:ext cx="20925" cy="18425"/>
            </a:xfrm>
            <a:custGeom>
              <a:rect b="b" l="l" r="r" t="t"/>
              <a:pathLst>
                <a:path extrusionOk="0" h="737" w="837">
                  <a:moveTo>
                    <a:pt x="84" y="1"/>
                  </a:moveTo>
                  <a:lnTo>
                    <a:pt x="1" y="736"/>
                  </a:lnTo>
                  <a:lnTo>
                    <a:pt x="736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6" name="Google Shape;846;p74"/>
          <p:cNvGrpSpPr/>
          <p:nvPr/>
        </p:nvGrpSpPr>
        <p:grpSpPr>
          <a:xfrm>
            <a:off x="0" y="2416050"/>
            <a:ext cx="2388950" cy="2878600"/>
            <a:chOff x="0" y="2416050"/>
            <a:chExt cx="2388950" cy="2878600"/>
          </a:xfrm>
        </p:grpSpPr>
        <p:sp>
          <p:nvSpPr>
            <p:cNvPr id="847" name="Google Shape;847;p74"/>
            <p:cNvSpPr/>
            <p:nvPr/>
          </p:nvSpPr>
          <p:spPr>
            <a:xfrm>
              <a:off x="0" y="4834325"/>
              <a:ext cx="2388950" cy="460325"/>
            </a:xfrm>
            <a:custGeom>
              <a:rect b="b" l="l" r="r" t="t"/>
              <a:pathLst>
                <a:path extrusionOk="0" h="18413" w="95558">
                  <a:moveTo>
                    <a:pt x="88144" y="0"/>
                  </a:moveTo>
                  <a:cubicBezTo>
                    <a:pt x="86386" y="0"/>
                    <a:pt x="84724" y="33"/>
                    <a:pt x="83694" y="134"/>
                  </a:cubicBezTo>
                  <a:cubicBezTo>
                    <a:pt x="81606" y="351"/>
                    <a:pt x="64864" y="4060"/>
                    <a:pt x="53786" y="6600"/>
                  </a:cubicBezTo>
                  <a:cubicBezTo>
                    <a:pt x="33084" y="3893"/>
                    <a:pt x="6534" y="1019"/>
                    <a:pt x="1" y="134"/>
                  </a:cubicBezTo>
                  <a:lnTo>
                    <a:pt x="1" y="18413"/>
                  </a:lnTo>
                  <a:lnTo>
                    <a:pt x="79985" y="18413"/>
                  </a:lnTo>
                  <a:cubicBezTo>
                    <a:pt x="82157" y="16374"/>
                    <a:pt x="83059" y="14219"/>
                    <a:pt x="81789" y="12548"/>
                  </a:cubicBezTo>
                  <a:cubicBezTo>
                    <a:pt x="81355" y="11963"/>
                    <a:pt x="80620" y="11445"/>
                    <a:pt x="79600" y="10978"/>
                  </a:cubicBezTo>
                  <a:cubicBezTo>
                    <a:pt x="79199" y="10794"/>
                    <a:pt x="78732" y="10643"/>
                    <a:pt x="78214" y="10476"/>
                  </a:cubicBezTo>
                  <a:lnTo>
                    <a:pt x="95557" y="134"/>
                  </a:lnTo>
                  <a:cubicBezTo>
                    <a:pt x="95557" y="134"/>
                    <a:pt x="91658" y="0"/>
                    <a:pt x="88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48" name="Google Shape;848;p74"/>
            <p:cNvGrpSpPr/>
            <p:nvPr/>
          </p:nvGrpSpPr>
          <p:grpSpPr>
            <a:xfrm>
              <a:off x="0" y="2416050"/>
              <a:ext cx="1934475" cy="2453650"/>
              <a:chOff x="239775" y="1935825"/>
              <a:chExt cx="1934475" cy="2453650"/>
            </a:xfrm>
          </p:grpSpPr>
          <p:sp>
            <p:nvSpPr>
              <p:cNvPr id="849" name="Google Shape;849;p74"/>
              <p:cNvSpPr/>
              <p:nvPr/>
            </p:nvSpPr>
            <p:spPr>
              <a:xfrm>
                <a:off x="1327675" y="3726225"/>
                <a:ext cx="846575" cy="123150"/>
              </a:xfrm>
              <a:custGeom>
                <a:rect b="b" l="l" r="r" t="t"/>
                <a:pathLst>
                  <a:path extrusionOk="0" h="4926" w="33863">
                    <a:moveTo>
                      <a:pt x="15135" y="0"/>
                    </a:moveTo>
                    <a:cubicBezTo>
                      <a:pt x="5719" y="0"/>
                      <a:pt x="0" y="783"/>
                      <a:pt x="462" y="965"/>
                    </a:cubicBezTo>
                    <a:cubicBezTo>
                      <a:pt x="1197" y="1266"/>
                      <a:pt x="12392" y="4925"/>
                      <a:pt x="12392" y="4925"/>
                    </a:cubicBezTo>
                    <a:cubicBezTo>
                      <a:pt x="13361" y="4357"/>
                      <a:pt x="33862" y="965"/>
                      <a:pt x="33862" y="965"/>
                    </a:cubicBezTo>
                    <a:cubicBezTo>
                      <a:pt x="26760" y="243"/>
                      <a:pt x="20375" y="0"/>
                      <a:pt x="151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50" name="Google Shape;850;p74"/>
              <p:cNvGrpSpPr/>
              <p:nvPr/>
            </p:nvGrpSpPr>
            <p:grpSpPr>
              <a:xfrm>
                <a:off x="239775" y="1935825"/>
                <a:ext cx="1845075" cy="2453650"/>
                <a:chOff x="239775" y="1935825"/>
                <a:chExt cx="1845075" cy="2453650"/>
              </a:xfrm>
            </p:grpSpPr>
            <p:sp>
              <p:nvSpPr>
                <p:cNvPr id="851" name="Google Shape;851;p74"/>
                <p:cNvSpPr/>
                <p:nvPr/>
              </p:nvSpPr>
              <p:spPr>
                <a:xfrm>
                  <a:off x="239775" y="3807575"/>
                  <a:ext cx="1576475" cy="581900"/>
                </a:xfrm>
                <a:custGeom>
                  <a:rect b="b" l="l" r="r" t="t"/>
                  <a:pathLst>
                    <a:path extrusionOk="0" h="23276" w="63059">
                      <a:moveTo>
                        <a:pt x="63059" y="1"/>
                      </a:moveTo>
                      <a:lnTo>
                        <a:pt x="63059" y="1"/>
                      </a:lnTo>
                      <a:cubicBezTo>
                        <a:pt x="42290" y="2874"/>
                        <a:pt x="21154" y="3342"/>
                        <a:pt x="18" y="3342"/>
                      </a:cubicBezTo>
                      <a:lnTo>
                        <a:pt x="18" y="23272"/>
                      </a:lnTo>
                      <a:lnTo>
                        <a:pt x="18" y="23272"/>
                      </a:lnTo>
                      <a:cubicBezTo>
                        <a:pt x="23473" y="17875"/>
                        <a:pt x="52333" y="10994"/>
                        <a:pt x="55757" y="9641"/>
                      </a:cubicBezTo>
                      <a:cubicBezTo>
                        <a:pt x="59417" y="8204"/>
                        <a:pt x="61973" y="3342"/>
                        <a:pt x="63059" y="1"/>
                      </a:cubicBezTo>
                      <a:close/>
                      <a:moveTo>
                        <a:pt x="18" y="23272"/>
                      </a:moveTo>
                      <a:lnTo>
                        <a:pt x="18" y="23272"/>
                      </a:lnTo>
                      <a:cubicBezTo>
                        <a:pt x="12" y="23273"/>
                        <a:pt x="6" y="23274"/>
                        <a:pt x="1" y="23276"/>
                      </a:cubicBezTo>
                      <a:lnTo>
                        <a:pt x="18" y="23276"/>
                      </a:lnTo>
                      <a:lnTo>
                        <a:pt x="18" y="2327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2" name="Google Shape;852;p74"/>
                <p:cNvSpPr/>
                <p:nvPr/>
              </p:nvSpPr>
              <p:spPr>
                <a:xfrm>
                  <a:off x="239775" y="1935825"/>
                  <a:ext cx="1845075" cy="1955725"/>
                </a:xfrm>
                <a:custGeom>
                  <a:rect b="b" l="l" r="r" t="t"/>
                  <a:pathLst>
                    <a:path extrusionOk="0" h="78229" w="73803">
                      <a:moveTo>
                        <a:pt x="66615" y="0"/>
                      </a:moveTo>
                      <a:cubicBezTo>
                        <a:pt x="62389" y="0"/>
                        <a:pt x="57748" y="169"/>
                        <a:pt x="57111" y="885"/>
                      </a:cubicBezTo>
                      <a:cubicBezTo>
                        <a:pt x="55908" y="2272"/>
                        <a:pt x="10193" y="55355"/>
                        <a:pt x="9140" y="56107"/>
                      </a:cubicBezTo>
                      <a:cubicBezTo>
                        <a:pt x="8806" y="56341"/>
                        <a:pt x="5047" y="57527"/>
                        <a:pt x="1" y="59031"/>
                      </a:cubicBezTo>
                      <a:lnTo>
                        <a:pt x="1" y="78229"/>
                      </a:lnTo>
                      <a:cubicBezTo>
                        <a:pt x="21154" y="78229"/>
                        <a:pt x="42274" y="77761"/>
                        <a:pt x="63026" y="74887"/>
                      </a:cubicBezTo>
                      <a:cubicBezTo>
                        <a:pt x="63660" y="72982"/>
                        <a:pt x="63811" y="71579"/>
                        <a:pt x="63427" y="71579"/>
                      </a:cubicBezTo>
                      <a:cubicBezTo>
                        <a:pt x="62391" y="71579"/>
                        <a:pt x="56058" y="70226"/>
                        <a:pt x="56058" y="70226"/>
                      </a:cubicBezTo>
                      <a:lnTo>
                        <a:pt x="73803" y="133"/>
                      </a:lnTo>
                      <a:cubicBezTo>
                        <a:pt x="73803" y="133"/>
                        <a:pt x="70373" y="0"/>
                        <a:pt x="666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3" name="Google Shape;853;p74"/>
                <p:cNvSpPr/>
                <p:nvPr/>
              </p:nvSpPr>
              <p:spPr>
                <a:xfrm>
                  <a:off x="582700" y="3812600"/>
                  <a:ext cx="977500" cy="293350"/>
                </a:xfrm>
                <a:custGeom>
                  <a:rect b="b" l="l" r="r" t="t"/>
                  <a:pathLst>
                    <a:path extrusionOk="0" h="11734" w="39100">
                      <a:moveTo>
                        <a:pt x="3560" y="0"/>
                      </a:moveTo>
                      <a:cubicBezTo>
                        <a:pt x="3560" y="0"/>
                        <a:pt x="1" y="11362"/>
                        <a:pt x="3537" y="11362"/>
                      </a:cubicBezTo>
                      <a:cubicBezTo>
                        <a:pt x="3545" y="11362"/>
                        <a:pt x="3553" y="11362"/>
                        <a:pt x="3560" y="11362"/>
                      </a:cubicBezTo>
                      <a:cubicBezTo>
                        <a:pt x="4353" y="11625"/>
                        <a:pt x="5227" y="11734"/>
                        <a:pt x="6129" y="11734"/>
                      </a:cubicBezTo>
                      <a:cubicBezTo>
                        <a:pt x="10379" y="11734"/>
                        <a:pt x="15257" y="9323"/>
                        <a:pt x="15257" y="9323"/>
                      </a:cubicBezTo>
                      <a:lnTo>
                        <a:pt x="39100" y="1470"/>
                      </a:lnTo>
                      <a:lnTo>
                        <a:pt x="356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4" name="Google Shape;854;p74"/>
                <p:cNvSpPr/>
                <p:nvPr/>
              </p:nvSpPr>
              <p:spPr>
                <a:xfrm>
                  <a:off x="239775" y="1936225"/>
                  <a:ext cx="1845075" cy="1755675"/>
                </a:xfrm>
                <a:custGeom>
                  <a:rect b="b" l="l" r="r" t="t"/>
                  <a:pathLst>
                    <a:path extrusionOk="0" h="70227" w="73803">
                      <a:moveTo>
                        <a:pt x="66615" y="1"/>
                      </a:moveTo>
                      <a:cubicBezTo>
                        <a:pt x="62389" y="1"/>
                        <a:pt x="57748" y="169"/>
                        <a:pt x="57111" y="886"/>
                      </a:cubicBezTo>
                      <a:cubicBezTo>
                        <a:pt x="55908" y="2239"/>
                        <a:pt x="10193" y="55339"/>
                        <a:pt x="9140" y="56091"/>
                      </a:cubicBezTo>
                      <a:cubicBezTo>
                        <a:pt x="8806" y="56325"/>
                        <a:pt x="5030" y="57511"/>
                        <a:pt x="1" y="59015"/>
                      </a:cubicBezTo>
                      <a:lnTo>
                        <a:pt x="1" y="68054"/>
                      </a:lnTo>
                      <a:cubicBezTo>
                        <a:pt x="13618" y="68472"/>
                        <a:pt x="26367" y="68956"/>
                        <a:pt x="36258" y="69357"/>
                      </a:cubicBezTo>
                      <a:cubicBezTo>
                        <a:pt x="48289" y="69859"/>
                        <a:pt x="56058" y="70226"/>
                        <a:pt x="56058" y="70226"/>
                      </a:cubicBezTo>
                      <a:lnTo>
                        <a:pt x="73803" y="134"/>
                      </a:lnTo>
                      <a:cubicBezTo>
                        <a:pt x="73803" y="134"/>
                        <a:pt x="70373" y="1"/>
                        <a:pt x="666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5" name="Google Shape;855;p74"/>
                <p:cNvSpPr/>
                <p:nvPr/>
              </p:nvSpPr>
              <p:spPr>
                <a:xfrm>
                  <a:off x="1146225" y="1936225"/>
                  <a:ext cx="938625" cy="1755675"/>
                </a:xfrm>
                <a:custGeom>
                  <a:rect b="b" l="l" r="r" t="t"/>
                  <a:pathLst>
                    <a:path extrusionOk="0" h="70227" w="37545">
                      <a:moveTo>
                        <a:pt x="30356" y="1"/>
                      </a:moveTo>
                      <a:cubicBezTo>
                        <a:pt x="26127" y="1"/>
                        <a:pt x="21482" y="169"/>
                        <a:pt x="20836" y="886"/>
                      </a:cubicBezTo>
                      <a:lnTo>
                        <a:pt x="0" y="69357"/>
                      </a:lnTo>
                      <a:cubicBezTo>
                        <a:pt x="12031" y="69859"/>
                        <a:pt x="19800" y="70226"/>
                        <a:pt x="19800" y="70226"/>
                      </a:cubicBezTo>
                      <a:lnTo>
                        <a:pt x="37545" y="134"/>
                      </a:lnTo>
                      <a:cubicBezTo>
                        <a:pt x="37545" y="134"/>
                        <a:pt x="34115" y="1"/>
                        <a:pt x="303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856" name="Google Shape;856;p74"/>
          <p:cNvSpPr txBox="1"/>
          <p:nvPr>
            <p:ph type="title"/>
          </p:nvPr>
        </p:nvSpPr>
        <p:spPr>
          <a:xfrm>
            <a:off x="1653600" y="516852"/>
            <a:ext cx="5836800" cy="16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aren’t we used to?</a:t>
            </a:r>
            <a:endParaRPr sz="3600"/>
          </a:p>
        </p:txBody>
      </p:sp>
      <p:grpSp>
        <p:nvGrpSpPr>
          <p:cNvPr id="857" name="Google Shape;857;p74"/>
          <p:cNvGrpSpPr/>
          <p:nvPr/>
        </p:nvGrpSpPr>
        <p:grpSpPr>
          <a:xfrm>
            <a:off x="6491296" y="360224"/>
            <a:ext cx="9688579" cy="5200410"/>
            <a:chOff x="1867200" y="2325100"/>
            <a:chExt cx="2071050" cy="1111650"/>
          </a:xfrm>
        </p:grpSpPr>
        <p:sp>
          <p:nvSpPr>
            <p:cNvPr id="858" name="Google Shape;858;p74"/>
            <p:cNvSpPr/>
            <p:nvPr/>
          </p:nvSpPr>
          <p:spPr>
            <a:xfrm>
              <a:off x="1867200" y="3188525"/>
              <a:ext cx="1947825" cy="162300"/>
            </a:xfrm>
            <a:custGeom>
              <a:rect b="b" l="l" r="r" t="t"/>
              <a:pathLst>
                <a:path extrusionOk="0" h="6492" w="77913">
                  <a:moveTo>
                    <a:pt x="38948" y="1"/>
                  </a:moveTo>
                  <a:cubicBezTo>
                    <a:pt x="17444" y="1"/>
                    <a:pt x="0" y="1220"/>
                    <a:pt x="0" y="2707"/>
                  </a:cubicBezTo>
                  <a:cubicBezTo>
                    <a:pt x="0" y="4046"/>
                    <a:pt x="7752" y="6491"/>
                    <a:pt x="31749" y="6491"/>
                  </a:cubicBezTo>
                  <a:cubicBezTo>
                    <a:pt x="34116" y="6491"/>
                    <a:pt x="36641" y="6468"/>
                    <a:pt x="39332" y="6417"/>
                  </a:cubicBezTo>
                  <a:cubicBezTo>
                    <a:pt x="60836" y="5999"/>
                    <a:pt x="77913" y="4178"/>
                    <a:pt x="77913" y="2707"/>
                  </a:cubicBezTo>
                  <a:cubicBezTo>
                    <a:pt x="77913" y="1220"/>
                    <a:pt x="60469" y="34"/>
                    <a:pt x="38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74"/>
            <p:cNvSpPr/>
            <p:nvPr/>
          </p:nvSpPr>
          <p:spPr>
            <a:xfrm>
              <a:off x="2054325" y="3203150"/>
              <a:ext cx="53925" cy="52225"/>
            </a:xfrm>
            <a:custGeom>
              <a:rect b="b" l="l" r="r" t="t"/>
              <a:pathLst>
                <a:path extrusionOk="0" h="2089" w="2157">
                  <a:moveTo>
                    <a:pt x="1087" y="0"/>
                  </a:moveTo>
                  <a:cubicBezTo>
                    <a:pt x="485" y="0"/>
                    <a:pt x="1" y="468"/>
                    <a:pt x="1" y="1053"/>
                  </a:cubicBezTo>
                  <a:cubicBezTo>
                    <a:pt x="1" y="1621"/>
                    <a:pt x="485" y="2089"/>
                    <a:pt x="1087" y="2089"/>
                  </a:cubicBezTo>
                  <a:cubicBezTo>
                    <a:pt x="1672" y="2089"/>
                    <a:pt x="2156" y="1621"/>
                    <a:pt x="2156" y="1053"/>
                  </a:cubicBezTo>
                  <a:cubicBezTo>
                    <a:pt x="2156" y="468"/>
                    <a:pt x="167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74"/>
            <p:cNvSpPr/>
            <p:nvPr/>
          </p:nvSpPr>
          <p:spPr>
            <a:xfrm>
              <a:off x="2073975" y="3203150"/>
              <a:ext cx="54325" cy="52225"/>
            </a:xfrm>
            <a:custGeom>
              <a:rect b="b" l="l" r="r" t="t"/>
              <a:pathLst>
                <a:path extrusionOk="0" h="2089" w="2173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88" y="2089"/>
                    <a:pt x="2172" y="1621"/>
                    <a:pt x="2172" y="1053"/>
                  </a:cubicBezTo>
                  <a:cubicBezTo>
                    <a:pt x="2172" y="468"/>
                    <a:pt x="1688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74"/>
            <p:cNvSpPr/>
            <p:nvPr/>
          </p:nvSpPr>
          <p:spPr>
            <a:xfrm>
              <a:off x="2042225" y="3173900"/>
              <a:ext cx="101950" cy="43050"/>
            </a:xfrm>
            <a:custGeom>
              <a:rect b="b" l="l" r="r" t="t"/>
              <a:pathLst>
                <a:path extrusionOk="0" h="1722" w="4078">
                  <a:moveTo>
                    <a:pt x="0" y="1"/>
                  </a:moveTo>
                  <a:lnTo>
                    <a:pt x="0" y="1722"/>
                  </a:lnTo>
                  <a:lnTo>
                    <a:pt x="4077" y="1722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74"/>
            <p:cNvSpPr/>
            <p:nvPr/>
          </p:nvSpPr>
          <p:spPr>
            <a:xfrm>
              <a:off x="2681750" y="3203150"/>
              <a:ext cx="54325" cy="52225"/>
            </a:xfrm>
            <a:custGeom>
              <a:rect b="b" l="l" r="r" t="t"/>
              <a:pathLst>
                <a:path extrusionOk="0" h="2089" w="2173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88" y="2089"/>
                    <a:pt x="2172" y="1621"/>
                    <a:pt x="2172" y="1053"/>
                  </a:cubicBezTo>
                  <a:cubicBezTo>
                    <a:pt x="2172" y="468"/>
                    <a:pt x="1688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74"/>
            <p:cNvSpPr/>
            <p:nvPr/>
          </p:nvSpPr>
          <p:spPr>
            <a:xfrm>
              <a:off x="2701800" y="3203150"/>
              <a:ext cx="53900" cy="52225"/>
            </a:xfrm>
            <a:custGeom>
              <a:rect b="b" l="l" r="r" t="t"/>
              <a:pathLst>
                <a:path extrusionOk="0" h="2089" w="2156">
                  <a:moveTo>
                    <a:pt x="1086" y="0"/>
                  </a:moveTo>
                  <a:cubicBezTo>
                    <a:pt x="485" y="0"/>
                    <a:pt x="0" y="468"/>
                    <a:pt x="0" y="1053"/>
                  </a:cubicBezTo>
                  <a:cubicBezTo>
                    <a:pt x="0" y="1621"/>
                    <a:pt x="485" y="2089"/>
                    <a:pt x="1086" y="2089"/>
                  </a:cubicBezTo>
                  <a:cubicBezTo>
                    <a:pt x="1671" y="2089"/>
                    <a:pt x="2156" y="1621"/>
                    <a:pt x="2156" y="1053"/>
                  </a:cubicBezTo>
                  <a:cubicBezTo>
                    <a:pt x="2156" y="468"/>
                    <a:pt x="1671" y="0"/>
                    <a:pt x="1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74"/>
            <p:cNvSpPr/>
            <p:nvPr/>
          </p:nvSpPr>
          <p:spPr>
            <a:xfrm>
              <a:off x="2793700" y="3191400"/>
              <a:ext cx="54325" cy="52300"/>
            </a:xfrm>
            <a:custGeom>
              <a:rect b="b" l="l" r="r" t="t"/>
              <a:pathLst>
                <a:path extrusionOk="0" h="2092" w="2173">
                  <a:moveTo>
                    <a:pt x="1145" y="1"/>
                  </a:moveTo>
                  <a:cubicBezTo>
                    <a:pt x="1125" y="1"/>
                    <a:pt x="1106" y="1"/>
                    <a:pt x="1086" y="2"/>
                  </a:cubicBezTo>
                  <a:cubicBezTo>
                    <a:pt x="468" y="2"/>
                    <a:pt x="0" y="454"/>
                    <a:pt x="0" y="1038"/>
                  </a:cubicBezTo>
                  <a:cubicBezTo>
                    <a:pt x="0" y="1606"/>
                    <a:pt x="468" y="2091"/>
                    <a:pt x="1086" y="2091"/>
                  </a:cubicBezTo>
                  <a:cubicBezTo>
                    <a:pt x="1688" y="2091"/>
                    <a:pt x="2172" y="1623"/>
                    <a:pt x="2172" y="1038"/>
                  </a:cubicBezTo>
                  <a:cubicBezTo>
                    <a:pt x="2172" y="473"/>
                    <a:pt x="1719" y="1"/>
                    <a:pt x="1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74"/>
            <p:cNvSpPr/>
            <p:nvPr/>
          </p:nvSpPr>
          <p:spPr>
            <a:xfrm>
              <a:off x="2813750" y="3191025"/>
              <a:ext cx="54325" cy="52250"/>
            </a:xfrm>
            <a:custGeom>
              <a:rect b="b" l="l" r="r" t="t"/>
              <a:pathLst>
                <a:path extrusionOk="0" h="2090" w="2173">
                  <a:moveTo>
                    <a:pt x="1086" y="1"/>
                  </a:moveTo>
                  <a:cubicBezTo>
                    <a:pt x="485" y="1"/>
                    <a:pt x="0" y="469"/>
                    <a:pt x="0" y="1053"/>
                  </a:cubicBezTo>
                  <a:cubicBezTo>
                    <a:pt x="0" y="1638"/>
                    <a:pt x="485" y="2089"/>
                    <a:pt x="1086" y="2089"/>
                  </a:cubicBezTo>
                  <a:cubicBezTo>
                    <a:pt x="1688" y="2089"/>
                    <a:pt x="2172" y="1638"/>
                    <a:pt x="2172" y="1053"/>
                  </a:cubicBezTo>
                  <a:cubicBezTo>
                    <a:pt x="2172" y="469"/>
                    <a:pt x="1688" y="1"/>
                    <a:pt x="1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74"/>
            <p:cNvSpPr/>
            <p:nvPr/>
          </p:nvSpPr>
          <p:spPr>
            <a:xfrm>
              <a:off x="3746500" y="2983475"/>
              <a:ext cx="191750" cy="51350"/>
            </a:xfrm>
            <a:custGeom>
              <a:rect b="b" l="l" r="r" t="t"/>
              <a:pathLst>
                <a:path extrusionOk="0" h="2054" w="7670">
                  <a:moveTo>
                    <a:pt x="5376" y="0"/>
                  </a:moveTo>
                  <a:cubicBezTo>
                    <a:pt x="5129" y="0"/>
                    <a:pt x="4880" y="17"/>
                    <a:pt x="4629" y="49"/>
                  </a:cubicBezTo>
                  <a:cubicBezTo>
                    <a:pt x="3593" y="166"/>
                    <a:pt x="0" y="1051"/>
                    <a:pt x="0" y="1051"/>
                  </a:cubicBezTo>
                  <a:lnTo>
                    <a:pt x="3325" y="2054"/>
                  </a:lnTo>
                  <a:cubicBezTo>
                    <a:pt x="3325" y="2054"/>
                    <a:pt x="6099" y="1085"/>
                    <a:pt x="7670" y="550"/>
                  </a:cubicBezTo>
                  <a:cubicBezTo>
                    <a:pt x="6920" y="169"/>
                    <a:pt x="6160" y="0"/>
                    <a:pt x="5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74"/>
            <p:cNvSpPr/>
            <p:nvPr/>
          </p:nvSpPr>
          <p:spPr>
            <a:xfrm>
              <a:off x="1889750" y="2597375"/>
              <a:ext cx="1974150" cy="613725"/>
            </a:xfrm>
            <a:custGeom>
              <a:rect b="b" l="l" r="r" t="t"/>
              <a:pathLst>
                <a:path extrusionOk="0" h="24549" w="78966">
                  <a:moveTo>
                    <a:pt x="74997" y="0"/>
                  </a:moveTo>
                  <a:cubicBezTo>
                    <a:pt x="74489" y="0"/>
                    <a:pt x="74003" y="10"/>
                    <a:pt x="73686" y="37"/>
                  </a:cubicBezTo>
                  <a:cubicBezTo>
                    <a:pt x="72716" y="121"/>
                    <a:pt x="72031" y="221"/>
                    <a:pt x="71764" y="789"/>
                  </a:cubicBezTo>
                  <a:cubicBezTo>
                    <a:pt x="71480" y="1341"/>
                    <a:pt x="63527" y="10731"/>
                    <a:pt x="62775" y="11900"/>
                  </a:cubicBezTo>
                  <a:cubicBezTo>
                    <a:pt x="62006" y="13070"/>
                    <a:pt x="59767" y="14206"/>
                    <a:pt x="58497" y="14340"/>
                  </a:cubicBezTo>
                  <a:cubicBezTo>
                    <a:pt x="58145" y="14371"/>
                    <a:pt x="57519" y="14382"/>
                    <a:pt x="56756" y="14382"/>
                  </a:cubicBezTo>
                  <a:cubicBezTo>
                    <a:pt x="55083" y="14382"/>
                    <a:pt x="52752" y="14330"/>
                    <a:pt x="51197" y="14330"/>
                  </a:cubicBezTo>
                  <a:cubicBezTo>
                    <a:pt x="50837" y="14330"/>
                    <a:pt x="50519" y="14333"/>
                    <a:pt x="50260" y="14340"/>
                  </a:cubicBezTo>
                  <a:cubicBezTo>
                    <a:pt x="48372" y="14373"/>
                    <a:pt x="13117" y="14340"/>
                    <a:pt x="9825" y="14691"/>
                  </a:cubicBezTo>
                  <a:cubicBezTo>
                    <a:pt x="6550" y="15075"/>
                    <a:pt x="5815" y="15660"/>
                    <a:pt x="3225" y="18133"/>
                  </a:cubicBezTo>
                  <a:cubicBezTo>
                    <a:pt x="3025" y="18333"/>
                    <a:pt x="2524" y="18550"/>
                    <a:pt x="1972" y="18851"/>
                  </a:cubicBezTo>
                  <a:cubicBezTo>
                    <a:pt x="1187" y="19269"/>
                    <a:pt x="301" y="19804"/>
                    <a:pt x="218" y="20539"/>
                  </a:cubicBezTo>
                  <a:cubicBezTo>
                    <a:pt x="1" y="22310"/>
                    <a:pt x="2373" y="23563"/>
                    <a:pt x="8806" y="24014"/>
                  </a:cubicBezTo>
                  <a:cubicBezTo>
                    <a:pt x="15239" y="24449"/>
                    <a:pt x="35891" y="24449"/>
                    <a:pt x="40686" y="24532"/>
                  </a:cubicBezTo>
                  <a:cubicBezTo>
                    <a:pt x="41296" y="24543"/>
                    <a:pt x="41928" y="24548"/>
                    <a:pt x="42578" y="24548"/>
                  </a:cubicBezTo>
                  <a:cubicBezTo>
                    <a:pt x="47035" y="24548"/>
                    <a:pt x="52325" y="24277"/>
                    <a:pt x="57094" y="23446"/>
                  </a:cubicBezTo>
                  <a:cubicBezTo>
                    <a:pt x="59984" y="22928"/>
                    <a:pt x="65849" y="21424"/>
                    <a:pt x="70778" y="20104"/>
                  </a:cubicBezTo>
                  <a:cubicBezTo>
                    <a:pt x="75206" y="18918"/>
                    <a:pt x="78865" y="17882"/>
                    <a:pt x="78865" y="17882"/>
                  </a:cubicBezTo>
                  <a:cubicBezTo>
                    <a:pt x="78865" y="17882"/>
                    <a:pt x="78965" y="17598"/>
                    <a:pt x="78832" y="16796"/>
                  </a:cubicBezTo>
                  <a:cubicBezTo>
                    <a:pt x="78815" y="16679"/>
                    <a:pt x="78782" y="16545"/>
                    <a:pt x="78731" y="16412"/>
                  </a:cubicBezTo>
                  <a:cubicBezTo>
                    <a:pt x="77863" y="16044"/>
                    <a:pt x="73819" y="15042"/>
                    <a:pt x="73819" y="15042"/>
                  </a:cubicBezTo>
                  <a:lnTo>
                    <a:pt x="77111" y="37"/>
                  </a:lnTo>
                  <a:cubicBezTo>
                    <a:pt x="77111" y="37"/>
                    <a:pt x="76012" y="0"/>
                    <a:pt x="74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74"/>
            <p:cNvSpPr/>
            <p:nvPr/>
          </p:nvSpPr>
          <p:spPr>
            <a:xfrm>
              <a:off x="1889750" y="3018100"/>
              <a:ext cx="1974150" cy="193000"/>
            </a:xfrm>
            <a:custGeom>
              <a:rect b="b" l="l" r="r" t="t"/>
              <a:pathLst>
                <a:path extrusionOk="0" h="7720" w="78966">
                  <a:moveTo>
                    <a:pt x="78815" y="0"/>
                  </a:moveTo>
                  <a:cubicBezTo>
                    <a:pt x="75724" y="702"/>
                    <a:pt x="70127" y="1888"/>
                    <a:pt x="64262" y="2674"/>
                  </a:cubicBezTo>
                  <a:cubicBezTo>
                    <a:pt x="60190" y="3197"/>
                    <a:pt x="46410" y="3249"/>
                    <a:pt x="32671" y="3249"/>
                  </a:cubicBezTo>
                  <a:cubicBezTo>
                    <a:pt x="29284" y="3249"/>
                    <a:pt x="25899" y="3246"/>
                    <a:pt x="22663" y="3246"/>
                  </a:cubicBezTo>
                  <a:cubicBezTo>
                    <a:pt x="10533" y="3246"/>
                    <a:pt x="488" y="3290"/>
                    <a:pt x="218" y="3710"/>
                  </a:cubicBezTo>
                  <a:cubicBezTo>
                    <a:pt x="1" y="5481"/>
                    <a:pt x="2373" y="6734"/>
                    <a:pt x="8806" y="7185"/>
                  </a:cubicBezTo>
                  <a:cubicBezTo>
                    <a:pt x="15239" y="7620"/>
                    <a:pt x="35891" y="7620"/>
                    <a:pt x="40686" y="7703"/>
                  </a:cubicBezTo>
                  <a:cubicBezTo>
                    <a:pt x="41296" y="7714"/>
                    <a:pt x="41928" y="7719"/>
                    <a:pt x="42578" y="7719"/>
                  </a:cubicBezTo>
                  <a:cubicBezTo>
                    <a:pt x="47035" y="7719"/>
                    <a:pt x="52325" y="7448"/>
                    <a:pt x="57094" y="6617"/>
                  </a:cubicBezTo>
                  <a:cubicBezTo>
                    <a:pt x="59984" y="6099"/>
                    <a:pt x="65849" y="4595"/>
                    <a:pt x="70778" y="3275"/>
                  </a:cubicBezTo>
                  <a:cubicBezTo>
                    <a:pt x="75206" y="2089"/>
                    <a:pt x="78865" y="1053"/>
                    <a:pt x="78865" y="1053"/>
                  </a:cubicBezTo>
                  <a:cubicBezTo>
                    <a:pt x="78865" y="1053"/>
                    <a:pt x="78965" y="769"/>
                    <a:pt x="78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74"/>
            <p:cNvSpPr/>
            <p:nvPr/>
          </p:nvSpPr>
          <p:spPr>
            <a:xfrm>
              <a:off x="3536375" y="3023000"/>
              <a:ext cx="174225" cy="29375"/>
            </a:xfrm>
            <a:custGeom>
              <a:rect b="b" l="l" r="r" t="t"/>
              <a:pathLst>
                <a:path extrusionOk="0" h="1175" w="6969">
                  <a:moveTo>
                    <a:pt x="3604" y="1"/>
                  </a:moveTo>
                  <a:cubicBezTo>
                    <a:pt x="3063" y="1"/>
                    <a:pt x="2582" y="30"/>
                    <a:pt x="2407" y="88"/>
                  </a:cubicBezTo>
                  <a:cubicBezTo>
                    <a:pt x="2056" y="222"/>
                    <a:pt x="1" y="840"/>
                    <a:pt x="1" y="840"/>
                  </a:cubicBezTo>
                  <a:lnTo>
                    <a:pt x="6965" y="1174"/>
                  </a:lnTo>
                  <a:lnTo>
                    <a:pt x="6965" y="1174"/>
                  </a:lnTo>
                  <a:cubicBezTo>
                    <a:pt x="6823" y="1161"/>
                    <a:pt x="5993" y="221"/>
                    <a:pt x="5164" y="88"/>
                  </a:cubicBezTo>
                  <a:cubicBezTo>
                    <a:pt x="4746" y="30"/>
                    <a:pt x="4145" y="1"/>
                    <a:pt x="3604" y="1"/>
                  </a:cubicBezTo>
                  <a:close/>
                  <a:moveTo>
                    <a:pt x="6965" y="1174"/>
                  </a:moveTo>
                  <a:cubicBezTo>
                    <a:pt x="6966" y="1174"/>
                    <a:pt x="6967" y="1175"/>
                    <a:pt x="6968" y="1175"/>
                  </a:cubicBezTo>
                  <a:lnTo>
                    <a:pt x="6965" y="11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70" name="Google Shape;870;p74"/>
            <p:cNvGrpSpPr/>
            <p:nvPr/>
          </p:nvGrpSpPr>
          <p:grpSpPr>
            <a:xfrm>
              <a:off x="2309975" y="3167225"/>
              <a:ext cx="202625" cy="127850"/>
              <a:chOff x="2309975" y="3167225"/>
              <a:chExt cx="202625" cy="127850"/>
            </a:xfrm>
          </p:grpSpPr>
          <p:sp>
            <p:nvSpPr>
              <p:cNvPr id="871" name="Google Shape;871;p74"/>
              <p:cNvSpPr/>
              <p:nvPr/>
            </p:nvSpPr>
            <p:spPr>
              <a:xfrm>
                <a:off x="2318325" y="3167650"/>
                <a:ext cx="194275" cy="127425"/>
              </a:xfrm>
              <a:custGeom>
                <a:rect b="b" l="l" r="r" t="t"/>
                <a:pathLst>
                  <a:path extrusionOk="0" h="5097" w="7771">
                    <a:moveTo>
                      <a:pt x="1404" y="0"/>
                    </a:moveTo>
                    <a:lnTo>
                      <a:pt x="1404" y="0"/>
                    </a:lnTo>
                    <a:cubicBezTo>
                      <a:pt x="1839" y="1303"/>
                      <a:pt x="2557" y="2506"/>
                      <a:pt x="3443" y="3576"/>
                    </a:cubicBezTo>
                    <a:cubicBezTo>
                      <a:pt x="2696" y="3620"/>
                      <a:pt x="1935" y="3643"/>
                      <a:pt x="1164" y="3643"/>
                    </a:cubicBezTo>
                    <a:cubicBezTo>
                      <a:pt x="779" y="3643"/>
                      <a:pt x="391" y="3637"/>
                      <a:pt x="1" y="3626"/>
                    </a:cubicBezTo>
                    <a:lnTo>
                      <a:pt x="1" y="3626"/>
                    </a:lnTo>
                    <a:cubicBezTo>
                      <a:pt x="318" y="4712"/>
                      <a:pt x="986" y="4996"/>
                      <a:pt x="1638" y="5079"/>
                    </a:cubicBezTo>
                    <a:cubicBezTo>
                      <a:pt x="1724" y="5091"/>
                      <a:pt x="1868" y="5097"/>
                      <a:pt x="2055" y="5097"/>
                    </a:cubicBezTo>
                    <a:cubicBezTo>
                      <a:pt x="2669" y="5097"/>
                      <a:pt x="3754" y="5039"/>
                      <a:pt x="4829" y="4963"/>
                    </a:cubicBezTo>
                    <a:cubicBezTo>
                      <a:pt x="6149" y="4846"/>
                      <a:pt x="7419" y="4729"/>
                      <a:pt x="7770" y="4612"/>
                    </a:cubicBezTo>
                    <a:cubicBezTo>
                      <a:pt x="7236" y="4010"/>
                      <a:pt x="6834" y="1805"/>
                      <a:pt x="7770" y="635"/>
                    </a:cubicBezTo>
                    <a:cubicBezTo>
                      <a:pt x="6868" y="167"/>
                      <a:pt x="2941" y="50"/>
                      <a:pt x="14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74"/>
              <p:cNvSpPr/>
              <p:nvPr/>
            </p:nvSpPr>
            <p:spPr>
              <a:xfrm>
                <a:off x="2309975" y="3167225"/>
                <a:ext cx="94425" cy="91675"/>
              </a:xfrm>
              <a:custGeom>
                <a:rect b="b" l="l" r="r" t="t"/>
                <a:pathLst>
                  <a:path extrusionOk="0" h="3667" w="3777">
                    <a:moveTo>
                      <a:pt x="1087" y="0"/>
                    </a:moveTo>
                    <a:cubicBezTo>
                      <a:pt x="268" y="552"/>
                      <a:pt x="1" y="1504"/>
                      <a:pt x="201" y="3058"/>
                    </a:cubicBezTo>
                    <a:cubicBezTo>
                      <a:pt x="234" y="3259"/>
                      <a:pt x="268" y="3442"/>
                      <a:pt x="335" y="3643"/>
                    </a:cubicBezTo>
                    <a:cubicBezTo>
                      <a:pt x="725" y="3660"/>
                      <a:pt x="1113" y="3667"/>
                      <a:pt x="1498" y="3667"/>
                    </a:cubicBezTo>
                    <a:cubicBezTo>
                      <a:pt x="2269" y="3667"/>
                      <a:pt x="3030" y="3637"/>
                      <a:pt x="3777" y="3593"/>
                    </a:cubicBezTo>
                    <a:cubicBezTo>
                      <a:pt x="2891" y="2523"/>
                      <a:pt x="2173" y="1320"/>
                      <a:pt x="1738" y="17"/>
                    </a:cubicBezTo>
                    <a:cubicBezTo>
                      <a:pt x="1337" y="17"/>
                      <a:pt x="1087" y="0"/>
                      <a:pt x="10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73" name="Google Shape;873;p74"/>
            <p:cNvSpPr/>
            <p:nvPr/>
          </p:nvSpPr>
          <p:spPr>
            <a:xfrm>
              <a:off x="2483850" y="3186425"/>
              <a:ext cx="53800" cy="93600"/>
            </a:xfrm>
            <a:custGeom>
              <a:rect b="b" l="l" r="r" t="t"/>
              <a:pathLst>
                <a:path extrusionOk="0" h="3744" w="2152">
                  <a:moveTo>
                    <a:pt x="1049" y="1"/>
                  </a:moveTo>
                  <a:cubicBezTo>
                    <a:pt x="0" y="1582"/>
                    <a:pt x="1041" y="3744"/>
                    <a:pt x="1049" y="3744"/>
                  </a:cubicBezTo>
                  <a:cubicBezTo>
                    <a:pt x="1049" y="3744"/>
                    <a:pt x="1049" y="3744"/>
                    <a:pt x="1049" y="3744"/>
                  </a:cubicBezTo>
                  <a:lnTo>
                    <a:pt x="2035" y="3560"/>
                  </a:lnTo>
                  <a:cubicBezTo>
                    <a:pt x="2035" y="3560"/>
                    <a:pt x="1667" y="1254"/>
                    <a:pt x="2152" y="302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74"/>
            <p:cNvSpPr/>
            <p:nvPr/>
          </p:nvSpPr>
          <p:spPr>
            <a:xfrm>
              <a:off x="2518900" y="3200650"/>
              <a:ext cx="93525" cy="57250"/>
            </a:xfrm>
            <a:custGeom>
              <a:rect b="b" l="l" r="r" t="t"/>
              <a:pathLst>
                <a:path extrusionOk="0" h="2290" w="3741">
                  <a:moveTo>
                    <a:pt x="649" y="0"/>
                  </a:moveTo>
                  <a:cubicBezTo>
                    <a:pt x="1" y="316"/>
                    <a:pt x="478" y="2289"/>
                    <a:pt x="482" y="2289"/>
                  </a:cubicBezTo>
                  <a:cubicBezTo>
                    <a:pt x="482" y="2289"/>
                    <a:pt x="482" y="2289"/>
                    <a:pt x="482" y="2289"/>
                  </a:cubicBezTo>
                  <a:lnTo>
                    <a:pt x="3390" y="1938"/>
                  </a:lnTo>
                  <a:cubicBezTo>
                    <a:pt x="3390" y="1938"/>
                    <a:pt x="3741" y="1086"/>
                    <a:pt x="3490" y="501"/>
                  </a:cubicBezTo>
                  <a:lnTo>
                    <a:pt x="6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74"/>
            <p:cNvSpPr/>
            <p:nvPr/>
          </p:nvSpPr>
          <p:spPr>
            <a:xfrm>
              <a:off x="2350900" y="3114775"/>
              <a:ext cx="495025" cy="75950"/>
            </a:xfrm>
            <a:custGeom>
              <a:rect b="b" l="l" r="r" t="t"/>
              <a:pathLst>
                <a:path extrusionOk="0" h="3038" w="19801">
                  <a:moveTo>
                    <a:pt x="12538" y="1"/>
                  </a:moveTo>
                  <a:cubicBezTo>
                    <a:pt x="12423" y="1"/>
                    <a:pt x="12310" y="4"/>
                    <a:pt x="12198" y="10"/>
                  </a:cubicBezTo>
                  <a:cubicBezTo>
                    <a:pt x="9491" y="160"/>
                    <a:pt x="1" y="2115"/>
                    <a:pt x="1" y="2115"/>
                  </a:cubicBezTo>
                  <a:lnTo>
                    <a:pt x="6367" y="2867"/>
                  </a:lnTo>
                  <a:cubicBezTo>
                    <a:pt x="6367" y="2867"/>
                    <a:pt x="10168" y="3038"/>
                    <a:pt x="12317" y="3038"/>
                  </a:cubicBezTo>
                  <a:cubicBezTo>
                    <a:pt x="12496" y="3038"/>
                    <a:pt x="12663" y="3037"/>
                    <a:pt x="12816" y="3034"/>
                  </a:cubicBezTo>
                  <a:cubicBezTo>
                    <a:pt x="14788" y="3017"/>
                    <a:pt x="19801" y="2650"/>
                    <a:pt x="19099" y="2115"/>
                  </a:cubicBezTo>
                  <a:cubicBezTo>
                    <a:pt x="18442" y="1603"/>
                    <a:pt x="15177" y="1"/>
                    <a:pt x="1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74"/>
            <p:cNvSpPr/>
            <p:nvPr/>
          </p:nvSpPr>
          <p:spPr>
            <a:xfrm>
              <a:off x="2666700" y="3084925"/>
              <a:ext cx="84000" cy="38875"/>
            </a:xfrm>
            <a:custGeom>
              <a:rect b="b" l="l" r="r" t="t"/>
              <a:pathLst>
                <a:path extrusionOk="0" h="1555" w="3360">
                  <a:moveTo>
                    <a:pt x="2490" y="1"/>
                  </a:moveTo>
                  <a:cubicBezTo>
                    <a:pt x="1772" y="1"/>
                    <a:pt x="84" y="1204"/>
                    <a:pt x="1" y="1204"/>
                  </a:cubicBezTo>
                  <a:lnTo>
                    <a:pt x="2273" y="1555"/>
                  </a:lnTo>
                  <a:lnTo>
                    <a:pt x="3359" y="134"/>
                  </a:lnTo>
                  <a:cubicBezTo>
                    <a:pt x="3359" y="134"/>
                    <a:pt x="3192" y="1"/>
                    <a:pt x="2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74"/>
            <p:cNvSpPr/>
            <p:nvPr/>
          </p:nvSpPr>
          <p:spPr>
            <a:xfrm>
              <a:off x="2231450" y="3040225"/>
              <a:ext cx="1001275" cy="20075"/>
            </a:xfrm>
            <a:custGeom>
              <a:rect b="b" l="l" r="r" t="t"/>
              <a:pathLst>
                <a:path extrusionOk="0" h="803" w="40051">
                  <a:moveTo>
                    <a:pt x="251" y="1"/>
                  </a:moveTo>
                  <a:cubicBezTo>
                    <a:pt x="134" y="1"/>
                    <a:pt x="34" y="101"/>
                    <a:pt x="0" y="235"/>
                  </a:cubicBezTo>
                  <a:lnTo>
                    <a:pt x="0" y="369"/>
                  </a:lnTo>
                  <a:cubicBezTo>
                    <a:pt x="17" y="486"/>
                    <a:pt x="117" y="619"/>
                    <a:pt x="234" y="619"/>
                  </a:cubicBezTo>
                  <a:cubicBezTo>
                    <a:pt x="368" y="619"/>
                    <a:pt x="468" y="502"/>
                    <a:pt x="485" y="385"/>
                  </a:cubicBezTo>
                  <a:lnTo>
                    <a:pt x="485" y="252"/>
                  </a:lnTo>
                  <a:cubicBezTo>
                    <a:pt x="485" y="135"/>
                    <a:pt x="385" y="18"/>
                    <a:pt x="251" y="1"/>
                  </a:cubicBezTo>
                  <a:close/>
                  <a:moveTo>
                    <a:pt x="1571" y="1"/>
                  </a:moveTo>
                  <a:cubicBezTo>
                    <a:pt x="1454" y="1"/>
                    <a:pt x="1337" y="101"/>
                    <a:pt x="1320" y="235"/>
                  </a:cubicBezTo>
                  <a:lnTo>
                    <a:pt x="1320" y="369"/>
                  </a:lnTo>
                  <a:cubicBezTo>
                    <a:pt x="1320" y="502"/>
                    <a:pt x="1437" y="619"/>
                    <a:pt x="1554" y="619"/>
                  </a:cubicBezTo>
                  <a:cubicBezTo>
                    <a:pt x="1688" y="619"/>
                    <a:pt x="1788" y="502"/>
                    <a:pt x="1805" y="385"/>
                  </a:cubicBezTo>
                  <a:lnTo>
                    <a:pt x="1805" y="252"/>
                  </a:lnTo>
                  <a:cubicBezTo>
                    <a:pt x="1805" y="135"/>
                    <a:pt x="1705" y="1"/>
                    <a:pt x="1571" y="1"/>
                  </a:cubicBezTo>
                  <a:close/>
                  <a:moveTo>
                    <a:pt x="2908" y="1"/>
                  </a:moveTo>
                  <a:cubicBezTo>
                    <a:pt x="2791" y="1"/>
                    <a:pt x="2690" y="101"/>
                    <a:pt x="2657" y="235"/>
                  </a:cubicBezTo>
                  <a:lnTo>
                    <a:pt x="2657" y="369"/>
                  </a:lnTo>
                  <a:cubicBezTo>
                    <a:pt x="2640" y="502"/>
                    <a:pt x="2741" y="619"/>
                    <a:pt x="2891" y="619"/>
                  </a:cubicBezTo>
                  <a:cubicBezTo>
                    <a:pt x="3025" y="619"/>
                    <a:pt x="3125" y="502"/>
                    <a:pt x="3142" y="385"/>
                  </a:cubicBezTo>
                  <a:lnTo>
                    <a:pt x="3142" y="252"/>
                  </a:lnTo>
                  <a:cubicBezTo>
                    <a:pt x="3142" y="135"/>
                    <a:pt x="3041" y="18"/>
                    <a:pt x="2908" y="1"/>
                  </a:cubicBezTo>
                  <a:close/>
                  <a:moveTo>
                    <a:pt x="4228" y="34"/>
                  </a:moveTo>
                  <a:cubicBezTo>
                    <a:pt x="4094" y="34"/>
                    <a:pt x="3994" y="135"/>
                    <a:pt x="3977" y="252"/>
                  </a:cubicBezTo>
                  <a:lnTo>
                    <a:pt x="3977" y="385"/>
                  </a:lnTo>
                  <a:cubicBezTo>
                    <a:pt x="3960" y="502"/>
                    <a:pt x="4060" y="619"/>
                    <a:pt x="4211" y="636"/>
                  </a:cubicBezTo>
                  <a:cubicBezTo>
                    <a:pt x="4328" y="636"/>
                    <a:pt x="4461" y="536"/>
                    <a:pt x="4461" y="402"/>
                  </a:cubicBezTo>
                  <a:lnTo>
                    <a:pt x="4461" y="268"/>
                  </a:lnTo>
                  <a:cubicBezTo>
                    <a:pt x="4461" y="151"/>
                    <a:pt x="4361" y="51"/>
                    <a:pt x="4228" y="34"/>
                  </a:cubicBezTo>
                  <a:close/>
                  <a:moveTo>
                    <a:pt x="5548" y="34"/>
                  </a:moveTo>
                  <a:cubicBezTo>
                    <a:pt x="5414" y="34"/>
                    <a:pt x="5314" y="135"/>
                    <a:pt x="5297" y="252"/>
                  </a:cubicBezTo>
                  <a:lnTo>
                    <a:pt x="5297" y="385"/>
                  </a:lnTo>
                  <a:cubicBezTo>
                    <a:pt x="5280" y="536"/>
                    <a:pt x="5380" y="636"/>
                    <a:pt x="5531" y="636"/>
                  </a:cubicBezTo>
                  <a:cubicBezTo>
                    <a:pt x="5648" y="636"/>
                    <a:pt x="5748" y="536"/>
                    <a:pt x="5781" y="402"/>
                  </a:cubicBezTo>
                  <a:lnTo>
                    <a:pt x="5781" y="268"/>
                  </a:lnTo>
                  <a:cubicBezTo>
                    <a:pt x="5781" y="151"/>
                    <a:pt x="5665" y="51"/>
                    <a:pt x="5548" y="34"/>
                  </a:cubicBezTo>
                  <a:close/>
                  <a:moveTo>
                    <a:pt x="6868" y="34"/>
                  </a:moveTo>
                  <a:cubicBezTo>
                    <a:pt x="6734" y="34"/>
                    <a:pt x="6634" y="135"/>
                    <a:pt x="6617" y="252"/>
                  </a:cubicBezTo>
                  <a:lnTo>
                    <a:pt x="6617" y="385"/>
                  </a:lnTo>
                  <a:cubicBezTo>
                    <a:pt x="6583" y="536"/>
                    <a:pt x="6717" y="636"/>
                    <a:pt x="6834" y="636"/>
                  </a:cubicBezTo>
                  <a:cubicBezTo>
                    <a:pt x="6968" y="636"/>
                    <a:pt x="7085" y="536"/>
                    <a:pt x="7085" y="402"/>
                  </a:cubicBezTo>
                  <a:lnTo>
                    <a:pt x="7085" y="268"/>
                  </a:lnTo>
                  <a:cubicBezTo>
                    <a:pt x="7085" y="151"/>
                    <a:pt x="6984" y="51"/>
                    <a:pt x="6868" y="34"/>
                  </a:cubicBezTo>
                  <a:close/>
                  <a:moveTo>
                    <a:pt x="8171" y="34"/>
                  </a:moveTo>
                  <a:cubicBezTo>
                    <a:pt x="8054" y="34"/>
                    <a:pt x="7937" y="135"/>
                    <a:pt x="7920" y="252"/>
                  </a:cubicBezTo>
                  <a:lnTo>
                    <a:pt x="7920" y="385"/>
                  </a:lnTo>
                  <a:cubicBezTo>
                    <a:pt x="7920" y="536"/>
                    <a:pt x="8037" y="636"/>
                    <a:pt x="8154" y="636"/>
                  </a:cubicBezTo>
                  <a:cubicBezTo>
                    <a:pt x="8288" y="636"/>
                    <a:pt x="8405" y="536"/>
                    <a:pt x="8405" y="402"/>
                  </a:cubicBezTo>
                  <a:lnTo>
                    <a:pt x="8405" y="268"/>
                  </a:lnTo>
                  <a:cubicBezTo>
                    <a:pt x="8405" y="151"/>
                    <a:pt x="8304" y="51"/>
                    <a:pt x="8171" y="34"/>
                  </a:cubicBezTo>
                  <a:close/>
                  <a:moveTo>
                    <a:pt x="9491" y="51"/>
                  </a:moveTo>
                  <a:cubicBezTo>
                    <a:pt x="9374" y="51"/>
                    <a:pt x="9240" y="151"/>
                    <a:pt x="9240" y="285"/>
                  </a:cubicBezTo>
                  <a:lnTo>
                    <a:pt x="9240" y="402"/>
                  </a:lnTo>
                  <a:cubicBezTo>
                    <a:pt x="9240" y="552"/>
                    <a:pt x="9340" y="653"/>
                    <a:pt x="9474" y="653"/>
                  </a:cubicBezTo>
                  <a:cubicBezTo>
                    <a:pt x="9591" y="653"/>
                    <a:pt x="9725" y="552"/>
                    <a:pt x="9725" y="419"/>
                  </a:cubicBezTo>
                  <a:lnTo>
                    <a:pt x="9725" y="302"/>
                  </a:lnTo>
                  <a:cubicBezTo>
                    <a:pt x="9725" y="168"/>
                    <a:pt x="9624" y="68"/>
                    <a:pt x="9491" y="51"/>
                  </a:cubicBezTo>
                  <a:close/>
                  <a:moveTo>
                    <a:pt x="10811" y="51"/>
                  </a:moveTo>
                  <a:cubicBezTo>
                    <a:pt x="10677" y="51"/>
                    <a:pt x="10577" y="151"/>
                    <a:pt x="10560" y="285"/>
                  </a:cubicBezTo>
                  <a:lnTo>
                    <a:pt x="10560" y="402"/>
                  </a:lnTo>
                  <a:cubicBezTo>
                    <a:pt x="10560" y="552"/>
                    <a:pt x="10660" y="653"/>
                    <a:pt x="10794" y="653"/>
                  </a:cubicBezTo>
                  <a:cubicBezTo>
                    <a:pt x="10911" y="653"/>
                    <a:pt x="11045" y="552"/>
                    <a:pt x="11045" y="419"/>
                  </a:cubicBezTo>
                  <a:lnTo>
                    <a:pt x="11045" y="302"/>
                  </a:lnTo>
                  <a:cubicBezTo>
                    <a:pt x="11045" y="168"/>
                    <a:pt x="10928" y="51"/>
                    <a:pt x="10811" y="51"/>
                  </a:cubicBezTo>
                  <a:close/>
                  <a:moveTo>
                    <a:pt x="12114" y="51"/>
                  </a:moveTo>
                  <a:cubicBezTo>
                    <a:pt x="11997" y="51"/>
                    <a:pt x="11897" y="151"/>
                    <a:pt x="11880" y="285"/>
                  </a:cubicBezTo>
                  <a:lnTo>
                    <a:pt x="11880" y="402"/>
                  </a:lnTo>
                  <a:cubicBezTo>
                    <a:pt x="11880" y="552"/>
                    <a:pt x="11980" y="653"/>
                    <a:pt x="12097" y="653"/>
                  </a:cubicBezTo>
                  <a:cubicBezTo>
                    <a:pt x="12231" y="653"/>
                    <a:pt x="12331" y="552"/>
                    <a:pt x="12348" y="419"/>
                  </a:cubicBezTo>
                  <a:lnTo>
                    <a:pt x="12348" y="302"/>
                  </a:lnTo>
                  <a:cubicBezTo>
                    <a:pt x="12348" y="168"/>
                    <a:pt x="12248" y="68"/>
                    <a:pt x="12114" y="51"/>
                  </a:cubicBezTo>
                  <a:close/>
                  <a:moveTo>
                    <a:pt x="13434" y="68"/>
                  </a:moveTo>
                  <a:cubicBezTo>
                    <a:pt x="13317" y="68"/>
                    <a:pt x="13183" y="168"/>
                    <a:pt x="13183" y="302"/>
                  </a:cubicBezTo>
                  <a:lnTo>
                    <a:pt x="13183" y="419"/>
                  </a:lnTo>
                  <a:cubicBezTo>
                    <a:pt x="13183" y="552"/>
                    <a:pt x="13300" y="669"/>
                    <a:pt x="13417" y="669"/>
                  </a:cubicBezTo>
                  <a:cubicBezTo>
                    <a:pt x="13551" y="669"/>
                    <a:pt x="13668" y="569"/>
                    <a:pt x="13668" y="452"/>
                  </a:cubicBezTo>
                  <a:lnTo>
                    <a:pt x="13668" y="318"/>
                  </a:lnTo>
                  <a:cubicBezTo>
                    <a:pt x="13668" y="185"/>
                    <a:pt x="13568" y="85"/>
                    <a:pt x="13434" y="68"/>
                  </a:cubicBezTo>
                  <a:close/>
                  <a:moveTo>
                    <a:pt x="14771" y="68"/>
                  </a:moveTo>
                  <a:cubicBezTo>
                    <a:pt x="14654" y="68"/>
                    <a:pt x="14537" y="168"/>
                    <a:pt x="14520" y="302"/>
                  </a:cubicBezTo>
                  <a:lnTo>
                    <a:pt x="14520" y="419"/>
                  </a:lnTo>
                  <a:cubicBezTo>
                    <a:pt x="14503" y="569"/>
                    <a:pt x="14604" y="669"/>
                    <a:pt x="14754" y="669"/>
                  </a:cubicBezTo>
                  <a:cubicBezTo>
                    <a:pt x="14888" y="669"/>
                    <a:pt x="14988" y="569"/>
                    <a:pt x="15005" y="452"/>
                  </a:cubicBezTo>
                  <a:lnTo>
                    <a:pt x="15005" y="318"/>
                  </a:lnTo>
                  <a:cubicBezTo>
                    <a:pt x="15005" y="185"/>
                    <a:pt x="14904" y="85"/>
                    <a:pt x="14771" y="68"/>
                  </a:cubicBezTo>
                  <a:close/>
                  <a:moveTo>
                    <a:pt x="16091" y="68"/>
                  </a:moveTo>
                  <a:cubicBezTo>
                    <a:pt x="15957" y="68"/>
                    <a:pt x="15857" y="168"/>
                    <a:pt x="15840" y="302"/>
                  </a:cubicBezTo>
                  <a:lnTo>
                    <a:pt x="15840" y="419"/>
                  </a:lnTo>
                  <a:cubicBezTo>
                    <a:pt x="15823" y="569"/>
                    <a:pt x="15924" y="669"/>
                    <a:pt x="16074" y="669"/>
                  </a:cubicBezTo>
                  <a:cubicBezTo>
                    <a:pt x="16191" y="669"/>
                    <a:pt x="16308" y="569"/>
                    <a:pt x="16325" y="452"/>
                  </a:cubicBezTo>
                  <a:lnTo>
                    <a:pt x="16325" y="318"/>
                  </a:lnTo>
                  <a:cubicBezTo>
                    <a:pt x="16325" y="185"/>
                    <a:pt x="16224" y="68"/>
                    <a:pt x="16091" y="68"/>
                  </a:cubicBezTo>
                  <a:close/>
                  <a:moveTo>
                    <a:pt x="17411" y="68"/>
                  </a:moveTo>
                  <a:cubicBezTo>
                    <a:pt x="17277" y="68"/>
                    <a:pt x="17177" y="168"/>
                    <a:pt x="17160" y="302"/>
                  </a:cubicBezTo>
                  <a:lnTo>
                    <a:pt x="17160" y="419"/>
                  </a:lnTo>
                  <a:cubicBezTo>
                    <a:pt x="17143" y="569"/>
                    <a:pt x="17244" y="669"/>
                    <a:pt x="17394" y="669"/>
                  </a:cubicBezTo>
                  <a:cubicBezTo>
                    <a:pt x="17511" y="669"/>
                    <a:pt x="17611" y="569"/>
                    <a:pt x="17645" y="452"/>
                  </a:cubicBezTo>
                  <a:lnTo>
                    <a:pt x="17645" y="318"/>
                  </a:lnTo>
                  <a:cubicBezTo>
                    <a:pt x="17645" y="185"/>
                    <a:pt x="17528" y="85"/>
                    <a:pt x="17411" y="68"/>
                  </a:cubicBezTo>
                  <a:close/>
                  <a:moveTo>
                    <a:pt x="18731" y="85"/>
                  </a:moveTo>
                  <a:cubicBezTo>
                    <a:pt x="18597" y="85"/>
                    <a:pt x="18497" y="201"/>
                    <a:pt x="18480" y="318"/>
                  </a:cubicBezTo>
                  <a:lnTo>
                    <a:pt x="18480" y="452"/>
                  </a:lnTo>
                  <a:cubicBezTo>
                    <a:pt x="18447" y="586"/>
                    <a:pt x="18580" y="703"/>
                    <a:pt x="18697" y="703"/>
                  </a:cubicBezTo>
                  <a:cubicBezTo>
                    <a:pt x="18831" y="703"/>
                    <a:pt x="18931" y="586"/>
                    <a:pt x="18948" y="469"/>
                  </a:cubicBezTo>
                  <a:lnTo>
                    <a:pt x="18948" y="335"/>
                  </a:lnTo>
                  <a:cubicBezTo>
                    <a:pt x="18948" y="218"/>
                    <a:pt x="18848" y="85"/>
                    <a:pt x="18731" y="85"/>
                  </a:cubicBezTo>
                  <a:close/>
                  <a:moveTo>
                    <a:pt x="20034" y="85"/>
                  </a:moveTo>
                  <a:cubicBezTo>
                    <a:pt x="19917" y="85"/>
                    <a:pt x="19817" y="201"/>
                    <a:pt x="19783" y="318"/>
                  </a:cubicBezTo>
                  <a:lnTo>
                    <a:pt x="19783" y="452"/>
                  </a:lnTo>
                  <a:cubicBezTo>
                    <a:pt x="19783" y="586"/>
                    <a:pt x="19900" y="703"/>
                    <a:pt x="20017" y="703"/>
                  </a:cubicBezTo>
                  <a:cubicBezTo>
                    <a:pt x="20151" y="703"/>
                    <a:pt x="20251" y="586"/>
                    <a:pt x="20268" y="469"/>
                  </a:cubicBezTo>
                  <a:lnTo>
                    <a:pt x="20268" y="335"/>
                  </a:lnTo>
                  <a:cubicBezTo>
                    <a:pt x="20268" y="218"/>
                    <a:pt x="20168" y="101"/>
                    <a:pt x="20034" y="85"/>
                  </a:cubicBezTo>
                  <a:close/>
                  <a:moveTo>
                    <a:pt x="21354" y="85"/>
                  </a:moveTo>
                  <a:cubicBezTo>
                    <a:pt x="21220" y="85"/>
                    <a:pt x="21120" y="201"/>
                    <a:pt x="21103" y="318"/>
                  </a:cubicBezTo>
                  <a:lnTo>
                    <a:pt x="21103" y="452"/>
                  </a:lnTo>
                  <a:cubicBezTo>
                    <a:pt x="21103" y="586"/>
                    <a:pt x="21203" y="703"/>
                    <a:pt x="21337" y="703"/>
                  </a:cubicBezTo>
                  <a:cubicBezTo>
                    <a:pt x="21454" y="703"/>
                    <a:pt x="21588" y="586"/>
                    <a:pt x="21588" y="469"/>
                  </a:cubicBezTo>
                  <a:lnTo>
                    <a:pt x="21588" y="335"/>
                  </a:lnTo>
                  <a:cubicBezTo>
                    <a:pt x="21588" y="218"/>
                    <a:pt x="21488" y="85"/>
                    <a:pt x="21354" y="85"/>
                  </a:cubicBezTo>
                  <a:close/>
                  <a:moveTo>
                    <a:pt x="22674" y="101"/>
                  </a:moveTo>
                  <a:cubicBezTo>
                    <a:pt x="22540" y="101"/>
                    <a:pt x="22440" y="218"/>
                    <a:pt x="22423" y="335"/>
                  </a:cubicBezTo>
                  <a:lnTo>
                    <a:pt x="22423" y="469"/>
                  </a:lnTo>
                  <a:cubicBezTo>
                    <a:pt x="22423" y="586"/>
                    <a:pt x="22523" y="719"/>
                    <a:pt x="22657" y="719"/>
                  </a:cubicBezTo>
                  <a:cubicBezTo>
                    <a:pt x="22774" y="719"/>
                    <a:pt x="22874" y="619"/>
                    <a:pt x="22908" y="486"/>
                  </a:cubicBezTo>
                  <a:lnTo>
                    <a:pt x="22908" y="352"/>
                  </a:lnTo>
                  <a:cubicBezTo>
                    <a:pt x="22908" y="235"/>
                    <a:pt x="22791" y="135"/>
                    <a:pt x="22674" y="101"/>
                  </a:cubicBezTo>
                  <a:close/>
                  <a:moveTo>
                    <a:pt x="23994" y="101"/>
                  </a:moveTo>
                  <a:cubicBezTo>
                    <a:pt x="23860" y="101"/>
                    <a:pt x="23760" y="218"/>
                    <a:pt x="23743" y="335"/>
                  </a:cubicBezTo>
                  <a:lnTo>
                    <a:pt x="23743" y="469"/>
                  </a:lnTo>
                  <a:cubicBezTo>
                    <a:pt x="23743" y="619"/>
                    <a:pt x="23843" y="719"/>
                    <a:pt x="23960" y="719"/>
                  </a:cubicBezTo>
                  <a:cubicBezTo>
                    <a:pt x="24094" y="719"/>
                    <a:pt x="24211" y="619"/>
                    <a:pt x="24211" y="486"/>
                  </a:cubicBezTo>
                  <a:lnTo>
                    <a:pt x="24211" y="352"/>
                  </a:lnTo>
                  <a:cubicBezTo>
                    <a:pt x="24211" y="235"/>
                    <a:pt x="24111" y="101"/>
                    <a:pt x="23994" y="101"/>
                  </a:cubicBezTo>
                  <a:close/>
                  <a:moveTo>
                    <a:pt x="25297" y="101"/>
                  </a:moveTo>
                  <a:cubicBezTo>
                    <a:pt x="25180" y="101"/>
                    <a:pt x="25063" y="218"/>
                    <a:pt x="25046" y="335"/>
                  </a:cubicBezTo>
                  <a:lnTo>
                    <a:pt x="25046" y="469"/>
                  </a:lnTo>
                  <a:cubicBezTo>
                    <a:pt x="25046" y="619"/>
                    <a:pt x="25163" y="719"/>
                    <a:pt x="25280" y="719"/>
                  </a:cubicBezTo>
                  <a:cubicBezTo>
                    <a:pt x="25414" y="719"/>
                    <a:pt x="25531" y="619"/>
                    <a:pt x="25531" y="486"/>
                  </a:cubicBezTo>
                  <a:lnTo>
                    <a:pt x="25531" y="352"/>
                  </a:lnTo>
                  <a:cubicBezTo>
                    <a:pt x="25531" y="235"/>
                    <a:pt x="25431" y="135"/>
                    <a:pt x="25297" y="101"/>
                  </a:cubicBezTo>
                  <a:close/>
                  <a:moveTo>
                    <a:pt x="26634" y="135"/>
                  </a:moveTo>
                  <a:cubicBezTo>
                    <a:pt x="26517" y="135"/>
                    <a:pt x="26383" y="235"/>
                    <a:pt x="26383" y="369"/>
                  </a:cubicBezTo>
                  <a:lnTo>
                    <a:pt x="26383" y="486"/>
                  </a:lnTo>
                  <a:cubicBezTo>
                    <a:pt x="26366" y="619"/>
                    <a:pt x="26467" y="736"/>
                    <a:pt x="26617" y="736"/>
                  </a:cubicBezTo>
                  <a:cubicBezTo>
                    <a:pt x="26751" y="736"/>
                    <a:pt x="26868" y="636"/>
                    <a:pt x="26868" y="502"/>
                  </a:cubicBezTo>
                  <a:lnTo>
                    <a:pt x="26868" y="385"/>
                  </a:lnTo>
                  <a:cubicBezTo>
                    <a:pt x="26868" y="252"/>
                    <a:pt x="26767" y="135"/>
                    <a:pt x="26634" y="135"/>
                  </a:cubicBezTo>
                  <a:close/>
                  <a:moveTo>
                    <a:pt x="27954" y="135"/>
                  </a:moveTo>
                  <a:cubicBezTo>
                    <a:pt x="27837" y="135"/>
                    <a:pt x="27720" y="235"/>
                    <a:pt x="27703" y="369"/>
                  </a:cubicBezTo>
                  <a:lnTo>
                    <a:pt x="27703" y="486"/>
                  </a:lnTo>
                  <a:cubicBezTo>
                    <a:pt x="27686" y="636"/>
                    <a:pt x="27787" y="736"/>
                    <a:pt x="27937" y="736"/>
                  </a:cubicBezTo>
                  <a:cubicBezTo>
                    <a:pt x="28054" y="736"/>
                    <a:pt x="28188" y="636"/>
                    <a:pt x="28188" y="502"/>
                  </a:cubicBezTo>
                  <a:lnTo>
                    <a:pt x="28188" y="385"/>
                  </a:lnTo>
                  <a:cubicBezTo>
                    <a:pt x="28188" y="252"/>
                    <a:pt x="28087" y="151"/>
                    <a:pt x="27954" y="135"/>
                  </a:cubicBezTo>
                  <a:close/>
                  <a:moveTo>
                    <a:pt x="29274" y="135"/>
                  </a:moveTo>
                  <a:cubicBezTo>
                    <a:pt x="29140" y="135"/>
                    <a:pt x="29040" y="235"/>
                    <a:pt x="29023" y="369"/>
                  </a:cubicBezTo>
                  <a:lnTo>
                    <a:pt x="29023" y="486"/>
                  </a:lnTo>
                  <a:cubicBezTo>
                    <a:pt x="29006" y="636"/>
                    <a:pt x="29107" y="736"/>
                    <a:pt x="29240" y="736"/>
                  </a:cubicBezTo>
                  <a:cubicBezTo>
                    <a:pt x="29374" y="736"/>
                    <a:pt x="29474" y="636"/>
                    <a:pt x="29508" y="502"/>
                  </a:cubicBezTo>
                  <a:lnTo>
                    <a:pt x="29508" y="385"/>
                  </a:lnTo>
                  <a:cubicBezTo>
                    <a:pt x="29508" y="252"/>
                    <a:pt x="29391" y="135"/>
                    <a:pt x="29274" y="135"/>
                  </a:cubicBezTo>
                  <a:close/>
                  <a:moveTo>
                    <a:pt x="30594" y="135"/>
                  </a:moveTo>
                  <a:cubicBezTo>
                    <a:pt x="30460" y="135"/>
                    <a:pt x="30343" y="235"/>
                    <a:pt x="30343" y="369"/>
                  </a:cubicBezTo>
                  <a:lnTo>
                    <a:pt x="30343" y="486"/>
                  </a:lnTo>
                  <a:cubicBezTo>
                    <a:pt x="30310" y="636"/>
                    <a:pt x="30443" y="736"/>
                    <a:pt x="30560" y="736"/>
                  </a:cubicBezTo>
                  <a:cubicBezTo>
                    <a:pt x="30694" y="736"/>
                    <a:pt x="30811" y="636"/>
                    <a:pt x="30811" y="502"/>
                  </a:cubicBezTo>
                  <a:lnTo>
                    <a:pt x="30811" y="385"/>
                  </a:lnTo>
                  <a:cubicBezTo>
                    <a:pt x="30811" y="252"/>
                    <a:pt x="30711" y="151"/>
                    <a:pt x="30594" y="135"/>
                  </a:cubicBezTo>
                  <a:close/>
                  <a:moveTo>
                    <a:pt x="31897" y="151"/>
                  </a:moveTo>
                  <a:cubicBezTo>
                    <a:pt x="31780" y="151"/>
                    <a:pt x="31680" y="252"/>
                    <a:pt x="31646" y="385"/>
                  </a:cubicBezTo>
                  <a:lnTo>
                    <a:pt x="31646" y="502"/>
                  </a:lnTo>
                  <a:cubicBezTo>
                    <a:pt x="31646" y="653"/>
                    <a:pt x="31747" y="753"/>
                    <a:pt x="31880" y="753"/>
                  </a:cubicBezTo>
                  <a:cubicBezTo>
                    <a:pt x="32014" y="753"/>
                    <a:pt x="32131" y="653"/>
                    <a:pt x="32131" y="536"/>
                  </a:cubicBezTo>
                  <a:lnTo>
                    <a:pt x="32131" y="402"/>
                  </a:lnTo>
                  <a:cubicBezTo>
                    <a:pt x="32131" y="268"/>
                    <a:pt x="32031" y="168"/>
                    <a:pt x="31897" y="151"/>
                  </a:cubicBezTo>
                  <a:close/>
                  <a:moveTo>
                    <a:pt x="33217" y="151"/>
                  </a:moveTo>
                  <a:cubicBezTo>
                    <a:pt x="33100" y="151"/>
                    <a:pt x="32983" y="252"/>
                    <a:pt x="32966" y="385"/>
                  </a:cubicBezTo>
                  <a:lnTo>
                    <a:pt x="32966" y="502"/>
                  </a:lnTo>
                  <a:cubicBezTo>
                    <a:pt x="32966" y="653"/>
                    <a:pt x="33067" y="753"/>
                    <a:pt x="33200" y="753"/>
                  </a:cubicBezTo>
                  <a:cubicBezTo>
                    <a:pt x="33317" y="753"/>
                    <a:pt x="33434" y="653"/>
                    <a:pt x="33451" y="536"/>
                  </a:cubicBezTo>
                  <a:lnTo>
                    <a:pt x="33451" y="402"/>
                  </a:lnTo>
                  <a:cubicBezTo>
                    <a:pt x="33451" y="268"/>
                    <a:pt x="33351" y="168"/>
                    <a:pt x="33217" y="151"/>
                  </a:cubicBezTo>
                  <a:close/>
                  <a:moveTo>
                    <a:pt x="34537" y="151"/>
                  </a:moveTo>
                  <a:cubicBezTo>
                    <a:pt x="34403" y="151"/>
                    <a:pt x="34286" y="252"/>
                    <a:pt x="34286" y="385"/>
                  </a:cubicBezTo>
                  <a:lnTo>
                    <a:pt x="34286" y="502"/>
                  </a:lnTo>
                  <a:cubicBezTo>
                    <a:pt x="34286" y="653"/>
                    <a:pt x="34387" y="753"/>
                    <a:pt x="34520" y="753"/>
                  </a:cubicBezTo>
                  <a:cubicBezTo>
                    <a:pt x="34637" y="753"/>
                    <a:pt x="34771" y="653"/>
                    <a:pt x="34771" y="536"/>
                  </a:cubicBezTo>
                  <a:lnTo>
                    <a:pt x="34771" y="402"/>
                  </a:lnTo>
                  <a:cubicBezTo>
                    <a:pt x="34771" y="268"/>
                    <a:pt x="34654" y="151"/>
                    <a:pt x="34537" y="151"/>
                  </a:cubicBezTo>
                  <a:close/>
                  <a:moveTo>
                    <a:pt x="35857" y="168"/>
                  </a:moveTo>
                  <a:cubicBezTo>
                    <a:pt x="35723" y="168"/>
                    <a:pt x="35623" y="268"/>
                    <a:pt x="35590" y="402"/>
                  </a:cubicBezTo>
                  <a:lnTo>
                    <a:pt x="35590" y="536"/>
                  </a:lnTo>
                  <a:cubicBezTo>
                    <a:pt x="35606" y="653"/>
                    <a:pt x="35707" y="786"/>
                    <a:pt x="35823" y="786"/>
                  </a:cubicBezTo>
                  <a:cubicBezTo>
                    <a:pt x="35957" y="786"/>
                    <a:pt x="36057" y="669"/>
                    <a:pt x="36074" y="552"/>
                  </a:cubicBezTo>
                  <a:lnTo>
                    <a:pt x="36074" y="419"/>
                  </a:lnTo>
                  <a:cubicBezTo>
                    <a:pt x="36074" y="302"/>
                    <a:pt x="35974" y="185"/>
                    <a:pt x="35857" y="168"/>
                  </a:cubicBezTo>
                  <a:close/>
                  <a:moveTo>
                    <a:pt x="37160" y="168"/>
                  </a:moveTo>
                  <a:cubicBezTo>
                    <a:pt x="37043" y="168"/>
                    <a:pt x="36943" y="268"/>
                    <a:pt x="36910" y="402"/>
                  </a:cubicBezTo>
                  <a:lnTo>
                    <a:pt x="36910" y="536"/>
                  </a:lnTo>
                  <a:cubicBezTo>
                    <a:pt x="36910" y="669"/>
                    <a:pt x="37027" y="786"/>
                    <a:pt x="37143" y="786"/>
                  </a:cubicBezTo>
                  <a:cubicBezTo>
                    <a:pt x="37277" y="786"/>
                    <a:pt x="37377" y="669"/>
                    <a:pt x="37394" y="552"/>
                  </a:cubicBezTo>
                  <a:lnTo>
                    <a:pt x="37394" y="419"/>
                  </a:lnTo>
                  <a:cubicBezTo>
                    <a:pt x="37394" y="302"/>
                    <a:pt x="37294" y="185"/>
                    <a:pt x="37160" y="168"/>
                  </a:cubicBezTo>
                  <a:close/>
                  <a:moveTo>
                    <a:pt x="38497" y="168"/>
                  </a:moveTo>
                  <a:cubicBezTo>
                    <a:pt x="38380" y="168"/>
                    <a:pt x="38280" y="268"/>
                    <a:pt x="38246" y="402"/>
                  </a:cubicBezTo>
                  <a:lnTo>
                    <a:pt x="38246" y="536"/>
                  </a:lnTo>
                  <a:cubicBezTo>
                    <a:pt x="38230" y="669"/>
                    <a:pt x="38330" y="786"/>
                    <a:pt x="38480" y="786"/>
                  </a:cubicBezTo>
                  <a:cubicBezTo>
                    <a:pt x="38614" y="786"/>
                    <a:pt x="38714" y="669"/>
                    <a:pt x="38731" y="552"/>
                  </a:cubicBezTo>
                  <a:lnTo>
                    <a:pt x="38731" y="419"/>
                  </a:lnTo>
                  <a:cubicBezTo>
                    <a:pt x="38731" y="302"/>
                    <a:pt x="38631" y="185"/>
                    <a:pt x="38497" y="168"/>
                  </a:cubicBezTo>
                  <a:close/>
                  <a:moveTo>
                    <a:pt x="39817" y="201"/>
                  </a:moveTo>
                  <a:cubicBezTo>
                    <a:pt x="39683" y="201"/>
                    <a:pt x="39583" y="302"/>
                    <a:pt x="39566" y="419"/>
                  </a:cubicBezTo>
                  <a:lnTo>
                    <a:pt x="39566" y="552"/>
                  </a:lnTo>
                  <a:cubicBezTo>
                    <a:pt x="39550" y="669"/>
                    <a:pt x="39650" y="803"/>
                    <a:pt x="39800" y="803"/>
                  </a:cubicBezTo>
                  <a:cubicBezTo>
                    <a:pt x="39917" y="803"/>
                    <a:pt x="40051" y="703"/>
                    <a:pt x="40051" y="569"/>
                  </a:cubicBezTo>
                  <a:lnTo>
                    <a:pt x="40051" y="452"/>
                  </a:lnTo>
                  <a:cubicBezTo>
                    <a:pt x="40051" y="318"/>
                    <a:pt x="39951" y="218"/>
                    <a:pt x="3981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74"/>
            <p:cNvSpPr/>
            <p:nvPr/>
          </p:nvSpPr>
          <p:spPr>
            <a:xfrm>
              <a:off x="1977900" y="3025200"/>
              <a:ext cx="41800" cy="37200"/>
            </a:xfrm>
            <a:custGeom>
              <a:rect b="b" l="l" r="r" t="t"/>
              <a:pathLst>
                <a:path extrusionOk="0" h="1488" w="1672">
                  <a:moveTo>
                    <a:pt x="986" y="0"/>
                  </a:moveTo>
                  <a:cubicBezTo>
                    <a:pt x="986" y="0"/>
                    <a:pt x="67" y="1070"/>
                    <a:pt x="50" y="1137"/>
                  </a:cubicBezTo>
                  <a:cubicBezTo>
                    <a:pt x="0" y="1170"/>
                    <a:pt x="1136" y="1488"/>
                    <a:pt x="1136" y="1488"/>
                  </a:cubicBezTo>
                  <a:lnTo>
                    <a:pt x="1671" y="6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74"/>
            <p:cNvSpPr/>
            <p:nvPr/>
          </p:nvSpPr>
          <p:spPr>
            <a:xfrm>
              <a:off x="2013400" y="3027300"/>
              <a:ext cx="28850" cy="35100"/>
            </a:xfrm>
            <a:custGeom>
              <a:rect b="b" l="l" r="r" t="t"/>
              <a:pathLst>
                <a:path extrusionOk="0" h="1404" w="1154">
                  <a:moveTo>
                    <a:pt x="385" y="0"/>
                  </a:moveTo>
                  <a:cubicBezTo>
                    <a:pt x="385" y="17"/>
                    <a:pt x="0" y="1404"/>
                    <a:pt x="0" y="1404"/>
                  </a:cubicBezTo>
                  <a:lnTo>
                    <a:pt x="986" y="1404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74"/>
            <p:cNvSpPr/>
            <p:nvPr/>
          </p:nvSpPr>
          <p:spPr>
            <a:xfrm>
              <a:off x="3350500" y="2597375"/>
              <a:ext cx="465350" cy="376050"/>
            </a:xfrm>
            <a:custGeom>
              <a:rect b="b" l="l" r="r" t="t"/>
              <a:pathLst>
                <a:path extrusionOk="0" h="15042" w="18614">
                  <a:moveTo>
                    <a:pt x="16507" y="0"/>
                  </a:moveTo>
                  <a:cubicBezTo>
                    <a:pt x="16000" y="0"/>
                    <a:pt x="15512" y="10"/>
                    <a:pt x="15189" y="37"/>
                  </a:cubicBezTo>
                  <a:cubicBezTo>
                    <a:pt x="14236" y="121"/>
                    <a:pt x="13535" y="221"/>
                    <a:pt x="13267" y="789"/>
                  </a:cubicBezTo>
                  <a:cubicBezTo>
                    <a:pt x="13000" y="1341"/>
                    <a:pt x="5047" y="10731"/>
                    <a:pt x="4295" y="11900"/>
                  </a:cubicBezTo>
                  <a:cubicBezTo>
                    <a:pt x="3509" y="13070"/>
                    <a:pt x="1287" y="14206"/>
                    <a:pt x="1" y="14340"/>
                  </a:cubicBezTo>
                  <a:cubicBezTo>
                    <a:pt x="91" y="14338"/>
                    <a:pt x="192" y="14337"/>
                    <a:pt x="302" y="14337"/>
                  </a:cubicBezTo>
                  <a:cubicBezTo>
                    <a:pt x="3603" y="14337"/>
                    <a:pt x="15339" y="15042"/>
                    <a:pt x="15339" y="15042"/>
                  </a:cubicBezTo>
                  <a:lnTo>
                    <a:pt x="18614" y="37"/>
                  </a:lnTo>
                  <a:cubicBezTo>
                    <a:pt x="18614" y="37"/>
                    <a:pt x="17522" y="0"/>
                    <a:pt x="16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74"/>
            <p:cNvSpPr/>
            <p:nvPr/>
          </p:nvSpPr>
          <p:spPr>
            <a:xfrm>
              <a:off x="2406475" y="3310125"/>
              <a:ext cx="414400" cy="126625"/>
            </a:xfrm>
            <a:custGeom>
              <a:rect b="b" l="l" r="r" t="t"/>
              <a:pathLst>
                <a:path extrusionOk="0" h="5065" w="16576">
                  <a:moveTo>
                    <a:pt x="11949" y="1"/>
                  </a:moveTo>
                  <a:cubicBezTo>
                    <a:pt x="7122" y="1"/>
                    <a:pt x="0" y="15"/>
                    <a:pt x="0" y="15"/>
                  </a:cubicBezTo>
                  <a:cubicBezTo>
                    <a:pt x="0" y="15"/>
                    <a:pt x="4679" y="3992"/>
                    <a:pt x="6901" y="4627"/>
                  </a:cubicBezTo>
                  <a:cubicBezTo>
                    <a:pt x="8196" y="4990"/>
                    <a:pt x="9636" y="5065"/>
                    <a:pt x="10603" y="5065"/>
                  </a:cubicBezTo>
                  <a:cubicBezTo>
                    <a:pt x="11283" y="5065"/>
                    <a:pt x="11730" y="5028"/>
                    <a:pt x="11730" y="5028"/>
                  </a:cubicBezTo>
                  <a:cubicBezTo>
                    <a:pt x="11730" y="5028"/>
                    <a:pt x="16575" y="15"/>
                    <a:pt x="16291" y="15"/>
                  </a:cubicBezTo>
                  <a:cubicBezTo>
                    <a:pt x="16202" y="4"/>
                    <a:pt x="14362" y="1"/>
                    <a:pt x="11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74"/>
            <p:cNvSpPr/>
            <p:nvPr/>
          </p:nvSpPr>
          <p:spPr>
            <a:xfrm>
              <a:off x="3383925" y="2325100"/>
              <a:ext cx="97775" cy="5875"/>
            </a:xfrm>
            <a:custGeom>
              <a:rect b="b" l="l" r="r" t="t"/>
              <a:pathLst>
                <a:path extrusionOk="0" h="235" w="3911">
                  <a:moveTo>
                    <a:pt x="0" y="1"/>
                  </a:moveTo>
                  <a:lnTo>
                    <a:pt x="0" y="235"/>
                  </a:lnTo>
                  <a:lnTo>
                    <a:pt x="3910" y="235"/>
                  </a:lnTo>
                  <a:lnTo>
                    <a:pt x="39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74"/>
            <p:cNvSpPr/>
            <p:nvPr/>
          </p:nvSpPr>
          <p:spPr>
            <a:xfrm>
              <a:off x="3383925" y="2354350"/>
              <a:ext cx="97775" cy="5875"/>
            </a:xfrm>
            <a:custGeom>
              <a:rect b="b" l="l" r="r" t="t"/>
              <a:pathLst>
                <a:path extrusionOk="0" h="235" w="3911">
                  <a:moveTo>
                    <a:pt x="0" y="1"/>
                  </a:moveTo>
                  <a:lnTo>
                    <a:pt x="0" y="235"/>
                  </a:lnTo>
                  <a:lnTo>
                    <a:pt x="3910" y="235"/>
                  </a:lnTo>
                  <a:lnTo>
                    <a:pt x="39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74"/>
            <p:cNvSpPr/>
            <p:nvPr/>
          </p:nvSpPr>
          <p:spPr>
            <a:xfrm>
              <a:off x="3426100" y="2328025"/>
              <a:ext cx="18000" cy="835050"/>
            </a:xfrm>
            <a:custGeom>
              <a:rect b="b" l="l" r="r" t="t"/>
              <a:pathLst>
                <a:path extrusionOk="0" h="33402" w="720">
                  <a:moveTo>
                    <a:pt x="1" y="1"/>
                  </a:moveTo>
                  <a:lnTo>
                    <a:pt x="1" y="33401"/>
                  </a:lnTo>
                  <a:lnTo>
                    <a:pt x="719" y="33401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74"/>
            <p:cNvSpPr/>
            <p:nvPr/>
          </p:nvSpPr>
          <p:spPr>
            <a:xfrm>
              <a:off x="3383925" y="232510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0" y="736"/>
                  </a:lnTo>
                  <a:lnTo>
                    <a:pt x="735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74"/>
            <p:cNvSpPr/>
            <p:nvPr/>
          </p:nvSpPr>
          <p:spPr>
            <a:xfrm>
              <a:off x="3426525" y="232510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1" y="736"/>
                  </a:lnTo>
                  <a:lnTo>
                    <a:pt x="719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74"/>
            <p:cNvSpPr/>
            <p:nvPr/>
          </p:nvSpPr>
          <p:spPr>
            <a:xfrm>
              <a:off x="3460775" y="2325100"/>
              <a:ext cx="20925" cy="18425"/>
            </a:xfrm>
            <a:custGeom>
              <a:rect b="b" l="l" r="r" t="t"/>
              <a:pathLst>
                <a:path extrusionOk="0" h="737" w="837">
                  <a:moveTo>
                    <a:pt x="84" y="1"/>
                  </a:moveTo>
                  <a:lnTo>
                    <a:pt x="1" y="736"/>
                  </a:lnTo>
                  <a:lnTo>
                    <a:pt x="736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74"/>
            <p:cNvSpPr/>
            <p:nvPr/>
          </p:nvSpPr>
          <p:spPr>
            <a:xfrm>
              <a:off x="3383925" y="235685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0" y="736"/>
                  </a:lnTo>
                  <a:lnTo>
                    <a:pt x="735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74"/>
            <p:cNvSpPr/>
            <p:nvPr/>
          </p:nvSpPr>
          <p:spPr>
            <a:xfrm>
              <a:off x="3426525" y="2356850"/>
              <a:ext cx="20900" cy="18425"/>
            </a:xfrm>
            <a:custGeom>
              <a:rect b="b" l="l" r="r" t="t"/>
              <a:pathLst>
                <a:path extrusionOk="0" h="737" w="836">
                  <a:moveTo>
                    <a:pt x="84" y="1"/>
                  </a:moveTo>
                  <a:lnTo>
                    <a:pt x="1" y="736"/>
                  </a:lnTo>
                  <a:lnTo>
                    <a:pt x="719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74"/>
            <p:cNvSpPr/>
            <p:nvPr/>
          </p:nvSpPr>
          <p:spPr>
            <a:xfrm>
              <a:off x="3460775" y="2356850"/>
              <a:ext cx="20925" cy="18425"/>
            </a:xfrm>
            <a:custGeom>
              <a:rect b="b" l="l" r="r" t="t"/>
              <a:pathLst>
                <a:path extrusionOk="0" h="737" w="837">
                  <a:moveTo>
                    <a:pt x="84" y="1"/>
                  </a:moveTo>
                  <a:lnTo>
                    <a:pt x="1" y="736"/>
                  </a:lnTo>
                  <a:lnTo>
                    <a:pt x="736" y="736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75"/>
          <p:cNvSpPr/>
          <p:nvPr/>
        </p:nvSpPr>
        <p:spPr>
          <a:xfrm>
            <a:off x="2392625" y="1522550"/>
            <a:ext cx="3653700" cy="177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6" name="Google Shape;896;p75"/>
          <p:cNvSpPr/>
          <p:nvPr/>
        </p:nvSpPr>
        <p:spPr>
          <a:xfrm>
            <a:off x="5121750" y="674200"/>
            <a:ext cx="3653700" cy="177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7" name="Google Shape;897;p75"/>
          <p:cNvGrpSpPr/>
          <p:nvPr/>
        </p:nvGrpSpPr>
        <p:grpSpPr>
          <a:xfrm flipH="1">
            <a:off x="221637" y="2951885"/>
            <a:ext cx="2980507" cy="1256443"/>
            <a:chOff x="4438388" y="3395485"/>
            <a:chExt cx="2980507" cy="1256443"/>
          </a:xfrm>
        </p:grpSpPr>
        <p:sp>
          <p:nvSpPr>
            <p:cNvPr id="898" name="Google Shape;898;p75"/>
            <p:cNvSpPr/>
            <p:nvPr/>
          </p:nvSpPr>
          <p:spPr>
            <a:xfrm>
              <a:off x="4974067" y="4239918"/>
              <a:ext cx="1517594" cy="412010"/>
            </a:xfrm>
            <a:custGeom>
              <a:rect b="b" l="l" r="r" t="t"/>
              <a:pathLst>
                <a:path extrusionOk="0" h="5540" w="20406">
                  <a:moveTo>
                    <a:pt x="9484" y="1"/>
                  </a:moveTo>
                  <a:lnTo>
                    <a:pt x="9242" y="476"/>
                  </a:lnTo>
                  <a:lnTo>
                    <a:pt x="9292" y="476"/>
                  </a:lnTo>
                  <a:lnTo>
                    <a:pt x="9176" y="695"/>
                  </a:lnTo>
                  <a:lnTo>
                    <a:pt x="9252" y="695"/>
                  </a:lnTo>
                  <a:lnTo>
                    <a:pt x="9141" y="911"/>
                  </a:lnTo>
                  <a:cubicBezTo>
                    <a:pt x="8700" y="953"/>
                    <a:pt x="8265" y="1028"/>
                    <a:pt x="7838" y="1128"/>
                  </a:cubicBezTo>
                  <a:lnTo>
                    <a:pt x="7822" y="1096"/>
                  </a:lnTo>
                  <a:lnTo>
                    <a:pt x="7898" y="1096"/>
                  </a:lnTo>
                  <a:lnTo>
                    <a:pt x="7780" y="869"/>
                  </a:lnTo>
                  <a:lnTo>
                    <a:pt x="7830" y="869"/>
                  </a:lnTo>
                  <a:lnTo>
                    <a:pt x="7587" y="402"/>
                  </a:lnTo>
                  <a:lnTo>
                    <a:pt x="7347" y="869"/>
                  </a:lnTo>
                  <a:lnTo>
                    <a:pt x="7397" y="869"/>
                  </a:lnTo>
                  <a:lnTo>
                    <a:pt x="7278" y="1096"/>
                  </a:lnTo>
                  <a:lnTo>
                    <a:pt x="7355" y="1096"/>
                  </a:lnTo>
                  <a:lnTo>
                    <a:pt x="7254" y="1296"/>
                  </a:lnTo>
                  <a:cubicBezTo>
                    <a:pt x="6936" y="1387"/>
                    <a:pt x="6627" y="1505"/>
                    <a:pt x="6318" y="1637"/>
                  </a:cubicBezTo>
                  <a:lnTo>
                    <a:pt x="6268" y="1529"/>
                  </a:lnTo>
                  <a:lnTo>
                    <a:pt x="6302" y="1529"/>
                  </a:lnTo>
                  <a:lnTo>
                    <a:pt x="6117" y="1178"/>
                  </a:lnTo>
                  <a:lnTo>
                    <a:pt x="5943" y="1529"/>
                  </a:lnTo>
                  <a:lnTo>
                    <a:pt x="5975" y="1529"/>
                  </a:lnTo>
                  <a:lnTo>
                    <a:pt x="5893" y="1697"/>
                  </a:lnTo>
                  <a:lnTo>
                    <a:pt x="5951" y="1697"/>
                  </a:lnTo>
                  <a:lnTo>
                    <a:pt x="5867" y="1856"/>
                  </a:lnTo>
                  <a:cubicBezTo>
                    <a:pt x="5582" y="1998"/>
                    <a:pt x="5307" y="2157"/>
                    <a:pt x="5040" y="2323"/>
                  </a:cubicBezTo>
                  <a:lnTo>
                    <a:pt x="1" y="5540"/>
                  </a:lnTo>
                  <a:lnTo>
                    <a:pt x="20406" y="5540"/>
                  </a:lnTo>
                  <a:lnTo>
                    <a:pt x="14807" y="2189"/>
                  </a:lnTo>
                  <a:cubicBezTo>
                    <a:pt x="14448" y="1972"/>
                    <a:pt x="14073" y="1780"/>
                    <a:pt x="13688" y="1613"/>
                  </a:cubicBezTo>
                  <a:lnTo>
                    <a:pt x="13638" y="1521"/>
                  </a:lnTo>
                  <a:lnTo>
                    <a:pt x="13696" y="1521"/>
                  </a:lnTo>
                  <a:lnTo>
                    <a:pt x="13614" y="1355"/>
                  </a:lnTo>
                  <a:lnTo>
                    <a:pt x="13646" y="1355"/>
                  </a:lnTo>
                  <a:lnTo>
                    <a:pt x="13471" y="1004"/>
                  </a:lnTo>
                  <a:lnTo>
                    <a:pt x="13287" y="1355"/>
                  </a:lnTo>
                  <a:lnTo>
                    <a:pt x="13329" y="1355"/>
                  </a:lnTo>
                  <a:lnTo>
                    <a:pt x="13279" y="1455"/>
                  </a:lnTo>
                  <a:cubicBezTo>
                    <a:pt x="12751" y="1254"/>
                    <a:pt x="12210" y="1104"/>
                    <a:pt x="11666" y="1012"/>
                  </a:cubicBezTo>
                  <a:lnTo>
                    <a:pt x="11624" y="935"/>
                  </a:lnTo>
                  <a:lnTo>
                    <a:pt x="11674" y="935"/>
                  </a:lnTo>
                  <a:lnTo>
                    <a:pt x="11598" y="795"/>
                  </a:lnTo>
                  <a:lnTo>
                    <a:pt x="11632" y="795"/>
                  </a:lnTo>
                  <a:lnTo>
                    <a:pt x="11474" y="476"/>
                  </a:lnTo>
                  <a:lnTo>
                    <a:pt x="11315" y="795"/>
                  </a:lnTo>
                  <a:lnTo>
                    <a:pt x="11339" y="795"/>
                  </a:lnTo>
                  <a:lnTo>
                    <a:pt x="11265" y="935"/>
                  </a:lnTo>
                  <a:lnTo>
                    <a:pt x="11315" y="935"/>
                  </a:lnTo>
                  <a:lnTo>
                    <a:pt x="11315" y="953"/>
                  </a:lnTo>
                  <a:cubicBezTo>
                    <a:pt x="10930" y="903"/>
                    <a:pt x="10545" y="869"/>
                    <a:pt x="10162" y="869"/>
                  </a:cubicBezTo>
                  <a:lnTo>
                    <a:pt x="10120" y="785"/>
                  </a:lnTo>
                  <a:lnTo>
                    <a:pt x="10170" y="785"/>
                  </a:lnTo>
                  <a:lnTo>
                    <a:pt x="10094" y="635"/>
                  </a:lnTo>
                  <a:lnTo>
                    <a:pt x="10128" y="635"/>
                  </a:lnTo>
                  <a:lnTo>
                    <a:pt x="9962" y="318"/>
                  </a:lnTo>
                  <a:lnTo>
                    <a:pt x="9803" y="635"/>
                  </a:lnTo>
                  <a:lnTo>
                    <a:pt x="9835" y="635"/>
                  </a:lnTo>
                  <a:lnTo>
                    <a:pt x="9761" y="785"/>
                  </a:lnTo>
                  <a:lnTo>
                    <a:pt x="9811" y="785"/>
                  </a:lnTo>
                  <a:lnTo>
                    <a:pt x="9785" y="835"/>
                  </a:lnTo>
                  <a:lnTo>
                    <a:pt x="9711" y="695"/>
                  </a:lnTo>
                  <a:lnTo>
                    <a:pt x="9785" y="695"/>
                  </a:lnTo>
                  <a:lnTo>
                    <a:pt x="9677" y="476"/>
                  </a:lnTo>
                  <a:lnTo>
                    <a:pt x="9719" y="476"/>
                  </a:lnTo>
                  <a:lnTo>
                    <a:pt x="94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75"/>
            <p:cNvSpPr/>
            <p:nvPr/>
          </p:nvSpPr>
          <p:spPr>
            <a:xfrm>
              <a:off x="4438388" y="4346712"/>
              <a:ext cx="1072118" cy="305214"/>
            </a:xfrm>
            <a:custGeom>
              <a:rect b="b" l="l" r="r" t="t"/>
              <a:pathLst>
                <a:path extrusionOk="0" h="4104" w="14416">
                  <a:moveTo>
                    <a:pt x="7739" y="512"/>
                  </a:moveTo>
                  <a:lnTo>
                    <a:pt x="7731" y="528"/>
                  </a:lnTo>
                  <a:lnTo>
                    <a:pt x="7731" y="512"/>
                  </a:lnTo>
                  <a:close/>
                  <a:moveTo>
                    <a:pt x="8917" y="1038"/>
                  </a:moveTo>
                  <a:lnTo>
                    <a:pt x="8909" y="1064"/>
                  </a:lnTo>
                  <a:cubicBezTo>
                    <a:pt x="8900" y="1064"/>
                    <a:pt x="8900" y="1054"/>
                    <a:pt x="8892" y="1054"/>
                  </a:cubicBezTo>
                  <a:lnTo>
                    <a:pt x="8884" y="1038"/>
                  </a:lnTo>
                  <a:close/>
                  <a:moveTo>
                    <a:pt x="4463" y="1180"/>
                  </a:moveTo>
                  <a:lnTo>
                    <a:pt x="4430" y="1238"/>
                  </a:lnTo>
                  <a:lnTo>
                    <a:pt x="4404" y="1180"/>
                  </a:lnTo>
                  <a:close/>
                  <a:moveTo>
                    <a:pt x="2908" y="2249"/>
                  </a:moveTo>
                  <a:lnTo>
                    <a:pt x="2858" y="2283"/>
                  </a:lnTo>
                  <a:lnTo>
                    <a:pt x="2842" y="2249"/>
                  </a:lnTo>
                  <a:close/>
                  <a:moveTo>
                    <a:pt x="13054" y="2868"/>
                  </a:moveTo>
                  <a:lnTo>
                    <a:pt x="13036" y="2893"/>
                  </a:lnTo>
                  <a:lnTo>
                    <a:pt x="13028" y="2868"/>
                  </a:lnTo>
                  <a:close/>
                  <a:moveTo>
                    <a:pt x="6837" y="1"/>
                  </a:moveTo>
                  <a:lnTo>
                    <a:pt x="6594" y="486"/>
                  </a:lnTo>
                  <a:lnTo>
                    <a:pt x="6644" y="486"/>
                  </a:lnTo>
                  <a:lnTo>
                    <a:pt x="6528" y="713"/>
                  </a:lnTo>
                  <a:lnTo>
                    <a:pt x="6602" y="713"/>
                  </a:lnTo>
                  <a:lnTo>
                    <a:pt x="6544" y="829"/>
                  </a:lnTo>
                  <a:cubicBezTo>
                    <a:pt x="6510" y="829"/>
                    <a:pt x="6478" y="829"/>
                    <a:pt x="6444" y="837"/>
                  </a:cubicBezTo>
                  <a:lnTo>
                    <a:pt x="6418" y="787"/>
                  </a:lnTo>
                  <a:lnTo>
                    <a:pt x="6486" y="787"/>
                  </a:lnTo>
                  <a:lnTo>
                    <a:pt x="6386" y="594"/>
                  </a:lnTo>
                  <a:lnTo>
                    <a:pt x="6428" y="594"/>
                  </a:lnTo>
                  <a:lnTo>
                    <a:pt x="6217" y="185"/>
                  </a:lnTo>
                  <a:lnTo>
                    <a:pt x="6009" y="594"/>
                  </a:lnTo>
                  <a:lnTo>
                    <a:pt x="6051" y="594"/>
                  </a:lnTo>
                  <a:lnTo>
                    <a:pt x="5959" y="787"/>
                  </a:lnTo>
                  <a:lnTo>
                    <a:pt x="6017" y="787"/>
                  </a:lnTo>
                  <a:lnTo>
                    <a:pt x="5967" y="895"/>
                  </a:lnTo>
                  <a:cubicBezTo>
                    <a:pt x="5658" y="953"/>
                    <a:pt x="5349" y="1030"/>
                    <a:pt x="5048" y="1130"/>
                  </a:cubicBezTo>
                  <a:lnTo>
                    <a:pt x="4948" y="929"/>
                  </a:lnTo>
                  <a:lnTo>
                    <a:pt x="4998" y="929"/>
                  </a:lnTo>
                  <a:lnTo>
                    <a:pt x="4723" y="386"/>
                  </a:lnTo>
                  <a:lnTo>
                    <a:pt x="4455" y="929"/>
                  </a:lnTo>
                  <a:lnTo>
                    <a:pt x="4505" y="929"/>
                  </a:lnTo>
                  <a:lnTo>
                    <a:pt x="4412" y="1114"/>
                  </a:lnTo>
                  <a:lnTo>
                    <a:pt x="4230" y="753"/>
                  </a:lnTo>
                  <a:lnTo>
                    <a:pt x="4011" y="1180"/>
                  </a:lnTo>
                  <a:lnTo>
                    <a:pt x="4053" y="1180"/>
                  </a:lnTo>
                  <a:lnTo>
                    <a:pt x="3953" y="1388"/>
                  </a:lnTo>
                  <a:lnTo>
                    <a:pt x="4021" y="1388"/>
                  </a:lnTo>
                  <a:lnTo>
                    <a:pt x="3953" y="1515"/>
                  </a:lnTo>
                  <a:lnTo>
                    <a:pt x="3678" y="963"/>
                  </a:lnTo>
                  <a:lnTo>
                    <a:pt x="3386" y="1539"/>
                  </a:lnTo>
                  <a:lnTo>
                    <a:pt x="3251" y="1288"/>
                  </a:lnTo>
                  <a:lnTo>
                    <a:pt x="2926" y="1940"/>
                  </a:lnTo>
                  <a:lnTo>
                    <a:pt x="2993" y="1940"/>
                  </a:lnTo>
                  <a:lnTo>
                    <a:pt x="2892" y="2124"/>
                  </a:lnTo>
                  <a:lnTo>
                    <a:pt x="2784" y="1906"/>
                  </a:lnTo>
                  <a:lnTo>
                    <a:pt x="2858" y="1906"/>
                  </a:lnTo>
                  <a:lnTo>
                    <a:pt x="2491" y="1188"/>
                  </a:lnTo>
                  <a:lnTo>
                    <a:pt x="2124" y="1906"/>
                  </a:lnTo>
                  <a:lnTo>
                    <a:pt x="2198" y="1906"/>
                  </a:lnTo>
                  <a:lnTo>
                    <a:pt x="2024" y="2249"/>
                  </a:lnTo>
                  <a:lnTo>
                    <a:pt x="2132" y="2249"/>
                  </a:lnTo>
                  <a:lnTo>
                    <a:pt x="1940" y="2642"/>
                  </a:lnTo>
                  <a:lnTo>
                    <a:pt x="2299" y="2642"/>
                  </a:lnTo>
                  <a:lnTo>
                    <a:pt x="1" y="4104"/>
                  </a:lnTo>
                  <a:lnTo>
                    <a:pt x="14415" y="4104"/>
                  </a:lnTo>
                  <a:lnTo>
                    <a:pt x="14048" y="3887"/>
                  </a:lnTo>
                  <a:lnTo>
                    <a:pt x="14080" y="3887"/>
                  </a:lnTo>
                  <a:lnTo>
                    <a:pt x="13848" y="3420"/>
                  </a:lnTo>
                  <a:lnTo>
                    <a:pt x="13980" y="3420"/>
                  </a:lnTo>
                  <a:lnTo>
                    <a:pt x="13772" y="3009"/>
                  </a:lnTo>
                  <a:lnTo>
                    <a:pt x="13864" y="3009"/>
                  </a:lnTo>
                  <a:lnTo>
                    <a:pt x="13421" y="2149"/>
                  </a:lnTo>
                  <a:lnTo>
                    <a:pt x="13070" y="2826"/>
                  </a:lnTo>
                  <a:lnTo>
                    <a:pt x="12761" y="2217"/>
                  </a:lnTo>
                  <a:lnTo>
                    <a:pt x="12426" y="2868"/>
                  </a:lnTo>
                  <a:lnTo>
                    <a:pt x="12494" y="2868"/>
                  </a:lnTo>
                  <a:lnTo>
                    <a:pt x="12460" y="2935"/>
                  </a:lnTo>
                  <a:lnTo>
                    <a:pt x="11909" y="2600"/>
                  </a:lnTo>
                  <a:lnTo>
                    <a:pt x="11724" y="2249"/>
                  </a:lnTo>
                  <a:lnTo>
                    <a:pt x="11842" y="2249"/>
                  </a:lnTo>
                  <a:lnTo>
                    <a:pt x="11666" y="1906"/>
                  </a:lnTo>
                  <a:lnTo>
                    <a:pt x="11742" y="1906"/>
                  </a:lnTo>
                  <a:lnTo>
                    <a:pt x="11373" y="1188"/>
                  </a:lnTo>
                  <a:lnTo>
                    <a:pt x="11080" y="1755"/>
                  </a:lnTo>
                  <a:lnTo>
                    <a:pt x="11040" y="1689"/>
                  </a:lnTo>
                  <a:lnTo>
                    <a:pt x="11098" y="1689"/>
                  </a:lnTo>
                  <a:lnTo>
                    <a:pt x="10822" y="1146"/>
                  </a:lnTo>
                  <a:lnTo>
                    <a:pt x="10547" y="1689"/>
                  </a:lnTo>
                  <a:lnTo>
                    <a:pt x="10605" y="1689"/>
                  </a:lnTo>
                  <a:lnTo>
                    <a:pt x="10555" y="1790"/>
                  </a:lnTo>
                  <a:lnTo>
                    <a:pt x="10489" y="1755"/>
                  </a:lnTo>
                  <a:lnTo>
                    <a:pt x="10405" y="1581"/>
                  </a:lnTo>
                  <a:lnTo>
                    <a:pt x="10489" y="1581"/>
                  </a:lnTo>
                  <a:lnTo>
                    <a:pt x="10362" y="1330"/>
                  </a:lnTo>
                  <a:lnTo>
                    <a:pt x="10413" y="1330"/>
                  </a:lnTo>
                  <a:lnTo>
                    <a:pt x="10138" y="787"/>
                  </a:lnTo>
                  <a:lnTo>
                    <a:pt x="9869" y="1330"/>
                  </a:lnTo>
                  <a:lnTo>
                    <a:pt x="9919" y="1330"/>
                  </a:lnTo>
                  <a:lnTo>
                    <a:pt x="9869" y="1423"/>
                  </a:lnTo>
                  <a:cubicBezTo>
                    <a:pt x="9769" y="1380"/>
                    <a:pt x="9669" y="1330"/>
                    <a:pt x="9568" y="1288"/>
                  </a:cubicBezTo>
                  <a:lnTo>
                    <a:pt x="9444" y="1038"/>
                  </a:lnTo>
                  <a:lnTo>
                    <a:pt x="9526" y="1038"/>
                  </a:lnTo>
                  <a:lnTo>
                    <a:pt x="9402" y="787"/>
                  </a:lnTo>
                  <a:lnTo>
                    <a:pt x="9452" y="787"/>
                  </a:lnTo>
                  <a:lnTo>
                    <a:pt x="9175" y="251"/>
                  </a:lnTo>
                  <a:lnTo>
                    <a:pt x="8909" y="787"/>
                  </a:lnTo>
                  <a:lnTo>
                    <a:pt x="8959" y="787"/>
                  </a:lnTo>
                  <a:lnTo>
                    <a:pt x="8900" y="913"/>
                  </a:lnTo>
                  <a:lnTo>
                    <a:pt x="8816" y="753"/>
                  </a:lnTo>
                  <a:lnTo>
                    <a:pt x="8866" y="753"/>
                  </a:lnTo>
                  <a:lnTo>
                    <a:pt x="8616" y="269"/>
                  </a:lnTo>
                  <a:lnTo>
                    <a:pt x="8373" y="753"/>
                  </a:lnTo>
                  <a:lnTo>
                    <a:pt x="8423" y="753"/>
                  </a:lnTo>
                  <a:lnTo>
                    <a:pt x="8333" y="921"/>
                  </a:lnTo>
                  <a:cubicBezTo>
                    <a:pt x="8307" y="921"/>
                    <a:pt x="8283" y="913"/>
                    <a:pt x="8257" y="913"/>
                  </a:cubicBezTo>
                  <a:lnTo>
                    <a:pt x="8173" y="745"/>
                  </a:lnTo>
                  <a:lnTo>
                    <a:pt x="8249" y="745"/>
                  </a:lnTo>
                  <a:lnTo>
                    <a:pt x="8132" y="512"/>
                  </a:lnTo>
                  <a:lnTo>
                    <a:pt x="8183" y="512"/>
                  </a:lnTo>
                  <a:lnTo>
                    <a:pt x="7940" y="27"/>
                  </a:lnTo>
                  <a:lnTo>
                    <a:pt x="7731" y="444"/>
                  </a:lnTo>
                  <a:lnTo>
                    <a:pt x="7563" y="127"/>
                  </a:lnTo>
                  <a:lnTo>
                    <a:pt x="7388" y="486"/>
                  </a:lnTo>
                  <a:lnTo>
                    <a:pt x="7421" y="486"/>
                  </a:lnTo>
                  <a:lnTo>
                    <a:pt x="7338" y="663"/>
                  </a:lnTo>
                  <a:lnTo>
                    <a:pt x="7388" y="663"/>
                  </a:lnTo>
                  <a:lnTo>
                    <a:pt x="7312" y="803"/>
                  </a:lnTo>
                  <a:lnTo>
                    <a:pt x="7120" y="803"/>
                  </a:lnTo>
                  <a:lnTo>
                    <a:pt x="7070" y="713"/>
                  </a:lnTo>
                  <a:lnTo>
                    <a:pt x="7154" y="713"/>
                  </a:lnTo>
                  <a:lnTo>
                    <a:pt x="7037" y="486"/>
                  </a:lnTo>
                  <a:lnTo>
                    <a:pt x="7088" y="486"/>
                  </a:lnTo>
                  <a:lnTo>
                    <a:pt x="68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75"/>
            <p:cNvSpPr/>
            <p:nvPr/>
          </p:nvSpPr>
          <p:spPr>
            <a:xfrm>
              <a:off x="5895053" y="4162871"/>
              <a:ext cx="1523841" cy="489057"/>
            </a:xfrm>
            <a:custGeom>
              <a:rect b="b" l="l" r="r" t="t"/>
              <a:pathLst>
                <a:path extrusionOk="0" h="6576" w="20490">
                  <a:moveTo>
                    <a:pt x="7829" y="1119"/>
                  </a:moveTo>
                  <a:cubicBezTo>
                    <a:pt x="7821" y="1119"/>
                    <a:pt x="7821" y="1129"/>
                    <a:pt x="7813" y="1129"/>
                  </a:cubicBezTo>
                  <a:lnTo>
                    <a:pt x="7813" y="1119"/>
                  </a:lnTo>
                  <a:close/>
                  <a:moveTo>
                    <a:pt x="13972" y="1280"/>
                  </a:moveTo>
                  <a:lnTo>
                    <a:pt x="13954" y="1312"/>
                  </a:lnTo>
                  <a:lnTo>
                    <a:pt x="13938" y="1280"/>
                  </a:lnTo>
                  <a:close/>
                  <a:moveTo>
                    <a:pt x="5950" y="1412"/>
                  </a:moveTo>
                  <a:lnTo>
                    <a:pt x="5892" y="1530"/>
                  </a:lnTo>
                  <a:lnTo>
                    <a:pt x="5832" y="1412"/>
                  </a:lnTo>
                  <a:close/>
                  <a:moveTo>
                    <a:pt x="17864" y="3518"/>
                  </a:moveTo>
                  <a:lnTo>
                    <a:pt x="17832" y="3576"/>
                  </a:lnTo>
                  <a:lnTo>
                    <a:pt x="17806" y="3518"/>
                  </a:lnTo>
                  <a:close/>
                  <a:moveTo>
                    <a:pt x="12969" y="0"/>
                  </a:moveTo>
                  <a:lnTo>
                    <a:pt x="12610" y="710"/>
                  </a:lnTo>
                  <a:lnTo>
                    <a:pt x="12676" y="710"/>
                  </a:lnTo>
                  <a:lnTo>
                    <a:pt x="12618" y="828"/>
                  </a:lnTo>
                  <a:lnTo>
                    <a:pt x="12426" y="443"/>
                  </a:lnTo>
                  <a:lnTo>
                    <a:pt x="12175" y="929"/>
                  </a:lnTo>
                  <a:lnTo>
                    <a:pt x="12225" y="929"/>
                  </a:lnTo>
                  <a:lnTo>
                    <a:pt x="12175" y="1037"/>
                  </a:lnTo>
                  <a:cubicBezTo>
                    <a:pt x="12025" y="1011"/>
                    <a:pt x="11882" y="987"/>
                    <a:pt x="11732" y="969"/>
                  </a:cubicBezTo>
                  <a:lnTo>
                    <a:pt x="11631" y="768"/>
                  </a:lnTo>
                  <a:lnTo>
                    <a:pt x="11708" y="768"/>
                  </a:lnTo>
                  <a:lnTo>
                    <a:pt x="11589" y="536"/>
                  </a:lnTo>
                  <a:lnTo>
                    <a:pt x="11639" y="536"/>
                  </a:lnTo>
                  <a:lnTo>
                    <a:pt x="11397" y="58"/>
                  </a:lnTo>
                  <a:lnTo>
                    <a:pt x="11146" y="536"/>
                  </a:lnTo>
                  <a:lnTo>
                    <a:pt x="11196" y="536"/>
                  </a:lnTo>
                  <a:lnTo>
                    <a:pt x="11080" y="768"/>
                  </a:lnTo>
                  <a:lnTo>
                    <a:pt x="11156" y="768"/>
                  </a:lnTo>
                  <a:lnTo>
                    <a:pt x="11088" y="903"/>
                  </a:lnTo>
                  <a:cubicBezTo>
                    <a:pt x="10813" y="878"/>
                    <a:pt x="10545" y="868"/>
                    <a:pt x="10270" y="868"/>
                  </a:cubicBezTo>
                  <a:lnTo>
                    <a:pt x="10228" y="794"/>
                  </a:lnTo>
                  <a:lnTo>
                    <a:pt x="10278" y="794"/>
                  </a:lnTo>
                  <a:lnTo>
                    <a:pt x="10035" y="309"/>
                  </a:lnTo>
                  <a:lnTo>
                    <a:pt x="9785" y="794"/>
                  </a:lnTo>
                  <a:lnTo>
                    <a:pt x="9835" y="794"/>
                  </a:lnTo>
                  <a:lnTo>
                    <a:pt x="9793" y="878"/>
                  </a:lnTo>
                  <a:cubicBezTo>
                    <a:pt x="9602" y="886"/>
                    <a:pt x="9418" y="895"/>
                    <a:pt x="9233" y="911"/>
                  </a:cubicBezTo>
                  <a:lnTo>
                    <a:pt x="9133" y="728"/>
                  </a:lnTo>
                  <a:lnTo>
                    <a:pt x="9183" y="728"/>
                  </a:lnTo>
                  <a:lnTo>
                    <a:pt x="8940" y="243"/>
                  </a:lnTo>
                  <a:lnTo>
                    <a:pt x="8690" y="728"/>
                  </a:lnTo>
                  <a:lnTo>
                    <a:pt x="8740" y="728"/>
                  </a:lnTo>
                  <a:lnTo>
                    <a:pt x="8708" y="794"/>
                  </a:lnTo>
                  <a:lnTo>
                    <a:pt x="8682" y="836"/>
                  </a:lnTo>
                  <a:lnTo>
                    <a:pt x="8665" y="794"/>
                  </a:lnTo>
                  <a:lnTo>
                    <a:pt x="8708" y="794"/>
                  </a:lnTo>
                  <a:lnTo>
                    <a:pt x="8499" y="385"/>
                  </a:lnTo>
                  <a:lnTo>
                    <a:pt x="8288" y="794"/>
                  </a:lnTo>
                  <a:lnTo>
                    <a:pt x="8331" y="794"/>
                  </a:lnTo>
                  <a:lnTo>
                    <a:pt x="8230" y="995"/>
                  </a:lnTo>
                  <a:lnTo>
                    <a:pt x="8299" y="995"/>
                  </a:lnTo>
                  <a:lnTo>
                    <a:pt x="8272" y="1037"/>
                  </a:lnTo>
                  <a:cubicBezTo>
                    <a:pt x="8148" y="1061"/>
                    <a:pt x="8014" y="1087"/>
                    <a:pt x="7887" y="1111"/>
                  </a:cubicBezTo>
                  <a:lnTo>
                    <a:pt x="7771" y="895"/>
                  </a:lnTo>
                  <a:lnTo>
                    <a:pt x="7821" y="895"/>
                  </a:lnTo>
                  <a:lnTo>
                    <a:pt x="7579" y="409"/>
                  </a:lnTo>
                  <a:lnTo>
                    <a:pt x="7328" y="895"/>
                  </a:lnTo>
                  <a:lnTo>
                    <a:pt x="7378" y="895"/>
                  </a:lnTo>
                  <a:lnTo>
                    <a:pt x="7262" y="1119"/>
                  </a:lnTo>
                  <a:lnTo>
                    <a:pt x="7346" y="1119"/>
                  </a:lnTo>
                  <a:lnTo>
                    <a:pt x="7270" y="1253"/>
                  </a:lnTo>
                  <a:lnTo>
                    <a:pt x="7262" y="1261"/>
                  </a:lnTo>
                  <a:lnTo>
                    <a:pt x="7161" y="1053"/>
                  </a:lnTo>
                  <a:lnTo>
                    <a:pt x="7212" y="1053"/>
                  </a:lnTo>
                  <a:lnTo>
                    <a:pt x="6961" y="568"/>
                  </a:lnTo>
                  <a:lnTo>
                    <a:pt x="6718" y="1053"/>
                  </a:lnTo>
                  <a:lnTo>
                    <a:pt x="6768" y="1053"/>
                  </a:lnTo>
                  <a:lnTo>
                    <a:pt x="6652" y="1280"/>
                  </a:lnTo>
                  <a:lnTo>
                    <a:pt x="6726" y="1280"/>
                  </a:lnTo>
                  <a:lnTo>
                    <a:pt x="6644" y="1446"/>
                  </a:lnTo>
                  <a:cubicBezTo>
                    <a:pt x="6568" y="1470"/>
                    <a:pt x="6494" y="1496"/>
                    <a:pt x="6425" y="1520"/>
                  </a:cubicBezTo>
                  <a:lnTo>
                    <a:pt x="6367" y="1412"/>
                  </a:lnTo>
                  <a:lnTo>
                    <a:pt x="6425" y="1412"/>
                  </a:lnTo>
                  <a:lnTo>
                    <a:pt x="6159" y="903"/>
                  </a:lnTo>
                  <a:lnTo>
                    <a:pt x="5916" y="1380"/>
                  </a:lnTo>
                  <a:lnTo>
                    <a:pt x="5465" y="493"/>
                  </a:lnTo>
                  <a:lnTo>
                    <a:pt x="4998" y="1412"/>
                  </a:lnTo>
                  <a:lnTo>
                    <a:pt x="5090" y="1412"/>
                  </a:lnTo>
                  <a:lnTo>
                    <a:pt x="4956" y="1671"/>
                  </a:lnTo>
                  <a:lnTo>
                    <a:pt x="4821" y="1412"/>
                  </a:lnTo>
                  <a:lnTo>
                    <a:pt x="4579" y="1897"/>
                  </a:lnTo>
                  <a:lnTo>
                    <a:pt x="4629" y="1897"/>
                  </a:lnTo>
                  <a:lnTo>
                    <a:pt x="4512" y="2122"/>
                  </a:lnTo>
                  <a:lnTo>
                    <a:pt x="4589" y="2122"/>
                  </a:lnTo>
                  <a:lnTo>
                    <a:pt x="4454" y="2391"/>
                  </a:lnTo>
                  <a:lnTo>
                    <a:pt x="4554" y="2391"/>
                  </a:lnTo>
                  <a:cubicBezTo>
                    <a:pt x="4328" y="2515"/>
                    <a:pt x="4111" y="2657"/>
                    <a:pt x="3895" y="2800"/>
                  </a:cubicBezTo>
                  <a:lnTo>
                    <a:pt x="3676" y="2372"/>
                  </a:lnTo>
                  <a:lnTo>
                    <a:pt x="3435" y="2858"/>
                  </a:lnTo>
                  <a:lnTo>
                    <a:pt x="3476" y="2858"/>
                  </a:lnTo>
                  <a:lnTo>
                    <a:pt x="3367" y="3084"/>
                  </a:lnTo>
                  <a:lnTo>
                    <a:pt x="3443" y="3084"/>
                  </a:lnTo>
                  <a:lnTo>
                    <a:pt x="3409" y="3151"/>
                  </a:lnTo>
                  <a:cubicBezTo>
                    <a:pt x="3385" y="3167"/>
                    <a:pt x="3351" y="3193"/>
                    <a:pt x="3325" y="3209"/>
                  </a:cubicBezTo>
                  <a:lnTo>
                    <a:pt x="3066" y="2691"/>
                  </a:lnTo>
                  <a:lnTo>
                    <a:pt x="2784" y="3251"/>
                  </a:lnTo>
                  <a:lnTo>
                    <a:pt x="2842" y="3251"/>
                  </a:lnTo>
                  <a:lnTo>
                    <a:pt x="2699" y="3518"/>
                  </a:lnTo>
                  <a:lnTo>
                    <a:pt x="2792" y="3518"/>
                  </a:lnTo>
                  <a:lnTo>
                    <a:pt x="2665" y="3760"/>
                  </a:lnTo>
                  <a:cubicBezTo>
                    <a:pt x="2541" y="3877"/>
                    <a:pt x="2415" y="3995"/>
                    <a:pt x="2290" y="4111"/>
                  </a:cubicBezTo>
                  <a:lnTo>
                    <a:pt x="1998" y="3526"/>
                  </a:lnTo>
                  <a:lnTo>
                    <a:pt x="1530" y="4446"/>
                  </a:lnTo>
                  <a:lnTo>
                    <a:pt x="1621" y="4446"/>
                  </a:lnTo>
                  <a:lnTo>
                    <a:pt x="1404" y="4871"/>
                  </a:lnTo>
                  <a:lnTo>
                    <a:pt x="1546" y="4871"/>
                  </a:lnTo>
                  <a:lnTo>
                    <a:pt x="1496" y="4971"/>
                  </a:lnTo>
                  <a:lnTo>
                    <a:pt x="1119" y="5407"/>
                  </a:lnTo>
                  <a:lnTo>
                    <a:pt x="728" y="4647"/>
                  </a:lnTo>
                  <a:lnTo>
                    <a:pt x="243" y="5599"/>
                  </a:lnTo>
                  <a:lnTo>
                    <a:pt x="343" y="5599"/>
                  </a:lnTo>
                  <a:lnTo>
                    <a:pt x="108" y="6050"/>
                  </a:lnTo>
                  <a:lnTo>
                    <a:pt x="259" y="6050"/>
                  </a:lnTo>
                  <a:lnTo>
                    <a:pt x="0" y="6568"/>
                  </a:lnTo>
                  <a:lnTo>
                    <a:pt x="92" y="6568"/>
                  </a:lnTo>
                  <a:lnTo>
                    <a:pt x="84" y="6576"/>
                  </a:lnTo>
                  <a:lnTo>
                    <a:pt x="20489" y="6576"/>
                  </a:lnTo>
                  <a:lnTo>
                    <a:pt x="20038" y="6100"/>
                  </a:lnTo>
                  <a:lnTo>
                    <a:pt x="20080" y="6100"/>
                  </a:lnTo>
                  <a:lnTo>
                    <a:pt x="19819" y="5581"/>
                  </a:lnTo>
                  <a:lnTo>
                    <a:pt x="19970" y="5581"/>
                  </a:lnTo>
                  <a:lnTo>
                    <a:pt x="19737" y="5130"/>
                  </a:lnTo>
                  <a:lnTo>
                    <a:pt x="19838" y="5130"/>
                  </a:lnTo>
                  <a:lnTo>
                    <a:pt x="19352" y="4177"/>
                  </a:lnTo>
                  <a:lnTo>
                    <a:pt x="19128" y="4612"/>
                  </a:lnTo>
                  <a:lnTo>
                    <a:pt x="19094" y="4538"/>
                  </a:lnTo>
                  <a:lnTo>
                    <a:pt x="19144" y="4538"/>
                  </a:lnTo>
                  <a:lnTo>
                    <a:pt x="18859" y="3977"/>
                  </a:lnTo>
                  <a:lnTo>
                    <a:pt x="18576" y="4538"/>
                  </a:lnTo>
                  <a:lnTo>
                    <a:pt x="18634" y="4538"/>
                  </a:lnTo>
                  <a:lnTo>
                    <a:pt x="18616" y="4578"/>
                  </a:lnTo>
                  <a:lnTo>
                    <a:pt x="18484" y="4446"/>
                  </a:lnTo>
                  <a:cubicBezTo>
                    <a:pt x="18434" y="4396"/>
                    <a:pt x="18392" y="4346"/>
                    <a:pt x="18341" y="4288"/>
                  </a:cubicBezTo>
                  <a:lnTo>
                    <a:pt x="18392" y="4288"/>
                  </a:lnTo>
                  <a:lnTo>
                    <a:pt x="18249" y="4011"/>
                  </a:lnTo>
                  <a:lnTo>
                    <a:pt x="18333" y="4011"/>
                  </a:lnTo>
                  <a:lnTo>
                    <a:pt x="18207" y="3768"/>
                  </a:lnTo>
                  <a:lnTo>
                    <a:pt x="18265" y="3768"/>
                  </a:lnTo>
                  <a:lnTo>
                    <a:pt x="17999" y="3259"/>
                  </a:lnTo>
                  <a:lnTo>
                    <a:pt x="17882" y="3493"/>
                  </a:lnTo>
                  <a:lnTo>
                    <a:pt x="17756" y="3251"/>
                  </a:lnTo>
                  <a:lnTo>
                    <a:pt x="17814" y="3251"/>
                  </a:lnTo>
                  <a:lnTo>
                    <a:pt x="17531" y="2691"/>
                  </a:lnTo>
                  <a:lnTo>
                    <a:pt x="17373" y="3008"/>
                  </a:lnTo>
                  <a:lnTo>
                    <a:pt x="17180" y="2641"/>
                  </a:lnTo>
                  <a:lnTo>
                    <a:pt x="17062" y="2884"/>
                  </a:lnTo>
                  <a:lnTo>
                    <a:pt x="16930" y="2623"/>
                  </a:lnTo>
                  <a:lnTo>
                    <a:pt x="17072" y="2623"/>
                  </a:lnTo>
                  <a:lnTo>
                    <a:pt x="16853" y="2198"/>
                  </a:lnTo>
                  <a:lnTo>
                    <a:pt x="16946" y="2198"/>
                  </a:lnTo>
                  <a:lnTo>
                    <a:pt x="16487" y="1280"/>
                  </a:lnTo>
                  <a:lnTo>
                    <a:pt x="16019" y="2198"/>
                  </a:lnTo>
                  <a:lnTo>
                    <a:pt x="16110" y="2198"/>
                  </a:lnTo>
                  <a:lnTo>
                    <a:pt x="15985" y="2441"/>
                  </a:lnTo>
                  <a:cubicBezTo>
                    <a:pt x="15909" y="2391"/>
                    <a:pt x="15827" y="2340"/>
                    <a:pt x="15743" y="2298"/>
                  </a:cubicBezTo>
                  <a:lnTo>
                    <a:pt x="15650" y="2122"/>
                  </a:lnTo>
                  <a:lnTo>
                    <a:pt x="15734" y="2122"/>
                  </a:lnTo>
                  <a:lnTo>
                    <a:pt x="15618" y="1897"/>
                  </a:lnTo>
                  <a:lnTo>
                    <a:pt x="15668" y="1897"/>
                  </a:lnTo>
                  <a:lnTo>
                    <a:pt x="15418" y="1412"/>
                  </a:lnTo>
                  <a:lnTo>
                    <a:pt x="15175" y="1897"/>
                  </a:lnTo>
                  <a:lnTo>
                    <a:pt x="15225" y="1897"/>
                  </a:lnTo>
                  <a:lnTo>
                    <a:pt x="15167" y="1997"/>
                  </a:lnTo>
                  <a:cubicBezTo>
                    <a:pt x="15017" y="1921"/>
                    <a:pt x="14856" y="1847"/>
                    <a:pt x="14698" y="1781"/>
                  </a:cubicBezTo>
                  <a:lnTo>
                    <a:pt x="14615" y="1612"/>
                  </a:lnTo>
                  <a:lnTo>
                    <a:pt x="14724" y="1612"/>
                  </a:lnTo>
                  <a:lnTo>
                    <a:pt x="14555" y="1280"/>
                  </a:lnTo>
                  <a:lnTo>
                    <a:pt x="14624" y="1280"/>
                  </a:lnTo>
                  <a:lnTo>
                    <a:pt x="14265" y="568"/>
                  </a:lnTo>
                  <a:lnTo>
                    <a:pt x="13922" y="1245"/>
                  </a:lnTo>
                  <a:lnTo>
                    <a:pt x="13863" y="1129"/>
                  </a:lnTo>
                  <a:lnTo>
                    <a:pt x="13972" y="1129"/>
                  </a:lnTo>
                  <a:lnTo>
                    <a:pt x="13803" y="794"/>
                  </a:lnTo>
                  <a:lnTo>
                    <a:pt x="13880" y="794"/>
                  </a:lnTo>
                  <a:lnTo>
                    <a:pt x="13513" y="84"/>
                  </a:lnTo>
                  <a:lnTo>
                    <a:pt x="13262" y="578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75"/>
            <p:cNvSpPr/>
            <p:nvPr/>
          </p:nvSpPr>
          <p:spPr>
            <a:xfrm>
              <a:off x="5248515" y="3557318"/>
              <a:ext cx="224337" cy="167804"/>
            </a:xfrm>
            <a:custGeom>
              <a:rect b="b" l="l" r="r" t="t"/>
              <a:pathLst>
                <a:path extrusionOk="0" h="3176" w="4246">
                  <a:moveTo>
                    <a:pt x="643" y="0"/>
                  </a:moveTo>
                  <a:cubicBezTo>
                    <a:pt x="557" y="0"/>
                    <a:pt x="470" y="12"/>
                    <a:pt x="385" y="35"/>
                  </a:cubicBezTo>
                  <a:lnTo>
                    <a:pt x="101" y="117"/>
                  </a:lnTo>
                  <a:cubicBezTo>
                    <a:pt x="34" y="135"/>
                    <a:pt x="0" y="209"/>
                    <a:pt x="26" y="276"/>
                  </a:cubicBezTo>
                  <a:lnTo>
                    <a:pt x="1338" y="3175"/>
                  </a:lnTo>
                  <a:lnTo>
                    <a:pt x="4246" y="2349"/>
                  </a:lnTo>
                  <a:lnTo>
                    <a:pt x="1196" y="175"/>
                  </a:lnTo>
                  <a:cubicBezTo>
                    <a:pt x="1034" y="60"/>
                    <a:pt x="839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75"/>
            <p:cNvSpPr/>
            <p:nvPr/>
          </p:nvSpPr>
          <p:spPr>
            <a:xfrm>
              <a:off x="5254749" y="3395485"/>
              <a:ext cx="1422530" cy="407939"/>
            </a:xfrm>
            <a:custGeom>
              <a:rect b="b" l="l" r="r" t="t"/>
              <a:pathLst>
                <a:path extrusionOk="0" h="7721" w="26924">
                  <a:moveTo>
                    <a:pt x="23748" y="0"/>
                  </a:moveTo>
                  <a:cubicBezTo>
                    <a:pt x="22989" y="0"/>
                    <a:pt x="22233" y="104"/>
                    <a:pt x="21500" y="314"/>
                  </a:cubicBezTo>
                  <a:lnTo>
                    <a:pt x="510" y="6272"/>
                  </a:lnTo>
                  <a:cubicBezTo>
                    <a:pt x="183" y="6365"/>
                    <a:pt x="1" y="6708"/>
                    <a:pt x="93" y="7024"/>
                  </a:cubicBezTo>
                  <a:cubicBezTo>
                    <a:pt x="159" y="7283"/>
                    <a:pt x="394" y="7460"/>
                    <a:pt x="652" y="7468"/>
                  </a:cubicBezTo>
                  <a:lnTo>
                    <a:pt x="8104" y="7718"/>
                  </a:lnTo>
                  <a:cubicBezTo>
                    <a:pt x="8155" y="7720"/>
                    <a:pt x="8206" y="7721"/>
                    <a:pt x="8257" y="7721"/>
                  </a:cubicBezTo>
                  <a:cubicBezTo>
                    <a:pt x="8725" y="7721"/>
                    <a:pt x="9190" y="7654"/>
                    <a:pt x="9635" y="7526"/>
                  </a:cubicBezTo>
                  <a:lnTo>
                    <a:pt x="22511" y="3874"/>
                  </a:lnTo>
                  <a:cubicBezTo>
                    <a:pt x="23506" y="3589"/>
                    <a:pt x="24432" y="3130"/>
                    <a:pt x="25261" y="2512"/>
                  </a:cubicBezTo>
                  <a:lnTo>
                    <a:pt x="26279" y="1734"/>
                  </a:lnTo>
                  <a:cubicBezTo>
                    <a:pt x="26923" y="1251"/>
                    <a:pt x="26638" y="230"/>
                    <a:pt x="25836" y="156"/>
                  </a:cubicBezTo>
                  <a:lnTo>
                    <a:pt x="24559" y="40"/>
                  </a:lnTo>
                  <a:cubicBezTo>
                    <a:pt x="24289" y="13"/>
                    <a:pt x="24018" y="0"/>
                    <a:pt x="23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75"/>
            <p:cNvSpPr/>
            <p:nvPr/>
          </p:nvSpPr>
          <p:spPr>
            <a:xfrm>
              <a:off x="5512533" y="3472994"/>
              <a:ext cx="1143508" cy="330430"/>
            </a:xfrm>
            <a:custGeom>
              <a:rect b="b" l="l" r="r" t="t"/>
              <a:pathLst>
                <a:path extrusionOk="0" h="6254" w="21643">
                  <a:moveTo>
                    <a:pt x="21643" y="1"/>
                  </a:moveTo>
                  <a:lnTo>
                    <a:pt x="1" y="6143"/>
                  </a:lnTo>
                  <a:lnTo>
                    <a:pt x="3225" y="6251"/>
                  </a:lnTo>
                  <a:cubicBezTo>
                    <a:pt x="3276" y="6253"/>
                    <a:pt x="3327" y="6254"/>
                    <a:pt x="3378" y="6254"/>
                  </a:cubicBezTo>
                  <a:cubicBezTo>
                    <a:pt x="3846" y="6254"/>
                    <a:pt x="4311" y="6187"/>
                    <a:pt x="4756" y="6059"/>
                  </a:cubicBezTo>
                  <a:lnTo>
                    <a:pt x="17632" y="2407"/>
                  </a:lnTo>
                  <a:cubicBezTo>
                    <a:pt x="18627" y="2122"/>
                    <a:pt x="19553" y="1663"/>
                    <a:pt x="20382" y="1045"/>
                  </a:cubicBezTo>
                  <a:lnTo>
                    <a:pt x="21400" y="267"/>
                  </a:lnTo>
                  <a:cubicBezTo>
                    <a:pt x="21509" y="193"/>
                    <a:pt x="21585" y="101"/>
                    <a:pt x="2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75"/>
            <p:cNvSpPr/>
            <p:nvPr/>
          </p:nvSpPr>
          <p:spPr>
            <a:xfrm>
              <a:off x="5594757" y="3522153"/>
              <a:ext cx="535458" cy="195424"/>
            </a:xfrm>
            <a:custGeom>
              <a:rect b="b" l="l" r="r" t="t"/>
              <a:pathLst>
                <a:path extrusionOk="0" h="2748" w="7530">
                  <a:moveTo>
                    <a:pt x="444" y="1"/>
                  </a:moveTo>
                  <a:lnTo>
                    <a:pt x="135" y="83"/>
                  </a:lnTo>
                  <a:cubicBezTo>
                    <a:pt x="17" y="117"/>
                    <a:pt x="1" y="283"/>
                    <a:pt x="109" y="342"/>
                  </a:cubicBezTo>
                  <a:lnTo>
                    <a:pt x="4629" y="2748"/>
                  </a:lnTo>
                  <a:lnTo>
                    <a:pt x="7529" y="1856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75"/>
            <p:cNvSpPr/>
            <p:nvPr/>
          </p:nvSpPr>
          <p:spPr>
            <a:xfrm>
              <a:off x="6113428" y="3611051"/>
              <a:ext cx="173510" cy="130714"/>
            </a:xfrm>
            <a:custGeom>
              <a:rect b="b" l="l" r="r" t="t"/>
              <a:pathLst>
                <a:path extrusionOk="0" h="2474" w="3284">
                  <a:moveTo>
                    <a:pt x="2580" y="0"/>
                  </a:moveTo>
                  <a:cubicBezTo>
                    <a:pt x="2556" y="0"/>
                    <a:pt x="2532" y="4"/>
                    <a:pt x="2507" y="11"/>
                  </a:cubicBezTo>
                  <a:lnTo>
                    <a:pt x="861" y="480"/>
                  </a:lnTo>
                  <a:cubicBezTo>
                    <a:pt x="317" y="630"/>
                    <a:pt x="0" y="1198"/>
                    <a:pt x="159" y="1733"/>
                  </a:cubicBezTo>
                  <a:cubicBezTo>
                    <a:pt x="283" y="2184"/>
                    <a:pt x="689" y="2473"/>
                    <a:pt x="1134" y="2473"/>
                  </a:cubicBezTo>
                  <a:cubicBezTo>
                    <a:pt x="1226" y="2473"/>
                    <a:pt x="1319" y="2461"/>
                    <a:pt x="1412" y="2435"/>
                  </a:cubicBezTo>
                  <a:lnTo>
                    <a:pt x="3059" y="1966"/>
                  </a:lnTo>
                  <a:cubicBezTo>
                    <a:pt x="3201" y="1926"/>
                    <a:pt x="3283" y="1775"/>
                    <a:pt x="3251" y="1633"/>
                  </a:cubicBezTo>
                  <a:lnTo>
                    <a:pt x="2842" y="195"/>
                  </a:lnTo>
                  <a:cubicBezTo>
                    <a:pt x="2807" y="77"/>
                    <a:pt x="2698" y="0"/>
                    <a:pt x="2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75"/>
            <p:cNvSpPr/>
            <p:nvPr/>
          </p:nvSpPr>
          <p:spPr>
            <a:xfrm>
              <a:off x="5066875" y="3709124"/>
              <a:ext cx="525824" cy="81942"/>
            </a:xfrm>
            <a:custGeom>
              <a:rect b="b" l="l" r="r" t="t"/>
              <a:pathLst>
                <a:path extrusionOk="0" h="529" w="3394">
                  <a:moveTo>
                    <a:pt x="3394" y="1"/>
                  </a:moveTo>
                  <a:lnTo>
                    <a:pt x="678" y="177"/>
                  </a:lnTo>
                  <a:lnTo>
                    <a:pt x="1" y="370"/>
                  </a:lnTo>
                  <a:lnTo>
                    <a:pt x="1547" y="528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7" name="Google Shape;907;p75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Lots of Winter Weather</a:t>
            </a:r>
            <a:endParaRPr/>
          </a:p>
        </p:txBody>
      </p:sp>
      <p:sp>
        <p:nvSpPr>
          <p:cNvPr id="908" name="Google Shape;908;p75"/>
          <p:cNvSpPr/>
          <p:nvPr/>
        </p:nvSpPr>
        <p:spPr>
          <a:xfrm>
            <a:off x="587212" y="3804500"/>
            <a:ext cx="804600" cy="207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9" name="Google Shape;909;p75"/>
          <p:cNvSpPr/>
          <p:nvPr/>
        </p:nvSpPr>
        <p:spPr>
          <a:xfrm>
            <a:off x="2392637" y="3964975"/>
            <a:ext cx="576300" cy="1848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highlight>
                <a:schemeClr val="accen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0" name="Google Shape;910;p75"/>
          <p:cNvSpPr/>
          <p:nvPr/>
        </p:nvSpPr>
        <p:spPr>
          <a:xfrm>
            <a:off x="1731662" y="3875275"/>
            <a:ext cx="453000" cy="897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1" name="Google Shape;911;p75"/>
          <p:cNvSpPr txBox="1"/>
          <p:nvPr/>
        </p:nvSpPr>
        <p:spPr>
          <a:xfrm>
            <a:off x="3375001" y="1344325"/>
            <a:ext cx="5600100" cy="29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as a whole shuts down during winter weather events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don’t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experience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flying in the worst conditions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SOPs and aircraft limitations prevent training in icing conditions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2" name="Google Shape;912;p75"/>
          <p:cNvSpPr/>
          <p:nvPr/>
        </p:nvSpPr>
        <p:spPr>
          <a:xfrm>
            <a:off x="7470575" y="173975"/>
            <a:ext cx="1673400" cy="1076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6"/>
          <p:cNvSpPr txBox="1"/>
          <p:nvPr>
            <p:ph idx="6" type="title"/>
          </p:nvPr>
        </p:nvSpPr>
        <p:spPr>
          <a:xfrm>
            <a:off x="582321" y="334325"/>
            <a:ext cx="29862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Flying</a:t>
            </a:r>
            <a:endParaRPr/>
          </a:p>
        </p:txBody>
      </p:sp>
      <p:sp>
        <p:nvSpPr>
          <p:cNvPr id="918" name="Google Shape;918;p76"/>
          <p:cNvSpPr txBox="1"/>
          <p:nvPr/>
        </p:nvSpPr>
        <p:spPr>
          <a:xfrm>
            <a:off x="1119450" y="1805050"/>
            <a:ext cx="6905100" cy="27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Although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Oklahoma has seasonal temperature changes with warm summers, we don’t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experience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the conditions that are common in the Southwest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7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Mountain Flying</a:t>
            </a:r>
            <a:endParaRPr/>
          </a:p>
        </p:txBody>
      </p:sp>
      <p:sp>
        <p:nvSpPr>
          <p:cNvPr id="924" name="Google Shape;924;p77"/>
          <p:cNvSpPr txBox="1"/>
          <p:nvPr/>
        </p:nvSpPr>
        <p:spPr>
          <a:xfrm>
            <a:off x="1511525" y="1337525"/>
            <a:ext cx="5589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Oklahoma isn’t known for its mountainous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terrain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and private pilots don’t get experience or instruction on mountain / canyon flying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8"/>
          <p:cNvSpPr txBox="1"/>
          <p:nvPr>
            <p:ph idx="2" type="title"/>
          </p:nvPr>
        </p:nvSpPr>
        <p:spPr>
          <a:xfrm>
            <a:off x="696150" y="1857375"/>
            <a:ext cx="77517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Mitigate These Risks?</a:t>
            </a:r>
            <a:endParaRPr/>
          </a:p>
        </p:txBody>
      </p:sp>
      <p:grpSp>
        <p:nvGrpSpPr>
          <p:cNvPr id="930" name="Google Shape;930;p78"/>
          <p:cNvGrpSpPr/>
          <p:nvPr/>
        </p:nvGrpSpPr>
        <p:grpSpPr>
          <a:xfrm>
            <a:off x="6395250" y="212921"/>
            <a:ext cx="2929216" cy="919180"/>
            <a:chOff x="1576350" y="100149"/>
            <a:chExt cx="8047297" cy="2525219"/>
          </a:xfrm>
        </p:grpSpPr>
        <p:sp>
          <p:nvSpPr>
            <p:cNvPr id="931" name="Google Shape;931;p78"/>
            <p:cNvSpPr/>
            <p:nvPr/>
          </p:nvSpPr>
          <p:spPr>
            <a:xfrm>
              <a:off x="2686073" y="1242852"/>
              <a:ext cx="5671175" cy="241336"/>
            </a:xfrm>
            <a:custGeom>
              <a:rect b="b" l="l" r="r" t="t"/>
              <a:pathLst>
                <a:path extrusionOk="0" h="8718" w="204865">
                  <a:moveTo>
                    <a:pt x="119719" y="0"/>
                  </a:moveTo>
                  <a:cubicBezTo>
                    <a:pt x="114044" y="0"/>
                    <a:pt x="108840" y="4574"/>
                    <a:pt x="108840" y="4574"/>
                  </a:cubicBezTo>
                  <a:cubicBezTo>
                    <a:pt x="108840" y="4574"/>
                    <a:pt x="108272" y="647"/>
                    <a:pt x="105950" y="597"/>
                  </a:cubicBezTo>
                  <a:cubicBezTo>
                    <a:pt x="105941" y="597"/>
                    <a:pt x="105932" y="597"/>
                    <a:pt x="105923" y="597"/>
                  </a:cubicBezTo>
                  <a:cubicBezTo>
                    <a:pt x="103599" y="597"/>
                    <a:pt x="100001" y="4925"/>
                    <a:pt x="100001" y="4925"/>
                  </a:cubicBezTo>
                  <a:cubicBezTo>
                    <a:pt x="100001" y="4925"/>
                    <a:pt x="98607" y="3017"/>
                    <a:pt x="96634" y="3017"/>
                  </a:cubicBezTo>
                  <a:cubicBezTo>
                    <a:pt x="96593" y="3017"/>
                    <a:pt x="96551" y="3018"/>
                    <a:pt x="96509" y="3020"/>
                  </a:cubicBezTo>
                  <a:cubicBezTo>
                    <a:pt x="94471" y="3104"/>
                    <a:pt x="90344" y="5593"/>
                    <a:pt x="90344" y="5593"/>
                  </a:cubicBezTo>
                  <a:lnTo>
                    <a:pt x="1" y="8718"/>
                  </a:lnTo>
                  <a:lnTo>
                    <a:pt x="161272" y="6512"/>
                  </a:lnTo>
                  <a:lnTo>
                    <a:pt x="204864" y="4340"/>
                  </a:lnTo>
                  <a:lnTo>
                    <a:pt x="153987" y="1199"/>
                  </a:lnTo>
                  <a:cubicBezTo>
                    <a:pt x="151948" y="1282"/>
                    <a:pt x="147437" y="3922"/>
                    <a:pt x="147437" y="3922"/>
                  </a:cubicBezTo>
                  <a:cubicBezTo>
                    <a:pt x="147437" y="3922"/>
                    <a:pt x="148623" y="2786"/>
                    <a:pt x="145967" y="1266"/>
                  </a:cubicBezTo>
                  <a:cubicBezTo>
                    <a:pt x="145580" y="1044"/>
                    <a:pt x="145052" y="950"/>
                    <a:pt x="144432" y="950"/>
                  </a:cubicBezTo>
                  <a:cubicBezTo>
                    <a:pt x="140793" y="950"/>
                    <a:pt x="133987" y="4206"/>
                    <a:pt x="133987" y="4206"/>
                  </a:cubicBezTo>
                  <a:cubicBezTo>
                    <a:pt x="133987" y="4206"/>
                    <a:pt x="137696" y="1867"/>
                    <a:pt x="134254" y="664"/>
                  </a:cubicBezTo>
                  <a:cubicBezTo>
                    <a:pt x="133875" y="530"/>
                    <a:pt x="133446" y="470"/>
                    <a:pt x="132982" y="470"/>
                  </a:cubicBezTo>
                  <a:cubicBezTo>
                    <a:pt x="129237" y="470"/>
                    <a:pt x="123243" y="4373"/>
                    <a:pt x="123243" y="4373"/>
                  </a:cubicBezTo>
                  <a:cubicBezTo>
                    <a:pt x="123243" y="4373"/>
                    <a:pt x="126083" y="313"/>
                    <a:pt x="120219" y="13"/>
                  </a:cubicBezTo>
                  <a:cubicBezTo>
                    <a:pt x="120052" y="4"/>
                    <a:pt x="119885" y="0"/>
                    <a:pt x="119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78"/>
            <p:cNvSpPr/>
            <p:nvPr/>
          </p:nvSpPr>
          <p:spPr>
            <a:xfrm>
              <a:off x="7865549" y="2136482"/>
              <a:ext cx="1019851" cy="393106"/>
            </a:xfrm>
            <a:custGeom>
              <a:rect b="b" l="l" r="r" t="t"/>
              <a:pathLst>
                <a:path extrusionOk="0" h="16325" w="42357">
                  <a:moveTo>
                    <a:pt x="41087" y="12181"/>
                  </a:moveTo>
                  <a:cubicBezTo>
                    <a:pt x="40653" y="11914"/>
                    <a:pt x="40369" y="11446"/>
                    <a:pt x="40268" y="10945"/>
                  </a:cubicBezTo>
                  <a:cubicBezTo>
                    <a:pt x="39901" y="9107"/>
                    <a:pt x="37110" y="7603"/>
                    <a:pt x="35724" y="6968"/>
                  </a:cubicBezTo>
                  <a:cubicBezTo>
                    <a:pt x="35239" y="6734"/>
                    <a:pt x="34805" y="6400"/>
                    <a:pt x="34487" y="5966"/>
                  </a:cubicBezTo>
                  <a:cubicBezTo>
                    <a:pt x="32816" y="3676"/>
                    <a:pt x="30043" y="2574"/>
                    <a:pt x="27336" y="3008"/>
                  </a:cubicBezTo>
                  <a:cubicBezTo>
                    <a:pt x="26300" y="3175"/>
                    <a:pt x="25247" y="2841"/>
                    <a:pt x="24462" y="2173"/>
                  </a:cubicBezTo>
                  <a:cubicBezTo>
                    <a:pt x="22858" y="819"/>
                    <a:pt x="20769" y="1"/>
                    <a:pt x="18514" y="1"/>
                  </a:cubicBezTo>
                  <a:cubicBezTo>
                    <a:pt x="14587" y="1"/>
                    <a:pt x="11245" y="2457"/>
                    <a:pt x="9875" y="5899"/>
                  </a:cubicBezTo>
                  <a:cubicBezTo>
                    <a:pt x="8990" y="5247"/>
                    <a:pt x="7904" y="4879"/>
                    <a:pt x="6701" y="4879"/>
                  </a:cubicBezTo>
                  <a:cubicBezTo>
                    <a:pt x="2607" y="4879"/>
                    <a:pt x="1" y="12014"/>
                    <a:pt x="1839" y="15623"/>
                  </a:cubicBezTo>
                  <a:cubicBezTo>
                    <a:pt x="1638" y="16174"/>
                    <a:pt x="42357" y="16325"/>
                    <a:pt x="42357" y="14487"/>
                  </a:cubicBezTo>
                  <a:cubicBezTo>
                    <a:pt x="42340" y="13501"/>
                    <a:pt x="41839" y="12666"/>
                    <a:pt x="41087" y="1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78"/>
            <p:cNvSpPr/>
            <p:nvPr/>
          </p:nvSpPr>
          <p:spPr>
            <a:xfrm>
              <a:off x="1576350" y="1648079"/>
              <a:ext cx="5671175" cy="241807"/>
            </a:xfrm>
            <a:custGeom>
              <a:rect b="b" l="l" r="r" t="t"/>
              <a:pathLst>
                <a:path extrusionOk="0" h="8735" w="204865">
                  <a:moveTo>
                    <a:pt x="119719" y="0"/>
                  </a:moveTo>
                  <a:cubicBezTo>
                    <a:pt x="114045" y="0"/>
                    <a:pt x="108840" y="4574"/>
                    <a:pt x="108840" y="4574"/>
                  </a:cubicBezTo>
                  <a:cubicBezTo>
                    <a:pt x="108840" y="4574"/>
                    <a:pt x="108272" y="647"/>
                    <a:pt x="105950" y="597"/>
                  </a:cubicBezTo>
                  <a:cubicBezTo>
                    <a:pt x="105941" y="597"/>
                    <a:pt x="105932" y="597"/>
                    <a:pt x="105923" y="597"/>
                  </a:cubicBezTo>
                  <a:cubicBezTo>
                    <a:pt x="103616" y="597"/>
                    <a:pt x="100001" y="4924"/>
                    <a:pt x="100001" y="4924"/>
                  </a:cubicBezTo>
                  <a:cubicBezTo>
                    <a:pt x="100001" y="4924"/>
                    <a:pt x="98623" y="3017"/>
                    <a:pt x="96635" y="3017"/>
                  </a:cubicBezTo>
                  <a:cubicBezTo>
                    <a:pt x="96594" y="3017"/>
                    <a:pt x="96552" y="3018"/>
                    <a:pt x="96509" y="3020"/>
                  </a:cubicBezTo>
                  <a:cubicBezTo>
                    <a:pt x="94471" y="3103"/>
                    <a:pt x="90361" y="5593"/>
                    <a:pt x="90361" y="5593"/>
                  </a:cubicBezTo>
                  <a:lnTo>
                    <a:pt x="1" y="8734"/>
                  </a:lnTo>
                  <a:lnTo>
                    <a:pt x="1" y="8734"/>
                  </a:lnTo>
                  <a:lnTo>
                    <a:pt x="161289" y="6512"/>
                  </a:lnTo>
                  <a:lnTo>
                    <a:pt x="204864" y="4340"/>
                  </a:lnTo>
                  <a:lnTo>
                    <a:pt x="153987" y="1198"/>
                  </a:lnTo>
                  <a:cubicBezTo>
                    <a:pt x="151948" y="1282"/>
                    <a:pt x="147437" y="3922"/>
                    <a:pt x="147437" y="3922"/>
                  </a:cubicBezTo>
                  <a:cubicBezTo>
                    <a:pt x="147437" y="3922"/>
                    <a:pt x="148623" y="2786"/>
                    <a:pt x="145967" y="1265"/>
                  </a:cubicBezTo>
                  <a:cubicBezTo>
                    <a:pt x="145584" y="1045"/>
                    <a:pt x="145059" y="950"/>
                    <a:pt x="144443" y="950"/>
                  </a:cubicBezTo>
                  <a:cubicBezTo>
                    <a:pt x="140812" y="950"/>
                    <a:pt x="133987" y="4223"/>
                    <a:pt x="133987" y="4223"/>
                  </a:cubicBezTo>
                  <a:cubicBezTo>
                    <a:pt x="133987" y="4223"/>
                    <a:pt x="137696" y="1884"/>
                    <a:pt x="134254" y="664"/>
                  </a:cubicBezTo>
                  <a:cubicBezTo>
                    <a:pt x="133880" y="533"/>
                    <a:pt x="133457" y="475"/>
                    <a:pt x="133000" y="475"/>
                  </a:cubicBezTo>
                  <a:cubicBezTo>
                    <a:pt x="129255" y="475"/>
                    <a:pt x="123243" y="4390"/>
                    <a:pt x="123243" y="4390"/>
                  </a:cubicBezTo>
                  <a:cubicBezTo>
                    <a:pt x="123243" y="4390"/>
                    <a:pt x="126084" y="330"/>
                    <a:pt x="120219" y="12"/>
                  </a:cubicBezTo>
                  <a:cubicBezTo>
                    <a:pt x="120052" y="4"/>
                    <a:pt x="119885" y="0"/>
                    <a:pt x="119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78"/>
            <p:cNvSpPr/>
            <p:nvPr/>
          </p:nvSpPr>
          <p:spPr>
            <a:xfrm>
              <a:off x="6384836" y="1199691"/>
              <a:ext cx="2784472" cy="1304372"/>
            </a:xfrm>
            <a:custGeom>
              <a:rect b="b" l="l" r="r" t="t"/>
              <a:pathLst>
                <a:path extrusionOk="0" h="47119" w="100586">
                  <a:moveTo>
                    <a:pt x="100586" y="47119"/>
                  </a:moveTo>
                  <a:lnTo>
                    <a:pt x="70945" y="44663"/>
                  </a:lnTo>
                  <a:cubicBezTo>
                    <a:pt x="45481" y="42524"/>
                    <a:pt x="21036" y="33752"/>
                    <a:pt x="0" y="19216"/>
                  </a:cubicBezTo>
                  <a:lnTo>
                    <a:pt x="0" y="13702"/>
                  </a:lnTo>
                  <a:cubicBezTo>
                    <a:pt x="0" y="11914"/>
                    <a:pt x="1354" y="10410"/>
                    <a:pt x="3125" y="10227"/>
                  </a:cubicBezTo>
                  <a:lnTo>
                    <a:pt x="1005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78"/>
            <p:cNvSpPr/>
            <p:nvPr/>
          </p:nvSpPr>
          <p:spPr>
            <a:xfrm>
              <a:off x="6384836" y="1200632"/>
              <a:ext cx="2784472" cy="1303431"/>
            </a:xfrm>
            <a:custGeom>
              <a:rect b="b" l="l" r="r" t="t"/>
              <a:pathLst>
                <a:path extrusionOk="0" h="47085" w="100586">
                  <a:moveTo>
                    <a:pt x="100586" y="47085"/>
                  </a:moveTo>
                  <a:lnTo>
                    <a:pt x="70945" y="44629"/>
                  </a:lnTo>
                  <a:cubicBezTo>
                    <a:pt x="45481" y="42490"/>
                    <a:pt x="21036" y="33718"/>
                    <a:pt x="0" y="19182"/>
                  </a:cubicBezTo>
                  <a:lnTo>
                    <a:pt x="0" y="13083"/>
                  </a:lnTo>
                  <a:cubicBezTo>
                    <a:pt x="0" y="11629"/>
                    <a:pt x="1103" y="10410"/>
                    <a:pt x="2540" y="10276"/>
                  </a:cubicBezTo>
                  <a:lnTo>
                    <a:pt x="100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78"/>
            <p:cNvSpPr/>
            <p:nvPr/>
          </p:nvSpPr>
          <p:spPr>
            <a:xfrm>
              <a:off x="6384836" y="1647940"/>
              <a:ext cx="2784472" cy="785878"/>
            </a:xfrm>
            <a:custGeom>
              <a:rect b="b" l="l" r="r" t="t"/>
              <a:pathLst>
                <a:path extrusionOk="0" h="28389" w="100586">
                  <a:moveTo>
                    <a:pt x="0" y="0"/>
                  </a:moveTo>
                  <a:lnTo>
                    <a:pt x="0" y="485"/>
                  </a:lnTo>
                  <a:cubicBezTo>
                    <a:pt x="21036" y="15038"/>
                    <a:pt x="45481" y="23810"/>
                    <a:pt x="70945" y="25915"/>
                  </a:cubicBezTo>
                  <a:lnTo>
                    <a:pt x="100586" y="28388"/>
                  </a:lnTo>
                  <a:lnTo>
                    <a:pt x="100586" y="18480"/>
                  </a:lnTo>
                  <a:lnTo>
                    <a:pt x="56642" y="16709"/>
                  </a:lnTo>
                  <a:cubicBezTo>
                    <a:pt x="36759" y="15055"/>
                    <a:pt x="17511" y="934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78"/>
            <p:cNvSpPr/>
            <p:nvPr/>
          </p:nvSpPr>
          <p:spPr>
            <a:xfrm>
              <a:off x="6741003" y="142701"/>
              <a:ext cx="1422327" cy="1408458"/>
            </a:xfrm>
            <a:custGeom>
              <a:rect b="b" l="l" r="r" t="t"/>
              <a:pathLst>
                <a:path extrusionOk="0" h="50879" w="51380">
                  <a:moveTo>
                    <a:pt x="1" y="1"/>
                  </a:moveTo>
                  <a:lnTo>
                    <a:pt x="185" y="48456"/>
                  </a:lnTo>
                  <a:lnTo>
                    <a:pt x="803" y="50878"/>
                  </a:lnTo>
                  <a:lnTo>
                    <a:pt x="51380" y="50878"/>
                  </a:lnTo>
                  <a:lnTo>
                    <a:pt x="46016" y="48456"/>
                  </a:lnTo>
                  <a:lnTo>
                    <a:pt x="46117" y="46083"/>
                  </a:lnTo>
                  <a:cubicBezTo>
                    <a:pt x="46117" y="43059"/>
                    <a:pt x="44095" y="40385"/>
                    <a:pt x="41171" y="39567"/>
                  </a:cubicBezTo>
                  <a:lnTo>
                    <a:pt x="35490" y="37996"/>
                  </a:lnTo>
                  <a:cubicBezTo>
                    <a:pt x="28071" y="35924"/>
                    <a:pt x="21572" y="31313"/>
                    <a:pt x="17177" y="249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78"/>
            <p:cNvSpPr/>
            <p:nvPr/>
          </p:nvSpPr>
          <p:spPr>
            <a:xfrm>
              <a:off x="6263631" y="100149"/>
              <a:ext cx="1760441" cy="1383931"/>
            </a:xfrm>
            <a:custGeom>
              <a:rect b="b" l="l" r="r" t="t"/>
              <a:pathLst>
                <a:path extrusionOk="0" h="49993" w="63594">
                  <a:moveTo>
                    <a:pt x="34437" y="24997"/>
                  </a:moveTo>
                  <a:lnTo>
                    <a:pt x="17144" y="84"/>
                  </a:lnTo>
                  <a:lnTo>
                    <a:pt x="1" y="1"/>
                  </a:lnTo>
                  <a:lnTo>
                    <a:pt x="17327" y="49993"/>
                  </a:lnTo>
                  <a:lnTo>
                    <a:pt x="34370" y="49993"/>
                  </a:lnTo>
                  <a:lnTo>
                    <a:pt x="49976" y="49993"/>
                  </a:lnTo>
                  <a:lnTo>
                    <a:pt x="63593" y="49993"/>
                  </a:lnTo>
                  <a:lnTo>
                    <a:pt x="63593" y="46183"/>
                  </a:lnTo>
                  <a:cubicBezTo>
                    <a:pt x="63593" y="43142"/>
                    <a:pt x="61538" y="40469"/>
                    <a:pt x="58614" y="39667"/>
                  </a:cubicBezTo>
                  <a:lnTo>
                    <a:pt x="52900" y="38096"/>
                  </a:lnTo>
                  <a:cubicBezTo>
                    <a:pt x="45415" y="36024"/>
                    <a:pt x="38865" y="31396"/>
                    <a:pt x="34437" y="2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78"/>
            <p:cNvSpPr/>
            <p:nvPr/>
          </p:nvSpPr>
          <p:spPr>
            <a:xfrm>
              <a:off x="5831137" y="1606773"/>
              <a:ext cx="2132300" cy="117042"/>
            </a:xfrm>
            <a:custGeom>
              <a:rect b="b" l="l" r="r" t="t"/>
              <a:pathLst>
                <a:path extrusionOk="0" h="4228" w="77027">
                  <a:moveTo>
                    <a:pt x="77027" y="4228"/>
                  </a:moveTo>
                  <a:lnTo>
                    <a:pt x="0" y="4228"/>
                  </a:lnTo>
                  <a:lnTo>
                    <a:pt x="0" y="1838"/>
                  </a:lnTo>
                  <a:lnTo>
                    <a:pt x="770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78"/>
            <p:cNvSpPr/>
            <p:nvPr/>
          </p:nvSpPr>
          <p:spPr>
            <a:xfrm>
              <a:off x="5831137" y="1724268"/>
              <a:ext cx="2132300" cy="116128"/>
            </a:xfrm>
            <a:custGeom>
              <a:rect b="b" l="l" r="r" t="t"/>
              <a:pathLst>
                <a:path extrusionOk="0" h="4195" w="77027">
                  <a:moveTo>
                    <a:pt x="0" y="0"/>
                  </a:moveTo>
                  <a:lnTo>
                    <a:pt x="0" y="2523"/>
                  </a:lnTo>
                  <a:cubicBezTo>
                    <a:pt x="0" y="3442"/>
                    <a:pt x="752" y="4194"/>
                    <a:pt x="1671" y="4194"/>
                  </a:cubicBezTo>
                  <a:lnTo>
                    <a:pt x="77027" y="4194"/>
                  </a:lnTo>
                  <a:lnTo>
                    <a:pt x="770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78"/>
            <p:cNvSpPr/>
            <p:nvPr/>
          </p:nvSpPr>
          <p:spPr>
            <a:xfrm>
              <a:off x="8288342" y="1502234"/>
              <a:ext cx="191978" cy="191978"/>
            </a:xfrm>
            <a:custGeom>
              <a:rect b="b" l="l" r="r" t="t"/>
              <a:pathLst>
                <a:path extrusionOk="0" h="6935" w="6935">
                  <a:moveTo>
                    <a:pt x="3475" y="0"/>
                  </a:moveTo>
                  <a:cubicBezTo>
                    <a:pt x="1554" y="0"/>
                    <a:pt x="0" y="1554"/>
                    <a:pt x="0" y="3476"/>
                  </a:cubicBezTo>
                  <a:cubicBezTo>
                    <a:pt x="0" y="5397"/>
                    <a:pt x="1554" y="6934"/>
                    <a:pt x="3475" y="6934"/>
                  </a:cubicBezTo>
                  <a:cubicBezTo>
                    <a:pt x="5380" y="6934"/>
                    <a:pt x="6934" y="5397"/>
                    <a:pt x="6934" y="3476"/>
                  </a:cubicBezTo>
                  <a:cubicBezTo>
                    <a:pt x="6934" y="1554"/>
                    <a:pt x="5380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78"/>
            <p:cNvSpPr/>
            <p:nvPr/>
          </p:nvSpPr>
          <p:spPr>
            <a:xfrm>
              <a:off x="8619066" y="1561239"/>
              <a:ext cx="191978" cy="191978"/>
            </a:xfrm>
            <a:custGeom>
              <a:rect b="b" l="l" r="r" t="t"/>
              <a:pathLst>
                <a:path extrusionOk="0" h="6935" w="6935">
                  <a:moveTo>
                    <a:pt x="3476" y="0"/>
                  </a:moveTo>
                  <a:cubicBezTo>
                    <a:pt x="1555" y="0"/>
                    <a:pt x="1" y="1554"/>
                    <a:pt x="1" y="3476"/>
                  </a:cubicBezTo>
                  <a:cubicBezTo>
                    <a:pt x="1" y="5397"/>
                    <a:pt x="1555" y="6934"/>
                    <a:pt x="3476" y="6934"/>
                  </a:cubicBezTo>
                  <a:cubicBezTo>
                    <a:pt x="5381" y="6934"/>
                    <a:pt x="6935" y="5397"/>
                    <a:pt x="6935" y="3476"/>
                  </a:cubicBezTo>
                  <a:cubicBezTo>
                    <a:pt x="6935" y="1554"/>
                    <a:pt x="5364" y="0"/>
                    <a:pt x="3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78"/>
            <p:cNvSpPr/>
            <p:nvPr/>
          </p:nvSpPr>
          <p:spPr>
            <a:xfrm>
              <a:off x="6345523" y="819345"/>
              <a:ext cx="492139" cy="156821"/>
            </a:xfrm>
            <a:custGeom>
              <a:rect b="b" l="l" r="r" t="t"/>
              <a:pathLst>
                <a:path extrusionOk="0" h="5665" w="17778">
                  <a:moveTo>
                    <a:pt x="0" y="0"/>
                  </a:moveTo>
                  <a:lnTo>
                    <a:pt x="0" y="5664"/>
                  </a:lnTo>
                  <a:lnTo>
                    <a:pt x="17778" y="5664"/>
                  </a:lnTo>
                  <a:lnTo>
                    <a:pt x="136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78"/>
            <p:cNvSpPr/>
            <p:nvPr/>
          </p:nvSpPr>
          <p:spPr>
            <a:xfrm>
              <a:off x="4338715" y="2383562"/>
              <a:ext cx="5284931" cy="241807"/>
            </a:xfrm>
            <a:custGeom>
              <a:rect b="b" l="l" r="r" t="t"/>
              <a:pathLst>
                <a:path extrusionOk="0" h="8735" w="204882">
                  <a:moveTo>
                    <a:pt x="119719" y="1"/>
                  </a:moveTo>
                  <a:cubicBezTo>
                    <a:pt x="114045" y="1"/>
                    <a:pt x="108841" y="4574"/>
                    <a:pt x="108841" y="4574"/>
                  </a:cubicBezTo>
                  <a:cubicBezTo>
                    <a:pt x="108841" y="4574"/>
                    <a:pt x="108272" y="648"/>
                    <a:pt x="105967" y="598"/>
                  </a:cubicBezTo>
                  <a:cubicBezTo>
                    <a:pt x="105958" y="597"/>
                    <a:pt x="105949" y="597"/>
                    <a:pt x="105940" y="597"/>
                  </a:cubicBezTo>
                  <a:cubicBezTo>
                    <a:pt x="103616" y="597"/>
                    <a:pt x="100002" y="4925"/>
                    <a:pt x="100002" y="4925"/>
                  </a:cubicBezTo>
                  <a:cubicBezTo>
                    <a:pt x="100002" y="4925"/>
                    <a:pt x="98623" y="3018"/>
                    <a:pt x="96651" y="3018"/>
                  </a:cubicBezTo>
                  <a:cubicBezTo>
                    <a:pt x="96610" y="3018"/>
                    <a:pt x="96568" y="3019"/>
                    <a:pt x="96526" y="3020"/>
                  </a:cubicBezTo>
                  <a:cubicBezTo>
                    <a:pt x="94471" y="3104"/>
                    <a:pt x="90361" y="5593"/>
                    <a:pt x="90361" y="5593"/>
                  </a:cubicBezTo>
                  <a:lnTo>
                    <a:pt x="1" y="8735"/>
                  </a:lnTo>
                  <a:lnTo>
                    <a:pt x="161289" y="6512"/>
                  </a:lnTo>
                  <a:lnTo>
                    <a:pt x="204881" y="4340"/>
                  </a:lnTo>
                  <a:lnTo>
                    <a:pt x="154004" y="1216"/>
                  </a:lnTo>
                  <a:cubicBezTo>
                    <a:pt x="151949" y="1299"/>
                    <a:pt x="147437" y="3923"/>
                    <a:pt x="147437" y="3923"/>
                  </a:cubicBezTo>
                  <a:cubicBezTo>
                    <a:pt x="147437" y="3923"/>
                    <a:pt x="148624" y="2803"/>
                    <a:pt x="145984" y="1266"/>
                  </a:cubicBezTo>
                  <a:cubicBezTo>
                    <a:pt x="145598" y="1045"/>
                    <a:pt x="145072" y="951"/>
                    <a:pt x="144454" y="951"/>
                  </a:cubicBezTo>
                  <a:cubicBezTo>
                    <a:pt x="140813" y="951"/>
                    <a:pt x="133987" y="4223"/>
                    <a:pt x="133987" y="4223"/>
                  </a:cubicBezTo>
                  <a:cubicBezTo>
                    <a:pt x="133987" y="4223"/>
                    <a:pt x="137713" y="1884"/>
                    <a:pt x="134254" y="664"/>
                  </a:cubicBezTo>
                  <a:cubicBezTo>
                    <a:pt x="133880" y="534"/>
                    <a:pt x="133457" y="475"/>
                    <a:pt x="133000" y="475"/>
                  </a:cubicBezTo>
                  <a:cubicBezTo>
                    <a:pt x="129259" y="475"/>
                    <a:pt x="123260" y="4390"/>
                    <a:pt x="123260" y="4390"/>
                  </a:cubicBezTo>
                  <a:cubicBezTo>
                    <a:pt x="123260" y="4390"/>
                    <a:pt x="126100" y="330"/>
                    <a:pt x="120219" y="13"/>
                  </a:cubicBezTo>
                  <a:cubicBezTo>
                    <a:pt x="120052" y="5"/>
                    <a:pt x="119885" y="1"/>
                    <a:pt x="119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3275" lIns="33275" spcFirstLastPara="1" rIns="33275" wrap="square" tIns="33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9"/>
          <p:cNvSpPr txBox="1"/>
          <p:nvPr>
            <p:ph type="title"/>
          </p:nvPr>
        </p:nvSpPr>
        <p:spPr>
          <a:xfrm>
            <a:off x="582327" y="234062"/>
            <a:ext cx="60813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Dialogue Between Students</a:t>
            </a:r>
            <a:endParaRPr/>
          </a:p>
        </p:txBody>
      </p:sp>
      <p:sp>
        <p:nvSpPr>
          <p:cNvPr id="950" name="Google Shape;950;p79"/>
          <p:cNvSpPr txBox="1"/>
          <p:nvPr/>
        </p:nvSpPr>
        <p:spPr>
          <a:xfrm>
            <a:off x="714900" y="2498575"/>
            <a:ext cx="2145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“I just </a:t>
            </a: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de-iced for the fourth time this week :( ”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1" name="Google Shape;951;p79"/>
          <p:cNvSpPr txBox="1"/>
          <p:nvPr/>
        </p:nvSpPr>
        <p:spPr>
          <a:xfrm>
            <a:off x="3652438" y="1727800"/>
            <a:ext cx="184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“Low density altitudes are great, fast climbs!”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2" name="Google Shape;952;p79"/>
          <p:cNvSpPr txBox="1"/>
          <p:nvPr/>
        </p:nvSpPr>
        <p:spPr>
          <a:xfrm>
            <a:off x="7036425" y="2212588"/>
            <a:ext cx="184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“I just flew in IMC, it was really cool!”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3" name="Google Shape;953;p79"/>
          <p:cNvSpPr/>
          <p:nvPr/>
        </p:nvSpPr>
        <p:spPr>
          <a:xfrm>
            <a:off x="1148100" y="1845124"/>
            <a:ext cx="1611796" cy="484787"/>
          </a:xfrm>
          <a:custGeom>
            <a:rect b="b" l="l" r="r" t="t"/>
            <a:pathLst>
              <a:path extrusionOk="0" h="15553" w="51714">
                <a:moveTo>
                  <a:pt x="28973" y="0"/>
                </a:moveTo>
                <a:cubicBezTo>
                  <a:pt x="24880" y="0"/>
                  <a:pt x="21454" y="2807"/>
                  <a:pt x="20469" y="6583"/>
                </a:cubicBezTo>
                <a:cubicBezTo>
                  <a:pt x="19382" y="6015"/>
                  <a:pt x="18079" y="5714"/>
                  <a:pt x="16692" y="5714"/>
                </a:cubicBezTo>
                <a:cubicBezTo>
                  <a:pt x="13351" y="5714"/>
                  <a:pt x="10544" y="7586"/>
                  <a:pt x="9792" y="10109"/>
                </a:cubicBezTo>
                <a:cubicBezTo>
                  <a:pt x="4295" y="10309"/>
                  <a:pt x="1" y="11980"/>
                  <a:pt x="1" y="14002"/>
                </a:cubicBezTo>
                <a:cubicBezTo>
                  <a:pt x="1" y="15144"/>
                  <a:pt x="6992" y="15553"/>
                  <a:pt x="15833" y="15553"/>
                </a:cubicBezTo>
                <a:cubicBezTo>
                  <a:pt x="31038" y="15553"/>
                  <a:pt x="51714" y="14345"/>
                  <a:pt x="51714" y="13584"/>
                </a:cubicBezTo>
                <a:cubicBezTo>
                  <a:pt x="51714" y="12498"/>
                  <a:pt x="49157" y="11596"/>
                  <a:pt x="45815" y="11412"/>
                </a:cubicBezTo>
                <a:cubicBezTo>
                  <a:pt x="45765" y="8237"/>
                  <a:pt x="42841" y="5681"/>
                  <a:pt x="39199" y="5681"/>
                </a:cubicBezTo>
                <a:cubicBezTo>
                  <a:pt x="38530" y="5681"/>
                  <a:pt x="37879" y="5764"/>
                  <a:pt x="37277" y="5932"/>
                </a:cubicBezTo>
                <a:cubicBezTo>
                  <a:pt x="36091" y="2490"/>
                  <a:pt x="32833" y="0"/>
                  <a:pt x="289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4" name="Google Shape;954;p79"/>
          <p:cNvGrpSpPr/>
          <p:nvPr/>
        </p:nvGrpSpPr>
        <p:grpSpPr>
          <a:xfrm>
            <a:off x="-194825" y="3166062"/>
            <a:ext cx="3197691" cy="1174933"/>
            <a:chOff x="-151400" y="3144387"/>
            <a:chExt cx="3197691" cy="1174933"/>
          </a:xfrm>
        </p:grpSpPr>
        <p:grpSp>
          <p:nvGrpSpPr>
            <p:cNvPr id="955" name="Google Shape;955;p79"/>
            <p:cNvGrpSpPr/>
            <p:nvPr/>
          </p:nvGrpSpPr>
          <p:grpSpPr>
            <a:xfrm>
              <a:off x="874375" y="3988123"/>
              <a:ext cx="394270" cy="222052"/>
              <a:chOff x="874375" y="3988123"/>
              <a:chExt cx="394270" cy="222052"/>
            </a:xfrm>
          </p:grpSpPr>
          <p:sp>
            <p:nvSpPr>
              <p:cNvPr id="956" name="Google Shape;956;p79"/>
              <p:cNvSpPr/>
              <p:nvPr/>
            </p:nvSpPr>
            <p:spPr>
              <a:xfrm>
                <a:off x="874375" y="4097975"/>
                <a:ext cx="112200" cy="1122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79"/>
              <p:cNvSpPr/>
              <p:nvPr/>
            </p:nvSpPr>
            <p:spPr>
              <a:xfrm>
                <a:off x="1138075" y="4097975"/>
                <a:ext cx="112200" cy="1122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79"/>
              <p:cNvSpPr/>
              <p:nvPr/>
            </p:nvSpPr>
            <p:spPr>
              <a:xfrm rot="-3926825">
                <a:off x="884537" y="4049256"/>
                <a:ext cx="156666" cy="34635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79"/>
              <p:cNvSpPr/>
              <p:nvPr/>
            </p:nvSpPr>
            <p:spPr>
              <a:xfrm rot="-3926825">
                <a:off x="1142012" y="4049256"/>
                <a:ext cx="156666" cy="34635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0" name="Google Shape;960;p79"/>
            <p:cNvGrpSpPr/>
            <p:nvPr/>
          </p:nvGrpSpPr>
          <p:grpSpPr>
            <a:xfrm>
              <a:off x="-151400" y="3144387"/>
              <a:ext cx="3197691" cy="1174933"/>
              <a:chOff x="-151400" y="3144387"/>
              <a:chExt cx="3197691" cy="1174933"/>
            </a:xfrm>
          </p:grpSpPr>
          <p:sp>
            <p:nvSpPr>
              <p:cNvPr id="961" name="Google Shape;961;p79"/>
              <p:cNvSpPr/>
              <p:nvPr/>
            </p:nvSpPr>
            <p:spPr>
              <a:xfrm>
                <a:off x="-131820" y="3144387"/>
                <a:ext cx="665052" cy="562254"/>
              </a:xfrm>
              <a:custGeom>
                <a:rect b="b" l="l" r="r" t="t"/>
                <a:pathLst>
                  <a:path extrusionOk="0" h="5743" w="6793">
                    <a:moveTo>
                      <a:pt x="1" y="1"/>
                    </a:moveTo>
                    <a:lnTo>
                      <a:pt x="1396" y="5742"/>
                    </a:lnTo>
                    <a:lnTo>
                      <a:pt x="6793" y="5742"/>
                    </a:lnTo>
                    <a:lnTo>
                      <a:pt x="18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79"/>
              <p:cNvSpPr/>
              <p:nvPr/>
            </p:nvSpPr>
            <p:spPr>
              <a:xfrm>
                <a:off x="-151400" y="3706547"/>
                <a:ext cx="3197691" cy="339526"/>
              </a:xfrm>
              <a:custGeom>
                <a:rect b="b" l="l" r="r" t="t"/>
                <a:pathLst>
                  <a:path extrusionOk="0" h="3468" w="32662">
                    <a:moveTo>
                      <a:pt x="576" y="0"/>
                    </a:moveTo>
                    <a:cubicBezTo>
                      <a:pt x="259" y="0"/>
                      <a:pt x="0" y="259"/>
                      <a:pt x="0" y="584"/>
                    </a:cubicBezTo>
                    <a:cubicBezTo>
                      <a:pt x="0" y="844"/>
                      <a:pt x="175" y="1077"/>
                      <a:pt x="425" y="1145"/>
                    </a:cubicBezTo>
                    <a:lnTo>
                      <a:pt x="8848" y="3467"/>
                    </a:lnTo>
                    <a:lnTo>
                      <a:pt x="32020" y="3467"/>
                    </a:lnTo>
                    <a:cubicBezTo>
                      <a:pt x="32495" y="3467"/>
                      <a:pt x="32662" y="2824"/>
                      <a:pt x="32245" y="2589"/>
                    </a:cubicBezTo>
                    <a:lnTo>
                      <a:pt x="29588" y="1103"/>
                    </a:lnTo>
                    <a:cubicBezTo>
                      <a:pt x="28300" y="383"/>
                      <a:pt x="26846" y="0"/>
                      <a:pt x="25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79"/>
              <p:cNvSpPr/>
              <p:nvPr/>
            </p:nvSpPr>
            <p:spPr>
              <a:xfrm>
                <a:off x="-108812" y="3818353"/>
                <a:ext cx="3136502" cy="199036"/>
              </a:xfrm>
              <a:custGeom>
                <a:rect b="b" l="l" r="r" t="t"/>
                <a:pathLst>
                  <a:path extrusionOk="0" h="2033" w="32037">
                    <a:moveTo>
                      <a:pt x="7" y="0"/>
                    </a:moveTo>
                    <a:cubicBezTo>
                      <a:pt x="1" y="0"/>
                      <a:pt x="1" y="1"/>
                      <a:pt x="8" y="3"/>
                    </a:cubicBezTo>
                    <a:lnTo>
                      <a:pt x="8431" y="2033"/>
                    </a:lnTo>
                    <a:lnTo>
                      <a:pt x="31593" y="2033"/>
                    </a:lnTo>
                    <a:cubicBezTo>
                      <a:pt x="31818" y="2033"/>
                      <a:pt x="31968" y="1898"/>
                      <a:pt x="32036" y="1732"/>
                    </a:cubicBezTo>
                    <a:cubicBezTo>
                      <a:pt x="32002" y="1615"/>
                      <a:pt x="31936" y="1515"/>
                      <a:pt x="31810" y="1447"/>
                    </a:cubicBezTo>
                    <a:lnTo>
                      <a:pt x="31234" y="1130"/>
                    </a:lnTo>
                    <a:lnTo>
                      <a:pt x="8431" y="1130"/>
                    </a:lnTo>
                    <a:cubicBezTo>
                      <a:pt x="8431" y="1130"/>
                      <a:pt x="224" y="0"/>
                      <a:pt x="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79"/>
              <p:cNvSpPr/>
              <p:nvPr/>
            </p:nvSpPr>
            <p:spPr>
              <a:xfrm>
                <a:off x="-110477" y="3818353"/>
                <a:ext cx="3156768" cy="227721"/>
              </a:xfrm>
              <a:custGeom>
                <a:rect b="b" l="l" r="r" t="t"/>
                <a:pathLst>
                  <a:path extrusionOk="0" h="2326" w="32244">
                    <a:moveTo>
                      <a:pt x="4" y="1"/>
                    </a:moveTo>
                    <a:cubicBezTo>
                      <a:pt x="0" y="1"/>
                      <a:pt x="2" y="2"/>
                      <a:pt x="7" y="3"/>
                    </a:cubicBezTo>
                    <a:lnTo>
                      <a:pt x="8430" y="2325"/>
                    </a:lnTo>
                    <a:lnTo>
                      <a:pt x="31602" y="2325"/>
                    </a:lnTo>
                    <a:cubicBezTo>
                      <a:pt x="32077" y="2325"/>
                      <a:pt x="32244" y="1682"/>
                      <a:pt x="31827" y="1447"/>
                    </a:cubicBezTo>
                    <a:lnTo>
                      <a:pt x="31734" y="1397"/>
                    </a:lnTo>
                    <a:cubicBezTo>
                      <a:pt x="31692" y="1415"/>
                      <a:pt x="31652" y="1423"/>
                      <a:pt x="31602" y="1423"/>
                    </a:cubicBezTo>
                    <a:lnTo>
                      <a:pt x="8430" y="1423"/>
                    </a:lnTo>
                    <a:cubicBezTo>
                      <a:pt x="8430" y="1423"/>
                      <a:pt x="141" y="1"/>
                      <a:pt x="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79"/>
              <p:cNvSpPr/>
              <p:nvPr/>
            </p:nvSpPr>
            <p:spPr>
              <a:xfrm>
                <a:off x="1819181" y="3972355"/>
                <a:ext cx="358323" cy="127665"/>
              </a:xfrm>
              <a:custGeom>
                <a:rect b="b" l="l" r="r" t="t"/>
                <a:pathLst>
                  <a:path extrusionOk="0" h="1304" w="3660">
                    <a:moveTo>
                      <a:pt x="652" y="0"/>
                    </a:moveTo>
                    <a:cubicBezTo>
                      <a:pt x="293" y="0"/>
                      <a:pt x="0" y="293"/>
                      <a:pt x="0" y="652"/>
                    </a:cubicBezTo>
                    <a:cubicBezTo>
                      <a:pt x="0" y="1011"/>
                      <a:pt x="293" y="1304"/>
                      <a:pt x="652" y="1304"/>
                    </a:cubicBezTo>
                    <a:lnTo>
                      <a:pt x="3000" y="1304"/>
                    </a:lnTo>
                    <a:cubicBezTo>
                      <a:pt x="3359" y="1304"/>
                      <a:pt x="3660" y="1011"/>
                      <a:pt x="3660" y="652"/>
                    </a:cubicBezTo>
                    <a:cubicBezTo>
                      <a:pt x="3660" y="618"/>
                      <a:pt x="3652" y="586"/>
                      <a:pt x="3652" y="552"/>
                    </a:cubicBezTo>
                    <a:lnTo>
                      <a:pt x="2667" y="552"/>
                    </a:lnTo>
                    <a:cubicBezTo>
                      <a:pt x="2340" y="552"/>
                      <a:pt x="2066" y="309"/>
                      <a:pt x="20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Google Shape;966;p79"/>
              <p:cNvSpPr/>
              <p:nvPr/>
            </p:nvSpPr>
            <p:spPr>
              <a:xfrm>
                <a:off x="1031458" y="3928983"/>
                <a:ext cx="1007906" cy="390337"/>
              </a:xfrm>
              <a:custGeom>
                <a:rect b="b" l="l" r="r" t="t"/>
                <a:pathLst>
                  <a:path extrusionOk="0" h="3987" w="10295">
                    <a:moveTo>
                      <a:pt x="4906" y="0"/>
                    </a:moveTo>
                    <a:cubicBezTo>
                      <a:pt x="4555" y="0"/>
                      <a:pt x="4212" y="127"/>
                      <a:pt x="3945" y="359"/>
                    </a:cubicBezTo>
                    <a:lnTo>
                      <a:pt x="85" y="3768"/>
                    </a:lnTo>
                    <a:cubicBezTo>
                      <a:pt x="1" y="3845"/>
                      <a:pt x="51" y="3987"/>
                      <a:pt x="167" y="3987"/>
                    </a:cubicBezTo>
                    <a:lnTo>
                      <a:pt x="2214" y="3987"/>
                    </a:lnTo>
                    <a:cubicBezTo>
                      <a:pt x="2523" y="3987"/>
                      <a:pt x="2832" y="3911"/>
                      <a:pt x="3117" y="3768"/>
                    </a:cubicBezTo>
                    <a:lnTo>
                      <a:pt x="10186" y="217"/>
                    </a:lnTo>
                    <a:cubicBezTo>
                      <a:pt x="10294" y="159"/>
                      <a:pt x="10252" y="0"/>
                      <a:pt x="10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67" name="Google Shape;967;p79"/>
              <p:cNvGrpSpPr/>
              <p:nvPr/>
            </p:nvGrpSpPr>
            <p:grpSpPr>
              <a:xfrm>
                <a:off x="469400" y="3764604"/>
                <a:ext cx="1749224" cy="54923"/>
                <a:chOff x="469400" y="3764604"/>
                <a:chExt cx="1749224" cy="54923"/>
              </a:xfrm>
            </p:grpSpPr>
            <p:sp>
              <p:nvSpPr>
                <p:cNvPr id="968" name="Google Shape;968;p79"/>
                <p:cNvSpPr/>
                <p:nvPr/>
              </p:nvSpPr>
              <p:spPr>
                <a:xfrm>
                  <a:off x="469400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76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6" y="502"/>
                        <a:pt x="177" y="502"/>
                      </a:cubicBezTo>
                      <a:cubicBezTo>
                        <a:pt x="269" y="502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69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69" name="Google Shape;969;p79"/>
                <p:cNvSpPr/>
                <p:nvPr/>
              </p:nvSpPr>
              <p:spPr>
                <a:xfrm>
                  <a:off x="547134" y="3764604"/>
                  <a:ext cx="35245" cy="49245"/>
                </a:xfrm>
                <a:custGeom>
                  <a:rect b="b" l="l" r="r" t="t"/>
                  <a:pathLst>
                    <a:path extrusionOk="0" h="503" w="360">
                      <a:moveTo>
                        <a:pt x="177" y="1"/>
                      </a:moveTo>
                      <a:cubicBezTo>
                        <a:pt x="84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84" y="502"/>
                        <a:pt x="177" y="502"/>
                      </a:cubicBezTo>
                      <a:cubicBezTo>
                        <a:pt x="277" y="502"/>
                        <a:pt x="359" y="426"/>
                        <a:pt x="359" y="326"/>
                      </a:cubicBezTo>
                      <a:lnTo>
                        <a:pt x="359" y="175"/>
                      </a:lnTo>
                      <a:cubicBezTo>
                        <a:pt x="359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0" name="Google Shape;970;p79"/>
                <p:cNvSpPr/>
                <p:nvPr/>
              </p:nvSpPr>
              <p:spPr>
                <a:xfrm>
                  <a:off x="625652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77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7" y="502"/>
                        <a:pt x="177" y="502"/>
                      </a:cubicBezTo>
                      <a:cubicBezTo>
                        <a:pt x="277" y="502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1" name="Google Shape;971;p79"/>
                <p:cNvSpPr/>
                <p:nvPr/>
              </p:nvSpPr>
              <p:spPr>
                <a:xfrm>
                  <a:off x="703387" y="3764604"/>
                  <a:ext cx="35245" cy="49245"/>
                </a:xfrm>
                <a:custGeom>
                  <a:rect b="b" l="l" r="r" t="t"/>
                  <a:pathLst>
                    <a:path extrusionOk="0" h="503" w="360">
                      <a:moveTo>
                        <a:pt x="185" y="1"/>
                      </a:moveTo>
                      <a:cubicBezTo>
                        <a:pt x="8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5" y="502"/>
                        <a:pt x="185" y="502"/>
                      </a:cubicBezTo>
                      <a:cubicBezTo>
                        <a:pt x="277" y="502"/>
                        <a:pt x="360" y="426"/>
                        <a:pt x="360" y="326"/>
                      </a:cubicBezTo>
                      <a:lnTo>
                        <a:pt x="360" y="175"/>
                      </a:lnTo>
                      <a:cubicBezTo>
                        <a:pt x="360" y="83"/>
                        <a:pt x="277" y="1"/>
                        <a:pt x="1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2" name="Google Shape;972;p79"/>
                <p:cNvSpPr/>
                <p:nvPr/>
              </p:nvSpPr>
              <p:spPr>
                <a:xfrm>
                  <a:off x="781904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8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5" y="502"/>
                        <a:pt x="177" y="502"/>
                      </a:cubicBezTo>
                      <a:cubicBezTo>
                        <a:pt x="277" y="502"/>
                        <a:pt x="352" y="426"/>
                        <a:pt x="352" y="326"/>
                      </a:cubicBezTo>
                      <a:lnTo>
                        <a:pt x="352" y="175"/>
                      </a:lnTo>
                      <a:cubicBezTo>
                        <a:pt x="352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3" name="Google Shape;973;p79"/>
                <p:cNvSpPr/>
                <p:nvPr/>
              </p:nvSpPr>
              <p:spPr>
                <a:xfrm>
                  <a:off x="860422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77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77" y="502"/>
                        <a:pt x="177" y="502"/>
                      </a:cubicBezTo>
                      <a:cubicBezTo>
                        <a:pt x="278" y="502"/>
                        <a:pt x="352" y="426"/>
                        <a:pt x="352" y="326"/>
                      </a:cubicBezTo>
                      <a:lnTo>
                        <a:pt x="352" y="175"/>
                      </a:lnTo>
                      <a:cubicBezTo>
                        <a:pt x="352" y="83"/>
                        <a:pt x="278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4" name="Google Shape;974;p79"/>
                <p:cNvSpPr/>
                <p:nvPr/>
              </p:nvSpPr>
              <p:spPr>
                <a:xfrm>
                  <a:off x="938157" y="3764604"/>
                  <a:ext cx="35245" cy="49245"/>
                </a:xfrm>
                <a:custGeom>
                  <a:rect b="b" l="l" r="r" t="t"/>
                  <a:pathLst>
                    <a:path extrusionOk="0" h="503" w="360">
                      <a:moveTo>
                        <a:pt x="185" y="1"/>
                      </a:moveTo>
                      <a:cubicBezTo>
                        <a:pt x="8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5" y="502"/>
                        <a:pt x="185" y="502"/>
                      </a:cubicBezTo>
                      <a:cubicBezTo>
                        <a:pt x="276" y="502"/>
                        <a:pt x="360" y="426"/>
                        <a:pt x="360" y="326"/>
                      </a:cubicBezTo>
                      <a:lnTo>
                        <a:pt x="360" y="175"/>
                      </a:lnTo>
                      <a:cubicBezTo>
                        <a:pt x="360" y="83"/>
                        <a:pt x="276" y="1"/>
                        <a:pt x="1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5" name="Google Shape;975;p79"/>
                <p:cNvSpPr/>
                <p:nvPr/>
              </p:nvSpPr>
              <p:spPr>
                <a:xfrm>
                  <a:off x="1091962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76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6" y="502"/>
                        <a:pt x="177" y="502"/>
                      </a:cubicBezTo>
                      <a:cubicBezTo>
                        <a:pt x="277" y="502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6" name="Google Shape;976;p79"/>
                <p:cNvSpPr/>
                <p:nvPr/>
              </p:nvSpPr>
              <p:spPr>
                <a:xfrm>
                  <a:off x="1169696" y="3764604"/>
                  <a:ext cx="35245" cy="49245"/>
                </a:xfrm>
                <a:custGeom>
                  <a:rect b="b" l="l" r="r" t="t"/>
                  <a:pathLst>
                    <a:path extrusionOk="0" h="503" w="360">
                      <a:moveTo>
                        <a:pt x="185" y="1"/>
                      </a:moveTo>
                      <a:cubicBezTo>
                        <a:pt x="85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85" y="502"/>
                        <a:pt x="185" y="502"/>
                      </a:cubicBezTo>
                      <a:cubicBezTo>
                        <a:pt x="277" y="502"/>
                        <a:pt x="359" y="426"/>
                        <a:pt x="359" y="326"/>
                      </a:cubicBezTo>
                      <a:lnTo>
                        <a:pt x="359" y="175"/>
                      </a:lnTo>
                      <a:cubicBezTo>
                        <a:pt x="359" y="83"/>
                        <a:pt x="277" y="1"/>
                        <a:pt x="1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7" name="Google Shape;977;p79"/>
                <p:cNvSpPr/>
                <p:nvPr/>
              </p:nvSpPr>
              <p:spPr>
                <a:xfrm>
                  <a:off x="1248214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85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85" y="502"/>
                        <a:pt x="177" y="502"/>
                      </a:cubicBezTo>
                      <a:cubicBezTo>
                        <a:pt x="277" y="502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8" name="Google Shape;978;p79"/>
                <p:cNvSpPr/>
                <p:nvPr/>
              </p:nvSpPr>
              <p:spPr>
                <a:xfrm>
                  <a:off x="1326732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7" y="1"/>
                      </a:moveTo>
                      <a:cubicBezTo>
                        <a:pt x="77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77" y="502"/>
                        <a:pt x="177" y="502"/>
                      </a:cubicBezTo>
                      <a:cubicBezTo>
                        <a:pt x="277" y="502"/>
                        <a:pt x="352" y="426"/>
                        <a:pt x="352" y="326"/>
                      </a:cubicBezTo>
                      <a:lnTo>
                        <a:pt x="352" y="175"/>
                      </a:lnTo>
                      <a:cubicBezTo>
                        <a:pt x="352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79" name="Google Shape;979;p79"/>
                <p:cNvSpPr/>
                <p:nvPr/>
              </p:nvSpPr>
              <p:spPr>
                <a:xfrm>
                  <a:off x="1404466" y="3764604"/>
                  <a:ext cx="35245" cy="49245"/>
                </a:xfrm>
                <a:custGeom>
                  <a:rect b="b" l="l" r="r" t="t"/>
                  <a:pathLst>
                    <a:path extrusionOk="0" h="503" w="360">
                      <a:moveTo>
                        <a:pt x="175" y="1"/>
                      </a:moveTo>
                      <a:cubicBezTo>
                        <a:pt x="8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5" y="502"/>
                        <a:pt x="175" y="502"/>
                      </a:cubicBezTo>
                      <a:cubicBezTo>
                        <a:pt x="276" y="502"/>
                        <a:pt x="360" y="426"/>
                        <a:pt x="360" y="326"/>
                      </a:cubicBezTo>
                      <a:lnTo>
                        <a:pt x="360" y="175"/>
                      </a:lnTo>
                      <a:cubicBezTo>
                        <a:pt x="360" y="83"/>
                        <a:pt x="276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0" name="Google Shape;980;p79"/>
                <p:cNvSpPr/>
                <p:nvPr/>
              </p:nvSpPr>
              <p:spPr>
                <a:xfrm>
                  <a:off x="1482984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5" y="1"/>
                      </a:moveTo>
                      <a:cubicBezTo>
                        <a:pt x="7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75" y="502"/>
                        <a:pt x="175" y="502"/>
                      </a:cubicBezTo>
                      <a:cubicBezTo>
                        <a:pt x="276" y="502"/>
                        <a:pt x="352" y="426"/>
                        <a:pt x="352" y="326"/>
                      </a:cubicBezTo>
                      <a:lnTo>
                        <a:pt x="352" y="175"/>
                      </a:lnTo>
                      <a:cubicBezTo>
                        <a:pt x="352" y="83"/>
                        <a:pt x="276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1" name="Google Shape;981;p79"/>
                <p:cNvSpPr/>
                <p:nvPr/>
              </p:nvSpPr>
              <p:spPr>
                <a:xfrm>
                  <a:off x="1561600" y="3764604"/>
                  <a:ext cx="34462" cy="49245"/>
                </a:xfrm>
                <a:custGeom>
                  <a:rect b="b" l="l" r="r" t="t"/>
                  <a:pathLst>
                    <a:path extrusionOk="0" h="503" w="352">
                      <a:moveTo>
                        <a:pt x="175" y="1"/>
                      </a:moveTo>
                      <a:cubicBezTo>
                        <a:pt x="74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4" y="502"/>
                        <a:pt x="175" y="502"/>
                      </a:cubicBezTo>
                      <a:cubicBezTo>
                        <a:pt x="267" y="502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67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2" name="Google Shape;982;p79"/>
                <p:cNvSpPr/>
                <p:nvPr/>
              </p:nvSpPr>
              <p:spPr>
                <a:xfrm>
                  <a:off x="1714524" y="3769499"/>
                  <a:ext cx="34462" cy="50028"/>
                </a:xfrm>
                <a:custGeom>
                  <a:rect b="b" l="l" r="r" t="t"/>
                  <a:pathLst>
                    <a:path extrusionOk="0" h="511" w="352">
                      <a:moveTo>
                        <a:pt x="177" y="1"/>
                      </a:moveTo>
                      <a:cubicBezTo>
                        <a:pt x="77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7" y="510"/>
                        <a:pt x="177" y="510"/>
                      </a:cubicBezTo>
                      <a:cubicBezTo>
                        <a:pt x="277" y="510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3" name="Google Shape;983;p79"/>
                <p:cNvSpPr/>
                <p:nvPr/>
              </p:nvSpPr>
              <p:spPr>
                <a:xfrm>
                  <a:off x="1793042" y="3769499"/>
                  <a:ext cx="34462" cy="50028"/>
                </a:xfrm>
                <a:custGeom>
                  <a:rect b="b" l="l" r="r" t="t"/>
                  <a:pathLst>
                    <a:path extrusionOk="0" h="511" w="352">
                      <a:moveTo>
                        <a:pt x="177" y="1"/>
                      </a:moveTo>
                      <a:cubicBezTo>
                        <a:pt x="77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7" y="510"/>
                        <a:pt x="177" y="510"/>
                      </a:cubicBezTo>
                      <a:cubicBezTo>
                        <a:pt x="267" y="510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67" y="1"/>
                        <a:pt x="1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4" name="Google Shape;984;p79"/>
                <p:cNvSpPr/>
                <p:nvPr/>
              </p:nvSpPr>
              <p:spPr>
                <a:xfrm>
                  <a:off x="1870776" y="3769499"/>
                  <a:ext cx="35245" cy="50028"/>
                </a:xfrm>
                <a:custGeom>
                  <a:rect b="b" l="l" r="r" t="t"/>
                  <a:pathLst>
                    <a:path extrusionOk="0" h="511" w="360">
                      <a:moveTo>
                        <a:pt x="175" y="1"/>
                      </a:moveTo>
                      <a:cubicBezTo>
                        <a:pt x="8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5" y="510"/>
                        <a:pt x="175" y="510"/>
                      </a:cubicBezTo>
                      <a:cubicBezTo>
                        <a:pt x="275" y="510"/>
                        <a:pt x="360" y="426"/>
                        <a:pt x="360" y="326"/>
                      </a:cubicBezTo>
                      <a:lnTo>
                        <a:pt x="360" y="175"/>
                      </a:lnTo>
                      <a:cubicBezTo>
                        <a:pt x="360" y="83"/>
                        <a:pt x="275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5" name="Google Shape;985;p79"/>
                <p:cNvSpPr/>
                <p:nvPr/>
              </p:nvSpPr>
              <p:spPr>
                <a:xfrm>
                  <a:off x="1949294" y="3769499"/>
                  <a:ext cx="34462" cy="50028"/>
                </a:xfrm>
                <a:custGeom>
                  <a:rect b="b" l="l" r="r" t="t"/>
                  <a:pathLst>
                    <a:path extrusionOk="0" h="511" w="352">
                      <a:moveTo>
                        <a:pt x="175" y="1"/>
                      </a:moveTo>
                      <a:cubicBezTo>
                        <a:pt x="75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75" y="510"/>
                        <a:pt x="175" y="510"/>
                      </a:cubicBezTo>
                      <a:cubicBezTo>
                        <a:pt x="275" y="510"/>
                        <a:pt x="352" y="426"/>
                        <a:pt x="352" y="326"/>
                      </a:cubicBezTo>
                      <a:lnTo>
                        <a:pt x="352" y="175"/>
                      </a:lnTo>
                      <a:cubicBezTo>
                        <a:pt x="352" y="83"/>
                        <a:pt x="275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6" name="Google Shape;986;p79"/>
                <p:cNvSpPr/>
                <p:nvPr/>
              </p:nvSpPr>
              <p:spPr>
                <a:xfrm>
                  <a:off x="2027028" y="3769499"/>
                  <a:ext cx="35245" cy="50028"/>
                </a:xfrm>
                <a:custGeom>
                  <a:rect b="b" l="l" r="r" t="t"/>
                  <a:pathLst>
                    <a:path extrusionOk="0" h="511" w="360">
                      <a:moveTo>
                        <a:pt x="183" y="1"/>
                      </a:moveTo>
                      <a:cubicBezTo>
                        <a:pt x="83" y="1"/>
                        <a:pt x="1" y="83"/>
                        <a:pt x="1" y="175"/>
                      </a:cubicBezTo>
                      <a:lnTo>
                        <a:pt x="1" y="326"/>
                      </a:lnTo>
                      <a:cubicBezTo>
                        <a:pt x="1" y="426"/>
                        <a:pt x="83" y="510"/>
                        <a:pt x="183" y="510"/>
                      </a:cubicBezTo>
                      <a:cubicBezTo>
                        <a:pt x="276" y="510"/>
                        <a:pt x="360" y="426"/>
                        <a:pt x="360" y="326"/>
                      </a:cubicBezTo>
                      <a:lnTo>
                        <a:pt x="360" y="175"/>
                      </a:lnTo>
                      <a:cubicBezTo>
                        <a:pt x="360" y="83"/>
                        <a:pt x="27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7" name="Google Shape;987;p79"/>
                <p:cNvSpPr/>
                <p:nvPr/>
              </p:nvSpPr>
              <p:spPr>
                <a:xfrm>
                  <a:off x="2105644" y="3769499"/>
                  <a:ext cx="34364" cy="50028"/>
                </a:xfrm>
                <a:custGeom>
                  <a:rect b="b" l="l" r="r" t="t"/>
                  <a:pathLst>
                    <a:path extrusionOk="0" h="511" w="351">
                      <a:moveTo>
                        <a:pt x="175" y="1"/>
                      </a:moveTo>
                      <a:cubicBezTo>
                        <a:pt x="82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82" y="510"/>
                        <a:pt x="175" y="510"/>
                      </a:cubicBezTo>
                      <a:cubicBezTo>
                        <a:pt x="275" y="510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5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8" name="Google Shape;988;p79"/>
                <p:cNvSpPr/>
                <p:nvPr/>
              </p:nvSpPr>
              <p:spPr>
                <a:xfrm>
                  <a:off x="2184162" y="3769499"/>
                  <a:ext cx="34462" cy="50028"/>
                </a:xfrm>
                <a:custGeom>
                  <a:rect b="b" l="l" r="r" t="t"/>
                  <a:pathLst>
                    <a:path extrusionOk="0" h="511" w="352">
                      <a:moveTo>
                        <a:pt x="175" y="1"/>
                      </a:moveTo>
                      <a:cubicBezTo>
                        <a:pt x="74" y="1"/>
                        <a:pt x="0" y="83"/>
                        <a:pt x="0" y="175"/>
                      </a:cubicBezTo>
                      <a:lnTo>
                        <a:pt x="0" y="326"/>
                      </a:lnTo>
                      <a:cubicBezTo>
                        <a:pt x="0" y="426"/>
                        <a:pt x="74" y="510"/>
                        <a:pt x="175" y="510"/>
                      </a:cubicBezTo>
                      <a:cubicBezTo>
                        <a:pt x="275" y="510"/>
                        <a:pt x="351" y="426"/>
                        <a:pt x="351" y="326"/>
                      </a:cubicBezTo>
                      <a:lnTo>
                        <a:pt x="351" y="175"/>
                      </a:lnTo>
                      <a:cubicBezTo>
                        <a:pt x="351" y="83"/>
                        <a:pt x="275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89" name="Google Shape;989;p79"/>
              <p:cNvSpPr/>
              <p:nvPr/>
            </p:nvSpPr>
            <p:spPr>
              <a:xfrm>
                <a:off x="2682192" y="3782520"/>
                <a:ext cx="19776" cy="9105"/>
              </a:xfrm>
              <a:custGeom>
                <a:rect b="b" l="l" r="r" t="t"/>
                <a:pathLst>
                  <a:path extrusionOk="0" h="93" w="202">
                    <a:moveTo>
                      <a:pt x="201" y="92"/>
                    </a:moveTo>
                    <a:cubicBezTo>
                      <a:pt x="135" y="58"/>
                      <a:pt x="69" y="34"/>
                      <a:pt x="1" y="0"/>
                    </a:cubicBezTo>
                    <a:cubicBezTo>
                      <a:pt x="69" y="34"/>
                      <a:pt x="135" y="58"/>
                      <a:pt x="201" y="92"/>
                    </a:cubicBezTo>
                    <a:close/>
                  </a:path>
                </a:pathLst>
              </a:custGeom>
              <a:solidFill>
                <a:srgbClr val="C0D6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79"/>
              <p:cNvSpPr/>
              <p:nvPr/>
            </p:nvSpPr>
            <p:spPr>
              <a:xfrm>
                <a:off x="2708528" y="3794856"/>
                <a:ext cx="15566" cy="8126"/>
              </a:xfrm>
              <a:custGeom>
                <a:rect b="b" l="l" r="r" t="t"/>
                <a:pathLst>
                  <a:path extrusionOk="0" h="83" w="159">
                    <a:moveTo>
                      <a:pt x="159" y="83"/>
                    </a:moveTo>
                    <a:cubicBezTo>
                      <a:pt x="101" y="51"/>
                      <a:pt x="51" y="25"/>
                      <a:pt x="1" y="1"/>
                    </a:cubicBezTo>
                    <a:cubicBezTo>
                      <a:pt x="51" y="25"/>
                      <a:pt x="101" y="51"/>
                      <a:pt x="159" y="83"/>
                    </a:cubicBezTo>
                    <a:close/>
                  </a:path>
                </a:pathLst>
              </a:custGeom>
              <a:solidFill>
                <a:srgbClr val="C0D6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79"/>
              <p:cNvSpPr/>
              <p:nvPr/>
            </p:nvSpPr>
            <p:spPr>
              <a:xfrm>
                <a:off x="2312512" y="3772632"/>
                <a:ext cx="437722" cy="44350"/>
              </a:xfrm>
              <a:custGeom>
                <a:rect b="b" l="l" r="r" t="t"/>
                <a:pathLst>
                  <a:path extrusionOk="0" h="453" w="4471">
                    <a:moveTo>
                      <a:pt x="1" y="1"/>
                    </a:moveTo>
                    <a:cubicBezTo>
                      <a:pt x="1" y="1"/>
                      <a:pt x="193" y="344"/>
                      <a:pt x="1003" y="452"/>
                    </a:cubicBezTo>
                    <a:lnTo>
                      <a:pt x="4471" y="452"/>
                    </a:lnTo>
                    <a:lnTo>
                      <a:pt x="4421" y="428"/>
                    </a:lnTo>
                    <a:cubicBezTo>
                      <a:pt x="4136" y="270"/>
                      <a:pt x="3845" y="127"/>
                      <a:pt x="3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92" name="Google Shape;992;p79"/>
          <p:cNvGrpSpPr/>
          <p:nvPr/>
        </p:nvGrpSpPr>
        <p:grpSpPr>
          <a:xfrm>
            <a:off x="3113604" y="1921914"/>
            <a:ext cx="3365524" cy="1313769"/>
            <a:chOff x="3129116" y="1921914"/>
            <a:chExt cx="3365524" cy="1313769"/>
          </a:xfrm>
        </p:grpSpPr>
        <p:sp>
          <p:nvSpPr>
            <p:cNvPr id="993" name="Google Shape;993;p79"/>
            <p:cNvSpPr/>
            <p:nvPr/>
          </p:nvSpPr>
          <p:spPr>
            <a:xfrm rot="-297540">
              <a:off x="3616382" y="2471848"/>
              <a:ext cx="449071" cy="335905"/>
            </a:xfrm>
            <a:custGeom>
              <a:rect b="b" l="l" r="r" t="t"/>
              <a:pathLst>
                <a:path extrusionOk="0" h="3176" w="4246">
                  <a:moveTo>
                    <a:pt x="643" y="0"/>
                  </a:moveTo>
                  <a:cubicBezTo>
                    <a:pt x="557" y="0"/>
                    <a:pt x="470" y="12"/>
                    <a:pt x="385" y="35"/>
                  </a:cubicBezTo>
                  <a:lnTo>
                    <a:pt x="101" y="117"/>
                  </a:lnTo>
                  <a:cubicBezTo>
                    <a:pt x="34" y="135"/>
                    <a:pt x="0" y="209"/>
                    <a:pt x="26" y="276"/>
                  </a:cubicBezTo>
                  <a:lnTo>
                    <a:pt x="1338" y="3175"/>
                  </a:lnTo>
                  <a:lnTo>
                    <a:pt x="4246" y="2349"/>
                  </a:lnTo>
                  <a:lnTo>
                    <a:pt x="1196" y="175"/>
                  </a:lnTo>
                  <a:cubicBezTo>
                    <a:pt x="1034" y="60"/>
                    <a:pt x="839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9"/>
            <p:cNvSpPr/>
            <p:nvPr/>
          </p:nvSpPr>
          <p:spPr>
            <a:xfrm rot="-297540">
              <a:off x="3751196" y="2685999"/>
              <a:ext cx="323530" cy="115917"/>
            </a:xfrm>
            <a:custGeom>
              <a:rect b="b" l="l" r="r" t="t"/>
              <a:pathLst>
                <a:path extrusionOk="0" h="1096" w="3059">
                  <a:moveTo>
                    <a:pt x="2684" y="0"/>
                  </a:moveTo>
                  <a:lnTo>
                    <a:pt x="1" y="762"/>
                  </a:lnTo>
                  <a:lnTo>
                    <a:pt x="151" y="1095"/>
                  </a:lnTo>
                  <a:lnTo>
                    <a:pt x="3059" y="269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004F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79"/>
            <p:cNvSpPr/>
            <p:nvPr/>
          </p:nvSpPr>
          <p:spPr>
            <a:xfrm rot="-297540">
              <a:off x="3617102" y="2043462"/>
              <a:ext cx="2847574" cy="816599"/>
            </a:xfrm>
            <a:custGeom>
              <a:rect b="b" l="l" r="r" t="t"/>
              <a:pathLst>
                <a:path extrusionOk="0" h="7721" w="26924">
                  <a:moveTo>
                    <a:pt x="23748" y="0"/>
                  </a:moveTo>
                  <a:cubicBezTo>
                    <a:pt x="22989" y="0"/>
                    <a:pt x="22233" y="104"/>
                    <a:pt x="21500" y="314"/>
                  </a:cubicBezTo>
                  <a:lnTo>
                    <a:pt x="510" y="6272"/>
                  </a:lnTo>
                  <a:cubicBezTo>
                    <a:pt x="183" y="6365"/>
                    <a:pt x="1" y="6708"/>
                    <a:pt x="93" y="7024"/>
                  </a:cubicBezTo>
                  <a:cubicBezTo>
                    <a:pt x="159" y="7283"/>
                    <a:pt x="394" y="7460"/>
                    <a:pt x="652" y="7468"/>
                  </a:cubicBezTo>
                  <a:lnTo>
                    <a:pt x="8104" y="7718"/>
                  </a:lnTo>
                  <a:cubicBezTo>
                    <a:pt x="8155" y="7720"/>
                    <a:pt x="8206" y="7721"/>
                    <a:pt x="8257" y="7721"/>
                  </a:cubicBezTo>
                  <a:cubicBezTo>
                    <a:pt x="8725" y="7721"/>
                    <a:pt x="9190" y="7654"/>
                    <a:pt x="9635" y="7526"/>
                  </a:cubicBezTo>
                  <a:lnTo>
                    <a:pt x="22511" y="3874"/>
                  </a:lnTo>
                  <a:cubicBezTo>
                    <a:pt x="23506" y="3589"/>
                    <a:pt x="24432" y="3130"/>
                    <a:pt x="25261" y="2512"/>
                  </a:cubicBezTo>
                  <a:lnTo>
                    <a:pt x="26279" y="1734"/>
                  </a:lnTo>
                  <a:cubicBezTo>
                    <a:pt x="26923" y="1251"/>
                    <a:pt x="26638" y="230"/>
                    <a:pt x="25836" y="156"/>
                  </a:cubicBezTo>
                  <a:lnTo>
                    <a:pt x="24559" y="40"/>
                  </a:lnTo>
                  <a:cubicBezTo>
                    <a:pt x="24289" y="13"/>
                    <a:pt x="24018" y="0"/>
                    <a:pt x="23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79"/>
            <p:cNvSpPr/>
            <p:nvPr/>
          </p:nvSpPr>
          <p:spPr>
            <a:xfrm rot="-297540">
              <a:off x="3873472" y="2104498"/>
              <a:ext cx="2571743" cy="745420"/>
            </a:xfrm>
            <a:custGeom>
              <a:rect b="b" l="l" r="r" t="t"/>
              <a:pathLst>
                <a:path extrusionOk="0" h="7048" w="24316">
                  <a:moveTo>
                    <a:pt x="24155" y="0"/>
                  </a:moveTo>
                  <a:lnTo>
                    <a:pt x="0" y="6853"/>
                  </a:lnTo>
                  <a:lnTo>
                    <a:pt x="5705" y="7045"/>
                  </a:lnTo>
                  <a:cubicBezTo>
                    <a:pt x="5756" y="7047"/>
                    <a:pt x="5807" y="7048"/>
                    <a:pt x="5858" y="7048"/>
                  </a:cubicBezTo>
                  <a:cubicBezTo>
                    <a:pt x="6326" y="7048"/>
                    <a:pt x="6791" y="6981"/>
                    <a:pt x="7236" y="6853"/>
                  </a:cubicBezTo>
                  <a:lnTo>
                    <a:pt x="20112" y="3201"/>
                  </a:lnTo>
                  <a:cubicBezTo>
                    <a:pt x="21107" y="2916"/>
                    <a:pt x="22033" y="2457"/>
                    <a:pt x="22862" y="1839"/>
                  </a:cubicBezTo>
                  <a:lnTo>
                    <a:pt x="23880" y="1061"/>
                  </a:lnTo>
                  <a:cubicBezTo>
                    <a:pt x="24247" y="787"/>
                    <a:pt x="24315" y="343"/>
                    <a:pt x="24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79"/>
            <p:cNvSpPr/>
            <p:nvPr/>
          </p:nvSpPr>
          <p:spPr>
            <a:xfrm rot="-297540">
              <a:off x="4138943" y="2177865"/>
              <a:ext cx="2289037" cy="661444"/>
            </a:xfrm>
            <a:custGeom>
              <a:rect b="b" l="l" r="r" t="t"/>
              <a:pathLst>
                <a:path extrusionOk="0" h="6254" w="21643">
                  <a:moveTo>
                    <a:pt x="21643" y="1"/>
                  </a:moveTo>
                  <a:lnTo>
                    <a:pt x="1" y="6143"/>
                  </a:lnTo>
                  <a:lnTo>
                    <a:pt x="3225" y="6251"/>
                  </a:lnTo>
                  <a:cubicBezTo>
                    <a:pt x="3276" y="6253"/>
                    <a:pt x="3327" y="6254"/>
                    <a:pt x="3378" y="6254"/>
                  </a:cubicBezTo>
                  <a:cubicBezTo>
                    <a:pt x="3846" y="6254"/>
                    <a:pt x="4311" y="6187"/>
                    <a:pt x="4756" y="6059"/>
                  </a:cubicBezTo>
                  <a:lnTo>
                    <a:pt x="17632" y="2407"/>
                  </a:lnTo>
                  <a:cubicBezTo>
                    <a:pt x="18627" y="2122"/>
                    <a:pt x="19553" y="1663"/>
                    <a:pt x="20382" y="1045"/>
                  </a:cubicBezTo>
                  <a:lnTo>
                    <a:pt x="21400" y="267"/>
                  </a:lnTo>
                  <a:cubicBezTo>
                    <a:pt x="21509" y="193"/>
                    <a:pt x="21585" y="101"/>
                    <a:pt x="21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79"/>
            <p:cNvSpPr/>
            <p:nvPr/>
          </p:nvSpPr>
          <p:spPr>
            <a:xfrm rot="-297540">
              <a:off x="6188093" y="1943610"/>
              <a:ext cx="167952" cy="55103"/>
            </a:xfrm>
            <a:custGeom>
              <a:rect b="b" l="l" r="r" t="t"/>
              <a:pathLst>
                <a:path extrusionOk="0" h="521" w="1588">
                  <a:moveTo>
                    <a:pt x="434" y="1"/>
                  </a:moveTo>
                  <a:lnTo>
                    <a:pt x="1" y="127"/>
                  </a:lnTo>
                  <a:lnTo>
                    <a:pt x="109" y="520"/>
                  </a:lnTo>
                  <a:lnTo>
                    <a:pt x="1587" y="101"/>
                  </a:lnTo>
                  <a:lnTo>
                    <a:pt x="777" y="27"/>
                  </a:lnTo>
                  <a:cubicBezTo>
                    <a:pt x="661" y="19"/>
                    <a:pt x="552" y="11"/>
                    <a:pt x="434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9"/>
            <p:cNvSpPr/>
            <p:nvPr/>
          </p:nvSpPr>
          <p:spPr>
            <a:xfrm rot="-297540">
              <a:off x="6131666" y="1972352"/>
              <a:ext cx="51189" cy="50343"/>
            </a:xfrm>
            <a:custGeom>
              <a:rect b="b" l="l" r="r" t="t"/>
              <a:pathLst>
                <a:path extrusionOk="0" h="476" w="484">
                  <a:moveTo>
                    <a:pt x="375" y="0"/>
                  </a:moveTo>
                  <a:lnTo>
                    <a:pt x="117" y="74"/>
                  </a:lnTo>
                  <a:cubicBezTo>
                    <a:pt x="41" y="93"/>
                    <a:pt x="0" y="167"/>
                    <a:pt x="25" y="243"/>
                  </a:cubicBezTo>
                  <a:lnTo>
                    <a:pt x="59" y="375"/>
                  </a:lnTo>
                  <a:cubicBezTo>
                    <a:pt x="78" y="436"/>
                    <a:pt x="130" y="475"/>
                    <a:pt x="184" y="475"/>
                  </a:cubicBezTo>
                  <a:cubicBezTo>
                    <a:pt x="198" y="475"/>
                    <a:pt x="212" y="473"/>
                    <a:pt x="225" y="468"/>
                  </a:cubicBezTo>
                  <a:lnTo>
                    <a:pt x="484" y="393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79"/>
            <p:cNvSpPr/>
            <p:nvPr/>
          </p:nvSpPr>
          <p:spPr>
            <a:xfrm rot="-297540">
              <a:off x="5649618" y="2122770"/>
              <a:ext cx="51295" cy="48757"/>
            </a:xfrm>
            <a:custGeom>
              <a:rect b="b" l="l" r="r" t="t"/>
              <a:pathLst>
                <a:path extrusionOk="0" h="461" w="485">
                  <a:moveTo>
                    <a:pt x="313" y="0"/>
                  </a:moveTo>
                  <a:cubicBezTo>
                    <a:pt x="303" y="0"/>
                    <a:pt x="294" y="1"/>
                    <a:pt x="284" y="4"/>
                  </a:cubicBezTo>
                  <a:lnTo>
                    <a:pt x="75" y="64"/>
                  </a:lnTo>
                  <a:cubicBezTo>
                    <a:pt x="25" y="80"/>
                    <a:pt x="1" y="130"/>
                    <a:pt x="9" y="181"/>
                  </a:cubicBezTo>
                  <a:lnTo>
                    <a:pt x="67" y="389"/>
                  </a:lnTo>
                  <a:cubicBezTo>
                    <a:pt x="80" y="430"/>
                    <a:pt x="121" y="460"/>
                    <a:pt x="163" y="460"/>
                  </a:cubicBezTo>
                  <a:cubicBezTo>
                    <a:pt x="173" y="460"/>
                    <a:pt x="182" y="459"/>
                    <a:pt x="191" y="455"/>
                  </a:cubicBezTo>
                  <a:lnTo>
                    <a:pt x="402" y="397"/>
                  </a:lnTo>
                  <a:cubicBezTo>
                    <a:pt x="452" y="381"/>
                    <a:pt x="484" y="331"/>
                    <a:pt x="468" y="281"/>
                  </a:cubicBezTo>
                  <a:lnTo>
                    <a:pt x="410" y="72"/>
                  </a:lnTo>
                  <a:cubicBezTo>
                    <a:pt x="395" y="31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79"/>
            <p:cNvSpPr/>
            <p:nvPr/>
          </p:nvSpPr>
          <p:spPr>
            <a:xfrm rot="-297540">
              <a:off x="5586814" y="2146263"/>
              <a:ext cx="51401" cy="49286"/>
            </a:xfrm>
            <a:custGeom>
              <a:rect b="b" l="l" r="r" t="t"/>
              <a:pathLst>
                <a:path extrusionOk="0" h="466" w="486">
                  <a:moveTo>
                    <a:pt x="307" y="1"/>
                  </a:moveTo>
                  <a:cubicBezTo>
                    <a:pt x="300" y="1"/>
                    <a:pt x="292" y="1"/>
                    <a:pt x="285" y="2"/>
                  </a:cubicBezTo>
                  <a:lnTo>
                    <a:pt x="77" y="69"/>
                  </a:lnTo>
                  <a:cubicBezTo>
                    <a:pt x="26" y="77"/>
                    <a:pt x="0" y="135"/>
                    <a:pt x="10" y="185"/>
                  </a:cubicBezTo>
                  <a:lnTo>
                    <a:pt x="77" y="396"/>
                  </a:lnTo>
                  <a:cubicBezTo>
                    <a:pt x="83" y="437"/>
                    <a:pt x="124" y="466"/>
                    <a:pt x="166" y="466"/>
                  </a:cubicBezTo>
                  <a:cubicBezTo>
                    <a:pt x="175" y="466"/>
                    <a:pt x="184" y="465"/>
                    <a:pt x="193" y="462"/>
                  </a:cubicBezTo>
                  <a:lnTo>
                    <a:pt x="401" y="404"/>
                  </a:lnTo>
                  <a:cubicBezTo>
                    <a:pt x="452" y="386"/>
                    <a:pt x="486" y="335"/>
                    <a:pt x="470" y="285"/>
                  </a:cubicBezTo>
                  <a:lnTo>
                    <a:pt x="411" y="69"/>
                  </a:lnTo>
                  <a:cubicBezTo>
                    <a:pt x="396" y="25"/>
                    <a:pt x="355" y="1"/>
                    <a:pt x="307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79"/>
            <p:cNvSpPr/>
            <p:nvPr/>
          </p:nvSpPr>
          <p:spPr>
            <a:xfrm rot="-297540">
              <a:off x="5524117" y="2169962"/>
              <a:ext cx="51401" cy="49392"/>
            </a:xfrm>
            <a:custGeom>
              <a:rect b="b" l="l" r="r" t="t"/>
              <a:pathLst>
                <a:path extrusionOk="0" h="467" w="486">
                  <a:moveTo>
                    <a:pt x="319" y="1"/>
                  </a:moveTo>
                  <a:cubicBezTo>
                    <a:pt x="310" y="1"/>
                    <a:pt x="302" y="2"/>
                    <a:pt x="293" y="5"/>
                  </a:cubicBezTo>
                  <a:lnTo>
                    <a:pt x="77" y="63"/>
                  </a:lnTo>
                  <a:cubicBezTo>
                    <a:pt x="27" y="81"/>
                    <a:pt x="1" y="131"/>
                    <a:pt x="9" y="189"/>
                  </a:cubicBezTo>
                  <a:lnTo>
                    <a:pt x="77" y="398"/>
                  </a:lnTo>
                  <a:cubicBezTo>
                    <a:pt x="84" y="441"/>
                    <a:pt x="128" y="466"/>
                    <a:pt x="171" y="466"/>
                  </a:cubicBezTo>
                  <a:cubicBezTo>
                    <a:pt x="179" y="466"/>
                    <a:pt x="186" y="466"/>
                    <a:pt x="193" y="464"/>
                  </a:cubicBezTo>
                  <a:lnTo>
                    <a:pt x="402" y="406"/>
                  </a:lnTo>
                  <a:cubicBezTo>
                    <a:pt x="452" y="390"/>
                    <a:pt x="486" y="332"/>
                    <a:pt x="470" y="282"/>
                  </a:cubicBezTo>
                  <a:lnTo>
                    <a:pt x="410" y="73"/>
                  </a:lnTo>
                  <a:cubicBezTo>
                    <a:pt x="396" y="32"/>
                    <a:pt x="360" y="1"/>
                    <a:pt x="319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79"/>
            <p:cNvSpPr/>
            <p:nvPr/>
          </p:nvSpPr>
          <p:spPr>
            <a:xfrm rot="-297540">
              <a:off x="5461534" y="2194075"/>
              <a:ext cx="51401" cy="48863"/>
            </a:xfrm>
            <a:custGeom>
              <a:rect b="b" l="l" r="r" t="t"/>
              <a:pathLst>
                <a:path extrusionOk="0" h="462" w="486">
                  <a:moveTo>
                    <a:pt x="320" y="1"/>
                  </a:moveTo>
                  <a:cubicBezTo>
                    <a:pt x="311" y="1"/>
                    <a:pt x="302" y="2"/>
                    <a:pt x="293" y="5"/>
                  </a:cubicBezTo>
                  <a:lnTo>
                    <a:pt x="84" y="64"/>
                  </a:lnTo>
                  <a:cubicBezTo>
                    <a:pt x="26" y="80"/>
                    <a:pt x="0" y="130"/>
                    <a:pt x="16" y="180"/>
                  </a:cubicBezTo>
                  <a:lnTo>
                    <a:pt x="76" y="388"/>
                  </a:lnTo>
                  <a:cubicBezTo>
                    <a:pt x="83" y="436"/>
                    <a:pt x="121" y="461"/>
                    <a:pt x="162" y="461"/>
                  </a:cubicBezTo>
                  <a:cubicBezTo>
                    <a:pt x="172" y="461"/>
                    <a:pt x="182" y="460"/>
                    <a:pt x="193" y="457"/>
                  </a:cubicBezTo>
                  <a:lnTo>
                    <a:pt x="401" y="398"/>
                  </a:lnTo>
                  <a:cubicBezTo>
                    <a:pt x="451" y="380"/>
                    <a:pt x="485" y="330"/>
                    <a:pt x="467" y="280"/>
                  </a:cubicBezTo>
                  <a:lnTo>
                    <a:pt x="409" y="72"/>
                  </a:lnTo>
                  <a:cubicBezTo>
                    <a:pt x="396" y="31"/>
                    <a:pt x="360" y="1"/>
                    <a:pt x="320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79"/>
            <p:cNvSpPr/>
            <p:nvPr/>
          </p:nvSpPr>
          <p:spPr>
            <a:xfrm rot="-297540">
              <a:off x="5398859" y="2218091"/>
              <a:ext cx="51401" cy="48863"/>
            </a:xfrm>
            <a:custGeom>
              <a:rect b="b" l="l" r="r" t="t"/>
              <a:pathLst>
                <a:path extrusionOk="0" h="462" w="486">
                  <a:moveTo>
                    <a:pt x="323" y="0"/>
                  </a:moveTo>
                  <a:cubicBezTo>
                    <a:pt x="313" y="0"/>
                    <a:pt x="303" y="2"/>
                    <a:pt x="293" y="5"/>
                  </a:cubicBezTo>
                  <a:lnTo>
                    <a:pt x="85" y="63"/>
                  </a:lnTo>
                  <a:cubicBezTo>
                    <a:pt x="24" y="73"/>
                    <a:pt x="0" y="131"/>
                    <a:pt x="16" y="181"/>
                  </a:cubicBezTo>
                  <a:lnTo>
                    <a:pt x="75" y="390"/>
                  </a:lnTo>
                  <a:cubicBezTo>
                    <a:pt x="89" y="431"/>
                    <a:pt x="125" y="461"/>
                    <a:pt x="165" y="461"/>
                  </a:cubicBezTo>
                  <a:cubicBezTo>
                    <a:pt x="174" y="461"/>
                    <a:pt x="184" y="459"/>
                    <a:pt x="193" y="456"/>
                  </a:cubicBezTo>
                  <a:lnTo>
                    <a:pt x="401" y="398"/>
                  </a:lnTo>
                  <a:cubicBezTo>
                    <a:pt x="452" y="382"/>
                    <a:pt x="486" y="332"/>
                    <a:pt x="468" y="282"/>
                  </a:cubicBezTo>
                  <a:lnTo>
                    <a:pt x="409" y="73"/>
                  </a:lnTo>
                  <a:cubicBezTo>
                    <a:pt x="397" y="25"/>
                    <a:pt x="362" y="0"/>
                    <a:pt x="323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79"/>
            <p:cNvSpPr/>
            <p:nvPr/>
          </p:nvSpPr>
          <p:spPr>
            <a:xfrm rot="-297540">
              <a:off x="5336157" y="2241689"/>
              <a:ext cx="51295" cy="49074"/>
            </a:xfrm>
            <a:custGeom>
              <a:rect b="b" l="l" r="r" t="t"/>
              <a:pathLst>
                <a:path extrusionOk="0" h="464" w="485">
                  <a:moveTo>
                    <a:pt x="315" y="0"/>
                  </a:moveTo>
                  <a:cubicBezTo>
                    <a:pt x="308" y="0"/>
                    <a:pt x="301" y="1"/>
                    <a:pt x="294" y="2"/>
                  </a:cubicBezTo>
                  <a:lnTo>
                    <a:pt x="83" y="61"/>
                  </a:lnTo>
                  <a:cubicBezTo>
                    <a:pt x="33" y="77"/>
                    <a:pt x="1" y="135"/>
                    <a:pt x="17" y="185"/>
                  </a:cubicBezTo>
                  <a:lnTo>
                    <a:pt x="75" y="393"/>
                  </a:lnTo>
                  <a:cubicBezTo>
                    <a:pt x="91" y="438"/>
                    <a:pt x="132" y="463"/>
                    <a:pt x="175" y="463"/>
                  </a:cubicBezTo>
                  <a:cubicBezTo>
                    <a:pt x="181" y="463"/>
                    <a:pt x="187" y="463"/>
                    <a:pt x="193" y="462"/>
                  </a:cubicBezTo>
                  <a:lnTo>
                    <a:pt x="402" y="403"/>
                  </a:lnTo>
                  <a:cubicBezTo>
                    <a:pt x="452" y="385"/>
                    <a:pt x="484" y="327"/>
                    <a:pt x="468" y="277"/>
                  </a:cubicBezTo>
                  <a:lnTo>
                    <a:pt x="410" y="69"/>
                  </a:lnTo>
                  <a:cubicBezTo>
                    <a:pt x="396" y="26"/>
                    <a:pt x="357" y="0"/>
                    <a:pt x="315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79"/>
            <p:cNvSpPr/>
            <p:nvPr/>
          </p:nvSpPr>
          <p:spPr>
            <a:xfrm rot="-297540">
              <a:off x="5273547" y="2265385"/>
              <a:ext cx="51189" cy="48757"/>
            </a:xfrm>
            <a:custGeom>
              <a:rect b="b" l="l" r="r" t="t"/>
              <a:pathLst>
                <a:path extrusionOk="0" h="461" w="484">
                  <a:moveTo>
                    <a:pt x="317" y="1"/>
                  </a:moveTo>
                  <a:cubicBezTo>
                    <a:pt x="309" y="1"/>
                    <a:pt x="300" y="2"/>
                    <a:pt x="291" y="5"/>
                  </a:cubicBezTo>
                  <a:lnTo>
                    <a:pt x="82" y="63"/>
                  </a:lnTo>
                  <a:cubicBezTo>
                    <a:pt x="32" y="81"/>
                    <a:pt x="0" y="131"/>
                    <a:pt x="16" y="181"/>
                  </a:cubicBezTo>
                  <a:lnTo>
                    <a:pt x="74" y="390"/>
                  </a:lnTo>
                  <a:cubicBezTo>
                    <a:pt x="87" y="436"/>
                    <a:pt x="122" y="461"/>
                    <a:pt x="160" y="461"/>
                  </a:cubicBezTo>
                  <a:cubicBezTo>
                    <a:pt x="170" y="461"/>
                    <a:pt x="180" y="459"/>
                    <a:pt x="191" y="456"/>
                  </a:cubicBezTo>
                  <a:lnTo>
                    <a:pt x="401" y="398"/>
                  </a:lnTo>
                  <a:cubicBezTo>
                    <a:pt x="451" y="390"/>
                    <a:pt x="483" y="332"/>
                    <a:pt x="467" y="282"/>
                  </a:cubicBezTo>
                  <a:lnTo>
                    <a:pt x="409" y="71"/>
                  </a:lnTo>
                  <a:cubicBezTo>
                    <a:pt x="394" y="30"/>
                    <a:pt x="358" y="1"/>
                    <a:pt x="317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9"/>
            <p:cNvSpPr/>
            <p:nvPr/>
          </p:nvSpPr>
          <p:spPr>
            <a:xfrm rot="-297540">
              <a:off x="5210670" y="2289515"/>
              <a:ext cx="51401" cy="48757"/>
            </a:xfrm>
            <a:custGeom>
              <a:rect b="b" l="l" r="r" t="t"/>
              <a:pathLst>
                <a:path extrusionOk="0" h="461" w="486">
                  <a:moveTo>
                    <a:pt x="321" y="0"/>
                  </a:moveTo>
                  <a:cubicBezTo>
                    <a:pt x="312" y="0"/>
                    <a:pt x="303" y="2"/>
                    <a:pt x="293" y="5"/>
                  </a:cubicBezTo>
                  <a:lnTo>
                    <a:pt x="85" y="63"/>
                  </a:lnTo>
                  <a:cubicBezTo>
                    <a:pt x="35" y="80"/>
                    <a:pt x="0" y="130"/>
                    <a:pt x="19" y="180"/>
                  </a:cubicBezTo>
                  <a:lnTo>
                    <a:pt x="77" y="388"/>
                  </a:lnTo>
                  <a:cubicBezTo>
                    <a:pt x="90" y="430"/>
                    <a:pt x="127" y="461"/>
                    <a:pt x="168" y="461"/>
                  </a:cubicBezTo>
                  <a:cubicBezTo>
                    <a:pt x="176" y="461"/>
                    <a:pt x="184" y="459"/>
                    <a:pt x="193" y="457"/>
                  </a:cubicBezTo>
                  <a:lnTo>
                    <a:pt x="402" y="396"/>
                  </a:lnTo>
                  <a:cubicBezTo>
                    <a:pt x="462" y="380"/>
                    <a:pt x="486" y="330"/>
                    <a:pt x="470" y="280"/>
                  </a:cubicBezTo>
                  <a:lnTo>
                    <a:pt x="412" y="71"/>
                  </a:lnTo>
                  <a:cubicBezTo>
                    <a:pt x="397" y="31"/>
                    <a:pt x="361" y="0"/>
                    <a:pt x="321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79"/>
            <p:cNvSpPr/>
            <p:nvPr/>
          </p:nvSpPr>
          <p:spPr>
            <a:xfrm rot="-297540">
              <a:off x="5147972" y="2312999"/>
              <a:ext cx="51507" cy="49286"/>
            </a:xfrm>
            <a:custGeom>
              <a:rect b="b" l="l" r="r" t="t"/>
              <a:pathLst>
                <a:path extrusionOk="0" h="466" w="487">
                  <a:moveTo>
                    <a:pt x="313" y="0"/>
                  </a:moveTo>
                  <a:cubicBezTo>
                    <a:pt x="306" y="0"/>
                    <a:pt x="300" y="1"/>
                    <a:pt x="294" y="2"/>
                  </a:cubicBezTo>
                  <a:lnTo>
                    <a:pt x="85" y="68"/>
                  </a:lnTo>
                  <a:cubicBezTo>
                    <a:pt x="35" y="76"/>
                    <a:pt x="1" y="136"/>
                    <a:pt x="19" y="186"/>
                  </a:cubicBezTo>
                  <a:lnTo>
                    <a:pt x="77" y="395"/>
                  </a:lnTo>
                  <a:cubicBezTo>
                    <a:pt x="90" y="436"/>
                    <a:pt x="127" y="465"/>
                    <a:pt x="167" y="465"/>
                  </a:cubicBezTo>
                  <a:cubicBezTo>
                    <a:pt x="176" y="465"/>
                    <a:pt x="184" y="464"/>
                    <a:pt x="193" y="461"/>
                  </a:cubicBezTo>
                  <a:lnTo>
                    <a:pt x="402" y="403"/>
                  </a:lnTo>
                  <a:cubicBezTo>
                    <a:pt x="460" y="387"/>
                    <a:pt x="486" y="337"/>
                    <a:pt x="470" y="276"/>
                  </a:cubicBezTo>
                  <a:lnTo>
                    <a:pt x="410" y="68"/>
                  </a:lnTo>
                  <a:cubicBezTo>
                    <a:pt x="403" y="24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79"/>
            <p:cNvSpPr/>
            <p:nvPr/>
          </p:nvSpPr>
          <p:spPr>
            <a:xfrm rot="-297540">
              <a:off x="5085380" y="2336694"/>
              <a:ext cx="51401" cy="49392"/>
            </a:xfrm>
            <a:custGeom>
              <a:rect b="b" l="l" r="r" t="t"/>
              <a:pathLst>
                <a:path extrusionOk="0" h="467" w="486">
                  <a:moveTo>
                    <a:pt x="319" y="0"/>
                  </a:moveTo>
                  <a:cubicBezTo>
                    <a:pt x="310" y="0"/>
                    <a:pt x="301" y="1"/>
                    <a:pt x="293" y="4"/>
                  </a:cubicBezTo>
                  <a:lnTo>
                    <a:pt x="84" y="64"/>
                  </a:lnTo>
                  <a:cubicBezTo>
                    <a:pt x="34" y="80"/>
                    <a:pt x="0" y="131"/>
                    <a:pt x="16" y="181"/>
                  </a:cubicBezTo>
                  <a:lnTo>
                    <a:pt x="76" y="397"/>
                  </a:lnTo>
                  <a:cubicBezTo>
                    <a:pt x="91" y="441"/>
                    <a:pt x="131" y="467"/>
                    <a:pt x="175" y="467"/>
                  </a:cubicBezTo>
                  <a:cubicBezTo>
                    <a:pt x="181" y="467"/>
                    <a:pt x="187" y="466"/>
                    <a:pt x="193" y="465"/>
                  </a:cubicBezTo>
                  <a:lnTo>
                    <a:pt x="409" y="397"/>
                  </a:lnTo>
                  <a:cubicBezTo>
                    <a:pt x="459" y="389"/>
                    <a:pt x="485" y="331"/>
                    <a:pt x="467" y="281"/>
                  </a:cubicBezTo>
                  <a:lnTo>
                    <a:pt x="409" y="72"/>
                  </a:lnTo>
                  <a:cubicBezTo>
                    <a:pt x="403" y="31"/>
                    <a:pt x="361" y="0"/>
                    <a:pt x="319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79"/>
            <p:cNvSpPr/>
            <p:nvPr/>
          </p:nvSpPr>
          <p:spPr>
            <a:xfrm rot="-297540">
              <a:off x="5022687" y="2360816"/>
              <a:ext cx="51401" cy="48757"/>
            </a:xfrm>
            <a:custGeom>
              <a:rect b="b" l="l" r="r" t="t"/>
              <a:pathLst>
                <a:path extrusionOk="0" h="461" w="486">
                  <a:moveTo>
                    <a:pt x="320" y="1"/>
                  </a:moveTo>
                  <a:cubicBezTo>
                    <a:pt x="311" y="1"/>
                    <a:pt x="302" y="2"/>
                    <a:pt x="293" y="5"/>
                  </a:cubicBezTo>
                  <a:lnTo>
                    <a:pt x="85" y="63"/>
                  </a:lnTo>
                  <a:cubicBezTo>
                    <a:pt x="35" y="79"/>
                    <a:pt x="1" y="129"/>
                    <a:pt x="17" y="179"/>
                  </a:cubicBezTo>
                  <a:lnTo>
                    <a:pt x="75" y="390"/>
                  </a:lnTo>
                  <a:cubicBezTo>
                    <a:pt x="90" y="431"/>
                    <a:pt x="126" y="460"/>
                    <a:pt x="167" y="460"/>
                  </a:cubicBezTo>
                  <a:cubicBezTo>
                    <a:pt x="175" y="460"/>
                    <a:pt x="184" y="459"/>
                    <a:pt x="193" y="456"/>
                  </a:cubicBezTo>
                  <a:lnTo>
                    <a:pt x="410" y="398"/>
                  </a:lnTo>
                  <a:cubicBezTo>
                    <a:pt x="460" y="380"/>
                    <a:pt x="486" y="330"/>
                    <a:pt x="476" y="279"/>
                  </a:cubicBezTo>
                  <a:lnTo>
                    <a:pt x="410" y="71"/>
                  </a:lnTo>
                  <a:cubicBezTo>
                    <a:pt x="403" y="30"/>
                    <a:pt x="362" y="1"/>
                    <a:pt x="320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79"/>
            <p:cNvSpPr/>
            <p:nvPr/>
          </p:nvSpPr>
          <p:spPr>
            <a:xfrm rot="-297540">
              <a:off x="4959985" y="2384203"/>
              <a:ext cx="51295" cy="49392"/>
            </a:xfrm>
            <a:custGeom>
              <a:rect b="b" l="l" r="r" t="t"/>
              <a:pathLst>
                <a:path extrusionOk="0" h="467" w="485">
                  <a:moveTo>
                    <a:pt x="312" y="1"/>
                  </a:moveTo>
                  <a:cubicBezTo>
                    <a:pt x="306" y="1"/>
                    <a:pt x="300" y="1"/>
                    <a:pt x="294" y="2"/>
                  </a:cubicBezTo>
                  <a:lnTo>
                    <a:pt x="83" y="70"/>
                  </a:lnTo>
                  <a:cubicBezTo>
                    <a:pt x="33" y="78"/>
                    <a:pt x="1" y="137"/>
                    <a:pt x="17" y="187"/>
                  </a:cubicBezTo>
                  <a:lnTo>
                    <a:pt x="75" y="395"/>
                  </a:lnTo>
                  <a:cubicBezTo>
                    <a:pt x="90" y="436"/>
                    <a:pt x="126" y="466"/>
                    <a:pt x="170" y="466"/>
                  </a:cubicBezTo>
                  <a:cubicBezTo>
                    <a:pt x="180" y="466"/>
                    <a:pt x="191" y="465"/>
                    <a:pt x="201" y="461"/>
                  </a:cubicBezTo>
                  <a:lnTo>
                    <a:pt x="410" y="403"/>
                  </a:lnTo>
                  <a:cubicBezTo>
                    <a:pt x="460" y="387"/>
                    <a:pt x="484" y="337"/>
                    <a:pt x="476" y="287"/>
                  </a:cubicBezTo>
                  <a:lnTo>
                    <a:pt x="418" y="70"/>
                  </a:lnTo>
                  <a:cubicBezTo>
                    <a:pt x="404" y="26"/>
                    <a:pt x="357" y="1"/>
                    <a:pt x="312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79"/>
            <p:cNvSpPr/>
            <p:nvPr/>
          </p:nvSpPr>
          <p:spPr>
            <a:xfrm rot="-297540">
              <a:off x="4897398" y="2408004"/>
              <a:ext cx="51189" cy="49392"/>
            </a:xfrm>
            <a:custGeom>
              <a:rect b="b" l="l" r="r" t="t"/>
              <a:pathLst>
                <a:path extrusionOk="0" h="467" w="484">
                  <a:moveTo>
                    <a:pt x="320" y="1"/>
                  </a:moveTo>
                  <a:cubicBezTo>
                    <a:pt x="310" y="1"/>
                    <a:pt x="300" y="2"/>
                    <a:pt x="291" y="6"/>
                  </a:cubicBezTo>
                  <a:lnTo>
                    <a:pt x="82" y="64"/>
                  </a:lnTo>
                  <a:cubicBezTo>
                    <a:pt x="32" y="80"/>
                    <a:pt x="0" y="130"/>
                    <a:pt x="16" y="188"/>
                  </a:cubicBezTo>
                  <a:lnTo>
                    <a:pt x="74" y="399"/>
                  </a:lnTo>
                  <a:cubicBezTo>
                    <a:pt x="88" y="442"/>
                    <a:pt x="129" y="466"/>
                    <a:pt x="179" y="466"/>
                  </a:cubicBezTo>
                  <a:cubicBezTo>
                    <a:pt x="186" y="466"/>
                    <a:pt x="193" y="466"/>
                    <a:pt x="201" y="465"/>
                  </a:cubicBezTo>
                  <a:lnTo>
                    <a:pt x="409" y="407"/>
                  </a:lnTo>
                  <a:cubicBezTo>
                    <a:pt x="460" y="389"/>
                    <a:pt x="484" y="330"/>
                    <a:pt x="476" y="280"/>
                  </a:cubicBezTo>
                  <a:lnTo>
                    <a:pt x="417" y="72"/>
                  </a:lnTo>
                  <a:cubicBezTo>
                    <a:pt x="404" y="31"/>
                    <a:pt x="362" y="1"/>
                    <a:pt x="320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79"/>
            <p:cNvSpPr/>
            <p:nvPr/>
          </p:nvSpPr>
          <p:spPr>
            <a:xfrm rot="-297540">
              <a:off x="4584784" y="2527369"/>
              <a:ext cx="51401" cy="48757"/>
            </a:xfrm>
            <a:custGeom>
              <a:rect b="b" l="l" r="r" t="t"/>
              <a:pathLst>
                <a:path extrusionOk="0" h="461" w="486">
                  <a:moveTo>
                    <a:pt x="323" y="0"/>
                  </a:moveTo>
                  <a:cubicBezTo>
                    <a:pt x="313" y="0"/>
                    <a:pt x="303" y="2"/>
                    <a:pt x="293" y="5"/>
                  </a:cubicBezTo>
                  <a:lnTo>
                    <a:pt x="84" y="63"/>
                  </a:lnTo>
                  <a:cubicBezTo>
                    <a:pt x="24" y="81"/>
                    <a:pt x="0" y="131"/>
                    <a:pt x="16" y="181"/>
                  </a:cubicBezTo>
                  <a:lnTo>
                    <a:pt x="74" y="390"/>
                  </a:lnTo>
                  <a:cubicBezTo>
                    <a:pt x="83" y="431"/>
                    <a:pt x="123" y="460"/>
                    <a:pt x="166" y="460"/>
                  </a:cubicBezTo>
                  <a:cubicBezTo>
                    <a:pt x="175" y="460"/>
                    <a:pt x="184" y="459"/>
                    <a:pt x="193" y="456"/>
                  </a:cubicBezTo>
                  <a:lnTo>
                    <a:pt x="401" y="398"/>
                  </a:lnTo>
                  <a:cubicBezTo>
                    <a:pt x="451" y="382"/>
                    <a:pt x="485" y="332"/>
                    <a:pt x="467" y="282"/>
                  </a:cubicBezTo>
                  <a:lnTo>
                    <a:pt x="409" y="71"/>
                  </a:lnTo>
                  <a:cubicBezTo>
                    <a:pt x="396" y="25"/>
                    <a:pt x="362" y="0"/>
                    <a:pt x="323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79"/>
            <p:cNvSpPr/>
            <p:nvPr/>
          </p:nvSpPr>
          <p:spPr>
            <a:xfrm rot="-297540">
              <a:off x="4522087" y="2550761"/>
              <a:ext cx="51189" cy="49497"/>
            </a:xfrm>
            <a:custGeom>
              <a:rect b="b" l="l" r="r" t="t"/>
              <a:pathLst>
                <a:path extrusionOk="0" h="468" w="484">
                  <a:moveTo>
                    <a:pt x="311" y="1"/>
                  </a:moveTo>
                  <a:cubicBezTo>
                    <a:pt x="305" y="1"/>
                    <a:pt x="299" y="1"/>
                    <a:pt x="293" y="2"/>
                  </a:cubicBezTo>
                  <a:lnTo>
                    <a:pt x="83" y="63"/>
                  </a:lnTo>
                  <a:cubicBezTo>
                    <a:pt x="33" y="79"/>
                    <a:pt x="0" y="137"/>
                    <a:pt x="16" y="187"/>
                  </a:cubicBezTo>
                  <a:lnTo>
                    <a:pt x="75" y="395"/>
                  </a:lnTo>
                  <a:cubicBezTo>
                    <a:pt x="90" y="437"/>
                    <a:pt x="127" y="468"/>
                    <a:pt x="168" y="468"/>
                  </a:cubicBezTo>
                  <a:cubicBezTo>
                    <a:pt x="176" y="468"/>
                    <a:pt x="184" y="466"/>
                    <a:pt x="193" y="464"/>
                  </a:cubicBezTo>
                  <a:lnTo>
                    <a:pt x="402" y="403"/>
                  </a:lnTo>
                  <a:cubicBezTo>
                    <a:pt x="452" y="387"/>
                    <a:pt x="484" y="337"/>
                    <a:pt x="468" y="279"/>
                  </a:cubicBezTo>
                  <a:lnTo>
                    <a:pt x="410" y="71"/>
                  </a:lnTo>
                  <a:cubicBezTo>
                    <a:pt x="395" y="26"/>
                    <a:pt x="355" y="1"/>
                    <a:pt x="311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79"/>
            <p:cNvSpPr/>
            <p:nvPr/>
          </p:nvSpPr>
          <p:spPr>
            <a:xfrm rot="-297540">
              <a:off x="4459394" y="2574667"/>
              <a:ext cx="51295" cy="49286"/>
            </a:xfrm>
            <a:custGeom>
              <a:rect b="b" l="l" r="r" t="t"/>
              <a:pathLst>
                <a:path extrusionOk="0" h="466" w="485">
                  <a:moveTo>
                    <a:pt x="318" y="1"/>
                  </a:moveTo>
                  <a:cubicBezTo>
                    <a:pt x="309" y="1"/>
                    <a:pt x="300" y="2"/>
                    <a:pt x="292" y="5"/>
                  </a:cubicBezTo>
                  <a:lnTo>
                    <a:pt x="83" y="63"/>
                  </a:lnTo>
                  <a:cubicBezTo>
                    <a:pt x="33" y="79"/>
                    <a:pt x="1" y="129"/>
                    <a:pt x="17" y="179"/>
                  </a:cubicBezTo>
                  <a:lnTo>
                    <a:pt x="75" y="398"/>
                  </a:lnTo>
                  <a:cubicBezTo>
                    <a:pt x="89" y="442"/>
                    <a:pt x="129" y="466"/>
                    <a:pt x="172" y="466"/>
                  </a:cubicBezTo>
                  <a:cubicBezTo>
                    <a:pt x="179" y="466"/>
                    <a:pt x="185" y="465"/>
                    <a:pt x="191" y="464"/>
                  </a:cubicBezTo>
                  <a:lnTo>
                    <a:pt x="402" y="398"/>
                  </a:lnTo>
                  <a:cubicBezTo>
                    <a:pt x="452" y="390"/>
                    <a:pt x="484" y="330"/>
                    <a:pt x="468" y="280"/>
                  </a:cubicBezTo>
                  <a:lnTo>
                    <a:pt x="410" y="71"/>
                  </a:lnTo>
                  <a:cubicBezTo>
                    <a:pt x="395" y="30"/>
                    <a:pt x="358" y="1"/>
                    <a:pt x="318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79"/>
            <p:cNvSpPr/>
            <p:nvPr/>
          </p:nvSpPr>
          <p:spPr>
            <a:xfrm rot="-297540">
              <a:off x="4396591" y="2598688"/>
              <a:ext cx="51401" cy="48757"/>
            </a:xfrm>
            <a:custGeom>
              <a:rect b="b" l="l" r="r" t="t"/>
              <a:pathLst>
                <a:path extrusionOk="0" h="461" w="486">
                  <a:moveTo>
                    <a:pt x="318" y="0"/>
                  </a:moveTo>
                  <a:cubicBezTo>
                    <a:pt x="310" y="0"/>
                    <a:pt x="301" y="2"/>
                    <a:pt x="293" y="4"/>
                  </a:cubicBezTo>
                  <a:lnTo>
                    <a:pt x="84" y="64"/>
                  </a:lnTo>
                  <a:cubicBezTo>
                    <a:pt x="34" y="81"/>
                    <a:pt x="0" y="131"/>
                    <a:pt x="18" y="181"/>
                  </a:cubicBezTo>
                  <a:lnTo>
                    <a:pt x="76" y="389"/>
                  </a:lnTo>
                  <a:cubicBezTo>
                    <a:pt x="89" y="430"/>
                    <a:pt x="125" y="460"/>
                    <a:pt x="165" y="460"/>
                  </a:cubicBezTo>
                  <a:cubicBezTo>
                    <a:pt x="174" y="460"/>
                    <a:pt x="183" y="459"/>
                    <a:pt x="193" y="456"/>
                  </a:cubicBezTo>
                  <a:lnTo>
                    <a:pt x="401" y="397"/>
                  </a:lnTo>
                  <a:cubicBezTo>
                    <a:pt x="451" y="381"/>
                    <a:pt x="485" y="331"/>
                    <a:pt x="469" y="281"/>
                  </a:cubicBezTo>
                  <a:lnTo>
                    <a:pt x="411" y="73"/>
                  </a:lnTo>
                  <a:cubicBezTo>
                    <a:pt x="396" y="31"/>
                    <a:pt x="359" y="0"/>
                    <a:pt x="318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79"/>
            <p:cNvSpPr/>
            <p:nvPr/>
          </p:nvSpPr>
          <p:spPr>
            <a:xfrm rot="-297540">
              <a:off x="4333902" y="2622282"/>
              <a:ext cx="51401" cy="49286"/>
            </a:xfrm>
            <a:custGeom>
              <a:rect b="b" l="l" r="r" t="t"/>
              <a:pathLst>
                <a:path extrusionOk="0" h="466" w="486">
                  <a:moveTo>
                    <a:pt x="313" y="0"/>
                  </a:moveTo>
                  <a:cubicBezTo>
                    <a:pt x="306" y="0"/>
                    <a:pt x="300" y="1"/>
                    <a:pt x="293" y="2"/>
                  </a:cubicBezTo>
                  <a:lnTo>
                    <a:pt x="85" y="68"/>
                  </a:lnTo>
                  <a:cubicBezTo>
                    <a:pt x="35" y="76"/>
                    <a:pt x="1" y="134"/>
                    <a:pt x="19" y="184"/>
                  </a:cubicBezTo>
                  <a:lnTo>
                    <a:pt x="77" y="395"/>
                  </a:lnTo>
                  <a:cubicBezTo>
                    <a:pt x="90" y="436"/>
                    <a:pt x="126" y="465"/>
                    <a:pt x="167" y="465"/>
                  </a:cubicBezTo>
                  <a:cubicBezTo>
                    <a:pt x="175" y="465"/>
                    <a:pt x="184" y="464"/>
                    <a:pt x="193" y="461"/>
                  </a:cubicBezTo>
                  <a:lnTo>
                    <a:pt x="402" y="403"/>
                  </a:lnTo>
                  <a:cubicBezTo>
                    <a:pt x="460" y="385"/>
                    <a:pt x="486" y="335"/>
                    <a:pt x="470" y="285"/>
                  </a:cubicBezTo>
                  <a:lnTo>
                    <a:pt x="410" y="68"/>
                  </a:lnTo>
                  <a:cubicBezTo>
                    <a:pt x="403" y="24"/>
                    <a:pt x="357" y="0"/>
                    <a:pt x="313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79"/>
            <p:cNvSpPr/>
            <p:nvPr/>
          </p:nvSpPr>
          <p:spPr>
            <a:xfrm rot="-297540">
              <a:off x="4271200" y="2645977"/>
              <a:ext cx="51507" cy="49286"/>
            </a:xfrm>
            <a:custGeom>
              <a:rect b="b" l="l" r="r" t="t"/>
              <a:pathLst>
                <a:path extrusionOk="0" h="466" w="487">
                  <a:moveTo>
                    <a:pt x="320" y="0"/>
                  </a:moveTo>
                  <a:cubicBezTo>
                    <a:pt x="311" y="0"/>
                    <a:pt x="302" y="2"/>
                    <a:pt x="294" y="4"/>
                  </a:cubicBezTo>
                  <a:lnTo>
                    <a:pt x="85" y="62"/>
                  </a:lnTo>
                  <a:cubicBezTo>
                    <a:pt x="35" y="80"/>
                    <a:pt x="1" y="131"/>
                    <a:pt x="17" y="189"/>
                  </a:cubicBezTo>
                  <a:lnTo>
                    <a:pt x="77" y="397"/>
                  </a:lnTo>
                  <a:cubicBezTo>
                    <a:pt x="91" y="440"/>
                    <a:pt x="130" y="466"/>
                    <a:pt x="172" y="466"/>
                  </a:cubicBezTo>
                  <a:cubicBezTo>
                    <a:pt x="179" y="466"/>
                    <a:pt x="186" y="465"/>
                    <a:pt x="193" y="463"/>
                  </a:cubicBezTo>
                  <a:lnTo>
                    <a:pt x="402" y="405"/>
                  </a:lnTo>
                  <a:cubicBezTo>
                    <a:pt x="460" y="389"/>
                    <a:pt x="486" y="331"/>
                    <a:pt x="468" y="281"/>
                  </a:cubicBezTo>
                  <a:lnTo>
                    <a:pt x="410" y="72"/>
                  </a:lnTo>
                  <a:cubicBezTo>
                    <a:pt x="403" y="31"/>
                    <a:pt x="362" y="0"/>
                    <a:pt x="320" y="0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79"/>
            <p:cNvSpPr/>
            <p:nvPr/>
          </p:nvSpPr>
          <p:spPr>
            <a:xfrm rot="-297540">
              <a:off x="4208613" y="2669989"/>
              <a:ext cx="51401" cy="48863"/>
            </a:xfrm>
            <a:custGeom>
              <a:rect b="b" l="l" r="r" t="t"/>
              <a:pathLst>
                <a:path extrusionOk="0" h="462" w="486">
                  <a:moveTo>
                    <a:pt x="321" y="1"/>
                  </a:moveTo>
                  <a:cubicBezTo>
                    <a:pt x="312" y="1"/>
                    <a:pt x="302" y="2"/>
                    <a:pt x="293" y="6"/>
                  </a:cubicBezTo>
                  <a:lnTo>
                    <a:pt x="84" y="64"/>
                  </a:lnTo>
                  <a:cubicBezTo>
                    <a:pt x="34" y="80"/>
                    <a:pt x="0" y="130"/>
                    <a:pt x="16" y="180"/>
                  </a:cubicBezTo>
                  <a:lnTo>
                    <a:pt x="74" y="389"/>
                  </a:lnTo>
                  <a:cubicBezTo>
                    <a:pt x="89" y="437"/>
                    <a:pt x="124" y="462"/>
                    <a:pt x="163" y="462"/>
                  </a:cubicBezTo>
                  <a:cubicBezTo>
                    <a:pt x="173" y="462"/>
                    <a:pt x="183" y="460"/>
                    <a:pt x="193" y="457"/>
                  </a:cubicBezTo>
                  <a:lnTo>
                    <a:pt x="409" y="399"/>
                  </a:lnTo>
                  <a:cubicBezTo>
                    <a:pt x="459" y="381"/>
                    <a:pt x="486" y="331"/>
                    <a:pt x="476" y="280"/>
                  </a:cubicBezTo>
                  <a:lnTo>
                    <a:pt x="409" y="72"/>
                  </a:lnTo>
                  <a:cubicBezTo>
                    <a:pt x="403" y="31"/>
                    <a:pt x="363" y="1"/>
                    <a:pt x="321" y="1"/>
                  </a:cubicBezTo>
                  <a:close/>
                </a:path>
              </a:pathLst>
            </a:custGeom>
            <a:solidFill>
              <a:srgbClr val="313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79"/>
            <p:cNvSpPr/>
            <p:nvPr/>
          </p:nvSpPr>
          <p:spPr>
            <a:xfrm rot="-297540">
              <a:off x="4580742" y="2389373"/>
              <a:ext cx="928920" cy="298782"/>
            </a:xfrm>
            <a:custGeom>
              <a:rect b="b" l="l" r="r" t="t"/>
              <a:pathLst>
                <a:path extrusionOk="0" h="2825" w="8783">
                  <a:moveTo>
                    <a:pt x="845" y="0"/>
                  </a:moveTo>
                  <a:cubicBezTo>
                    <a:pt x="746" y="0"/>
                    <a:pt x="646" y="15"/>
                    <a:pt x="552" y="44"/>
                  </a:cubicBezTo>
                  <a:lnTo>
                    <a:pt x="135" y="160"/>
                  </a:lnTo>
                  <a:cubicBezTo>
                    <a:pt x="17" y="194"/>
                    <a:pt x="1" y="360"/>
                    <a:pt x="109" y="419"/>
                  </a:cubicBezTo>
                  <a:lnTo>
                    <a:pt x="4629" y="2825"/>
                  </a:lnTo>
                  <a:lnTo>
                    <a:pt x="8783" y="1572"/>
                  </a:lnTo>
                  <a:lnTo>
                    <a:pt x="1070" y="27"/>
                  </a:lnTo>
                  <a:cubicBezTo>
                    <a:pt x="997" y="9"/>
                    <a:pt x="922" y="0"/>
                    <a:pt x="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79"/>
            <p:cNvSpPr/>
            <p:nvPr/>
          </p:nvSpPr>
          <p:spPr>
            <a:xfrm rot="-297540">
              <a:off x="4581342" y="2403230"/>
              <a:ext cx="796398" cy="290638"/>
            </a:xfrm>
            <a:custGeom>
              <a:rect b="b" l="l" r="r" t="t"/>
              <a:pathLst>
                <a:path extrusionOk="0" h="2748" w="7530">
                  <a:moveTo>
                    <a:pt x="444" y="1"/>
                  </a:moveTo>
                  <a:lnTo>
                    <a:pt x="135" y="83"/>
                  </a:lnTo>
                  <a:cubicBezTo>
                    <a:pt x="17" y="117"/>
                    <a:pt x="1" y="283"/>
                    <a:pt x="109" y="342"/>
                  </a:cubicBezTo>
                  <a:lnTo>
                    <a:pt x="4629" y="2748"/>
                  </a:lnTo>
                  <a:lnTo>
                    <a:pt x="7529" y="1856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79"/>
            <p:cNvSpPr/>
            <p:nvPr/>
          </p:nvSpPr>
          <p:spPr>
            <a:xfrm rot="-297540">
              <a:off x="4897081" y="2551937"/>
              <a:ext cx="615226" cy="221680"/>
            </a:xfrm>
            <a:custGeom>
              <a:rect b="b" l="l" r="r" t="t"/>
              <a:pathLst>
                <a:path extrusionOk="0" h="2096" w="5817">
                  <a:moveTo>
                    <a:pt x="5582" y="1"/>
                  </a:moveTo>
                  <a:lnTo>
                    <a:pt x="1386" y="1196"/>
                  </a:lnTo>
                  <a:cubicBezTo>
                    <a:pt x="877" y="1338"/>
                    <a:pt x="402" y="1597"/>
                    <a:pt x="1" y="1948"/>
                  </a:cubicBezTo>
                  <a:cubicBezTo>
                    <a:pt x="292" y="2047"/>
                    <a:pt x="598" y="2095"/>
                    <a:pt x="904" y="2095"/>
                  </a:cubicBezTo>
                  <a:cubicBezTo>
                    <a:pt x="1168" y="2095"/>
                    <a:pt x="1432" y="2060"/>
                    <a:pt x="1687" y="1990"/>
                  </a:cubicBezTo>
                  <a:lnTo>
                    <a:pt x="5816" y="811"/>
                  </a:lnTo>
                  <a:lnTo>
                    <a:pt x="5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79"/>
            <p:cNvSpPr/>
            <p:nvPr/>
          </p:nvSpPr>
          <p:spPr>
            <a:xfrm rot="-297540">
              <a:off x="4900338" y="2588073"/>
              <a:ext cx="613533" cy="185403"/>
            </a:xfrm>
            <a:custGeom>
              <a:rect b="b" l="l" r="r" t="t"/>
              <a:pathLst>
                <a:path extrusionOk="0" h="1753" w="5801">
                  <a:moveTo>
                    <a:pt x="5666" y="1"/>
                  </a:moveTo>
                  <a:lnTo>
                    <a:pt x="1" y="1605"/>
                  </a:lnTo>
                  <a:cubicBezTo>
                    <a:pt x="293" y="1704"/>
                    <a:pt x="597" y="1752"/>
                    <a:pt x="899" y="1752"/>
                  </a:cubicBezTo>
                  <a:cubicBezTo>
                    <a:pt x="1160" y="1752"/>
                    <a:pt x="1420" y="1717"/>
                    <a:pt x="1671" y="1647"/>
                  </a:cubicBezTo>
                  <a:lnTo>
                    <a:pt x="5800" y="468"/>
                  </a:lnTo>
                  <a:lnTo>
                    <a:pt x="56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9"/>
            <p:cNvSpPr/>
            <p:nvPr/>
          </p:nvSpPr>
          <p:spPr>
            <a:xfrm rot="-297540">
              <a:off x="5304076" y="2561847"/>
              <a:ext cx="155578" cy="115917"/>
            </a:xfrm>
            <a:custGeom>
              <a:rect b="b" l="l" r="r" t="t"/>
              <a:pathLst>
                <a:path extrusionOk="0" h="1096" w="1471">
                  <a:moveTo>
                    <a:pt x="1140" y="0"/>
                  </a:moveTo>
                  <a:cubicBezTo>
                    <a:pt x="1130" y="0"/>
                    <a:pt x="1121" y="1"/>
                    <a:pt x="1111" y="4"/>
                  </a:cubicBezTo>
                  <a:lnTo>
                    <a:pt x="568" y="162"/>
                  </a:lnTo>
                  <a:cubicBezTo>
                    <a:pt x="367" y="220"/>
                    <a:pt x="201" y="362"/>
                    <a:pt x="108" y="555"/>
                  </a:cubicBezTo>
                  <a:lnTo>
                    <a:pt x="16" y="756"/>
                  </a:lnTo>
                  <a:cubicBezTo>
                    <a:pt x="0" y="790"/>
                    <a:pt x="16" y="832"/>
                    <a:pt x="50" y="856"/>
                  </a:cubicBezTo>
                  <a:lnTo>
                    <a:pt x="225" y="972"/>
                  </a:lnTo>
                  <a:cubicBezTo>
                    <a:pt x="348" y="1055"/>
                    <a:pt x="494" y="1095"/>
                    <a:pt x="640" y="1095"/>
                  </a:cubicBezTo>
                  <a:cubicBezTo>
                    <a:pt x="703" y="1095"/>
                    <a:pt x="766" y="1088"/>
                    <a:pt x="826" y="1072"/>
                  </a:cubicBezTo>
                  <a:lnTo>
                    <a:pt x="1370" y="914"/>
                  </a:lnTo>
                  <a:cubicBezTo>
                    <a:pt x="1438" y="898"/>
                    <a:pt x="1470" y="832"/>
                    <a:pt x="1454" y="764"/>
                  </a:cubicBezTo>
                  <a:lnTo>
                    <a:pt x="1262" y="96"/>
                  </a:lnTo>
                  <a:cubicBezTo>
                    <a:pt x="1248" y="39"/>
                    <a:pt x="1196" y="0"/>
                    <a:pt x="1140" y="0"/>
                  </a:cubicBezTo>
                  <a:close/>
                </a:path>
              </a:pathLst>
            </a:custGeom>
            <a:solidFill>
              <a:srgbClr val="005B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9"/>
            <p:cNvSpPr/>
            <p:nvPr/>
          </p:nvSpPr>
          <p:spPr>
            <a:xfrm rot="-297540">
              <a:off x="5347537" y="2433891"/>
              <a:ext cx="347327" cy="261659"/>
            </a:xfrm>
            <a:custGeom>
              <a:rect b="b" l="l" r="r" t="t"/>
              <a:pathLst>
                <a:path extrusionOk="0" h="2474" w="3284">
                  <a:moveTo>
                    <a:pt x="2580" y="0"/>
                  </a:moveTo>
                  <a:cubicBezTo>
                    <a:pt x="2556" y="0"/>
                    <a:pt x="2532" y="4"/>
                    <a:pt x="2507" y="11"/>
                  </a:cubicBezTo>
                  <a:lnTo>
                    <a:pt x="861" y="480"/>
                  </a:lnTo>
                  <a:cubicBezTo>
                    <a:pt x="317" y="630"/>
                    <a:pt x="0" y="1198"/>
                    <a:pt x="159" y="1733"/>
                  </a:cubicBezTo>
                  <a:cubicBezTo>
                    <a:pt x="283" y="2184"/>
                    <a:pt x="689" y="2473"/>
                    <a:pt x="1134" y="2473"/>
                  </a:cubicBezTo>
                  <a:cubicBezTo>
                    <a:pt x="1226" y="2473"/>
                    <a:pt x="1319" y="2461"/>
                    <a:pt x="1412" y="2435"/>
                  </a:cubicBezTo>
                  <a:lnTo>
                    <a:pt x="3059" y="1966"/>
                  </a:lnTo>
                  <a:cubicBezTo>
                    <a:pt x="3201" y="1926"/>
                    <a:pt x="3283" y="1775"/>
                    <a:pt x="3251" y="1633"/>
                  </a:cubicBezTo>
                  <a:lnTo>
                    <a:pt x="2842" y="195"/>
                  </a:lnTo>
                  <a:cubicBezTo>
                    <a:pt x="2807" y="77"/>
                    <a:pt x="2698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9"/>
            <p:cNvSpPr/>
            <p:nvPr/>
          </p:nvSpPr>
          <p:spPr>
            <a:xfrm rot="-297540">
              <a:off x="5344964" y="2435107"/>
              <a:ext cx="320992" cy="181490"/>
            </a:xfrm>
            <a:custGeom>
              <a:rect b="b" l="l" r="r" t="t"/>
              <a:pathLst>
                <a:path extrusionOk="0" h="1716" w="3035">
                  <a:moveTo>
                    <a:pt x="2572" y="0"/>
                  </a:moveTo>
                  <a:cubicBezTo>
                    <a:pt x="2548" y="0"/>
                    <a:pt x="2524" y="4"/>
                    <a:pt x="2499" y="11"/>
                  </a:cubicBezTo>
                  <a:lnTo>
                    <a:pt x="853" y="480"/>
                  </a:lnTo>
                  <a:cubicBezTo>
                    <a:pt x="317" y="630"/>
                    <a:pt x="0" y="1182"/>
                    <a:pt x="143" y="1715"/>
                  </a:cubicBezTo>
                  <a:lnTo>
                    <a:pt x="3035" y="897"/>
                  </a:lnTo>
                  <a:lnTo>
                    <a:pt x="2834" y="195"/>
                  </a:lnTo>
                  <a:cubicBezTo>
                    <a:pt x="2799" y="77"/>
                    <a:pt x="2690" y="0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9"/>
            <p:cNvSpPr/>
            <p:nvPr/>
          </p:nvSpPr>
          <p:spPr>
            <a:xfrm rot="-297540">
              <a:off x="5357938" y="2490494"/>
              <a:ext cx="310416" cy="125541"/>
            </a:xfrm>
            <a:custGeom>
              <a:rect b="b" l="l" r="r" t="t"/>
              <a:pathLst>
                <a:path extrusionOk="0" h="1187" w="2935">
                  <a:moveTo>
                    <a:pt x="2824" y="1"/>
                  </a:moveTo>
                  <a:lnTo>
                    <a:pt x="17" y="795"/>
                  </a:lnTo>
                  <a:cubicBezTo>
                    <a:pt x="1" y="927"/>
                    <a:pt x="9" y="1062"/>
                    <a:pt x="43" y="1186"/>
                  </a:cubicBezTo>
                  <a:lnTo>
                    <a:pt x="2935" y="368"/>
                  </a:lnTo>
                  <a:lnTo>
                    <a:pt x="28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9"/>
            <p:cNvSpPr/>
            <p:nvPr/>
          </p:nvSpPr>
          <p:spPr>
            <a:xfrm rot="-297540">
              <a:off x="5602878" y="2422836"/>
              <a:ext cx="89264" cy="209835"/>
            </a:xfrm>
            <a:custGeom>
              <a:rect b="b" l="l" r="r" t="t"/>
              <a:pathLst>
                <a:path extrusionOk="0" h="1984" w="844">
                  <a:moveTo>
                    <a:pt x="140" y="0"/>
                  </a:moveTo>
                  <a:cubicBezTo>
                    <a:pt x="116" y="0"/>
                    <a:pt x="92" y="4"/>
                    <a:pt x="67" y="11"/>
                  </a:cubicBezTo>
                  <a:lnTo>
                    <a:pt x="1" y="29"/>
                  </a:lnTo>
                  <a:lnTo>
                    <a:pt x="552" y="1984"/>
                  </a:lnTo>
                  <a:lnTo>
                    <a:pt x="619" y="1966"/>
                  </a:lnTo>
                  <a:cubicBezTo>
                    <a:pt x="761" y="1926"/>
                    <a:pt x="843" y="1775"/>
                    <a:pt x="811" y="1633"/>
                  </a:cubicBezTo>
                  <a:lnTo>
                    <a:pt x="402" y="195"/>
                  </a:lnTo>
                  <a:cubicBezTo>
                    <a:pt x="367" y="77"/>
                    <a:pt x="258" y="0"/>
                    <a:pt x="140" y="0"/>
                  </a:cubicBezTo>
                  <a:close/>
                </a:path>
              </a:pathLst>
            </a:custGeom>
            <a:solidFill>
              <a:srgbClr val="005B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9"/>
            <p:cNvSpPr/>
            <p:nvPr/>
          </p:nvSpPr>
          <p:spPr>
            <a:xfrm rot="-297540">
              <a:off x="5636081" y="2517960"/>
              <a:ext cx="60179" cy="113273"/>
            </a:xfrm>
            <a:custGeom>
              <a:rect b="b" l="l" r="r" t="t"/>
              <a:pathLst>
                <a:path extrusionOk="0" h="1071" w="569">
                  <a:moveTo>
                    <a:pt x="328" y="0"/>
                  </a:moveTo>
                  <a:lnTo>
                    <a:pt x="1" y="92"/>
                  </a:lnTo>
                  <a:lnTo>
                    <a:pt x="277" y="1071"/>
                  </a:lnTo>
                  <a:lnTo>
                    <a:pt x="344" y="1053"/>
                  </a:lnTo>
                  <a:cubicBezTo>
                    <a:pt x="486" y="1013"/>
                    <a:pt x="568" y="862"/>
                    <a:pt x="536" y="720"/>
                  </a:cubicBezTo>
                  <a:lnTo>
                    <a:pt x="328" y="0"/>
                  </a:lnTo>
                  <a:close/>
                </a:path>
              </a:pathLst>
            </a:custGeom>
            <a:solidFill>
              <a:srgbClr val="004F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9"/>
            <p:cNvSpPr/>
            <p:nvPr/>
          </p:nvSpPr>
          <p:spPr>
            <a:xfrm rot="-297540">
              <a:off x="3564918" y="2837988"/>
              <a:ext cx="358961" cy="55949"/>
            </a:xfrm>
            <a:custGeom>
              <a:rect b="b" l="l" r="r" t="t"/>
              <a:pathLst>
                <a:path extrusionOk="0" h="529" w="3394">
                  <a:moveTo>
                    <a:pt x="3394" y="1"/>
                  </a:moveTo>
                  <a:lnTo>
                    <a:pt x="678" y="177"/>
                  </a:lnTo>
                  <a:lnTo>
                    <a:pt x="1" y="370"/>
                  </a:lnTo>
                  <a:lnTo>
                    <a:pt x="1547" y="528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005B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9"/>
            <p:cNvSpPr/>
            <p:nvPr/>
          </p:nvSpPr>
          <p:spPr>
            <a:xfrm rot="-297540">
              <a:off x="3718411" y="2831343"/>
              <a:ext cx="205181" cy="55949"/>
            </a:xfrm>
            <a:custGeom>
              <a:rect b="b" l="l" r="r" t="t"/>
              <a:pathLst>
                <a:path extrusionOk="0" h="529" w="1940">
                  <a:moveTo>
                    <a:pt x="1940" y="1"/>
                  </a:moveTo>
                  <a:lnTo>
                    <a:pt x="1681" y="19"/>
                  </a:lnTo>
                  <a:lnTo>
                    <a:pt x="0" y="520"/>
                  </a:lnTo>
                  <a:lnTo>
                    <a:pt x="93" y="528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rgbClr val="004F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32" name="Google Shape;1032;p79"/>
            <p:cNvGrpSpPr/>
            <p:nvPr/>
          </p:nvGrpSpPr>
          <p:grpSpPr>
            <a:xfrm>
              <a:off x="3129116" y="2584819"/>
              <a:ext cx="1173749" cy="650865"/>
              <a:chOff x="3129116" y="2584819"/>
              <a:chExt cx="1173749" cy="650865"/>
            </a:xfrm>
          </p:grpSpPr>
          <p:sp>
            <p:nvSpPr>
              <p:cNvPr id="1033" name="Google Shape;1033;p79"/>
              <p:cNvSpPr/>
              <p:nvPr/>
            </p:nvSpPr>
            <p:spPr>
              <a:xfrm rot="-297540">
                <a:off x="3138060" y="2604598"/>
                <a:ext cx="467474" cy="227180"/>
              </a:xfrm>
              <a:custGeom>
                <a:rect b="b" l="l" r="r" t="t"/>
                <a:pathLst>
                  <a:path extrusionOk="0" h="2148" w="4420">
                    <a:moveTo>
                      <a:pt x="4346" y="0"/>
                    </a:moveTo>
                    <a:lnTo>
                      <a:pt x="0" y="2148"/>
                    </a:lnTo>
                    <a:lnTo>
                      <a:pt x="4420" y="16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79"/>
              <p:cNvSpPr/>
              <p:nvPr/>
            </p:nvSpPr>
            <p:spPr>
              <a:xfrm rot="-297540">
                <a:off x="3230250" y="2650899"/>
                <a:ext cx="401372" cy="197143"/>
              </a:xfrm>
              <a:custGeom>
                <a:rect b="b" l="l" r="r" t="t"/>
                <a:pathLst>
                  <a:path extrusionOk="0" h="1864" w="3795">
                    <a:moveTo>
                      <a:pt x="3718" y="0"/>
                    </a:moveTo>
                    <a:lnTo>
                      <a:pt x="0" y="1863"/>
                    </a:lnTo>
                    <a:lnTo>
                      <a:pt x="3795" y="167"/>
                    </a:lnTo>
                    <a:lnTo>
                      <a:pt x="37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79"/>
              <p:cNvSpPr/>
              <p:nvPr/>
            </p:nvSpPr>
            <p:spPr>
              <a:xfrm rot="-297540">
                <a:off x="3282663" y="2744657"/>
                <a:ext cx="401372" cy="197354"/>
              </a:xfrm>
              <a:custGeom>
                <a:rect b="b" l="l" r="r" t="t"/>
                <a:pathLst>
                  <a:path extrusionOk="0" h="1866" w="3795">
                    <a:moveTo>
                      <a:pt x="3720" y="1"/>
                    </a:moveTo>
                    <a:lnTo>
                      <a:pt x="0" y="1866"/>
                    </a:lnTo>
                    <a:lnTo>
                      <a:pt x="3795" y="161"/>
                    </a:lnTo>
                    <a:lnTo>
                      <a:pt x="37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79"/>
              <p:cNvSpPr/>
              <p:nvPr/>
            </p:nvSpPr>
            <p:spPr>
              <a:xfrm rot="-297540">
                <a:off x="3192758" y="2702824"/>
                <a:ext cx="467580" cy="227074"/>
              </a:xfrm>
              <a:custGeom>
                <a:rect b="b" l="l" r="r" t="t"/>
                <a:pathLst>
                  <a:path extrusionOk="0" h="2147" w="4421">
                    <a:moveTo>
                      <a:pt x="4354" y="1"/>
                    </a:moveTo>
                    <a:lnTo>
                      <a:pt x="0" y="2147"/>
                    </a:lnTo>
                    <a:lnTo>
                      <a:pt x="4420" y="167"/>
                    </a:lnTo>
                    <a:lnTo>
                      <a:pt x="43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79"/>
              <p:cNvSpPr/>
              <p:nvPr/>
            </p:nvSpPr>
            <p:spPr>
              <a:xfrm rot="-297540">
                <a:off x="3738207" y="2974850"/>
                <a:ext cx="402218" cy="197143"/>
              </a:xfrm>
              <a:custGeom>
                <a:rect b="b" l="l" r="r" t="t"/>
                <a:pathLst>
                  <a:path extrusionOk="0" h="1864" w="3803">
                    <a:moveTo>
                      <a:pt x="3729" y="1"/>
                    </a:moveTo>
                    <a:lnTo>
                      <a:pt x="0" y="1864"/>
                    </a:lnTo>
                    <a:lnTo>
                      <a:pt x="3803" y="159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79"/>
              <p:cNvSpPr/>
              <p:nvPr/>
            </p:nvSpPr>
            <p:spPr>
              <a:xfrm rot="-297540">
                <a:off x="3893889" y="2957782"/>
                <a:ext cx="401161" cy="198201"/>
              </a:xfrm>
              <a:custGeom>
                <a:rect b="b" l="l" r="r" t="t"/>
                <a:pathLst>
                  <a:path extrusionOk="0" h="1874" w="3793">
                    <a:moveTo>
                      <a:pt x="3718" y="1"/>
                    </a:moveTo>
                    <a:lnTo>
                      <a:pt x="0" y="1874"/>
                    </a:lnTo>
                    <a:lnTo>
                      <a:pt x="3793" y="169"/>
                    </a:lnTo>
                    <a:lnTo>
                      <a:pt x="37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79"/>
              <p:cNvSpPr/>
              <p:nvPr/>
            </p:nvSpPr>
            <p:spPr>
              <a:xfrm rot="-297540">
                <a:off x="3537745" y="2988614"/>
                <a:ext cx="467580" cy="227286"/>
              </a:xfrm>
              <a:custGeom>
                <a:rect b="b" l="l" r="r" t="t"/>
                <a:pathLst>
                  <a:path extrusionOk="0" h="2149" w="4421">
                    <a:moveTo>
                      <a:pt x="4346" y="1"/>
                    </a:moveTo>
                    <a:lnTo>
                      <a:pt x="0" y="2149"/>
                    </a:lnTo>
                    <a:lnTo>
                      <a:pt x="4420" y="167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79"/>
              <p:cNvSpPr/>
              <p:nvPr/>
            </p:nvSpPr>
            <p:spPr>
              <a:xfrm rot="-297540">
                <a:off x="3193512" y="2937752"/>
                <a:ext cx="468638" cy="227286"/>
              </a:xfrm>
              <a:custGeom>
                <a:rect b="b" l="l" r="r" t="t"/>
                <a:pathLst>
                  <a:path extrusionOk="0" h="2149" w="4431">
                    <a:moveTo>
                      <a:pt x="4354" y="1"/>
                    </a:moveTo>
                    <a:lnTo>
                      <a:pt x="1" y="2148"/>
                    </a:lnTo>
                    <a:lnTo>
                      <a:pt x="1" y="2148"/>
                    </a:lnTo>
                    <a:lnTo>
                      <a:pt x="4431" y="167"/>
                    </a:lnTo>
                    <a:lnTo>
                      <a:pt x="43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41" name="Google Shape;1041;p79"/>
          <p:cNvGrpSpPr/>
          <p:nvPr/>
        </p:nvGrpSpPr>
        <p:grpSpPr>
          <a:xfrm>
            <a:off x="7241254" y="463993"/>
            <a:ext cx="1933666" cy="942029"/>
            <a:chOff x="7377537" y="548725"/>
            <a:chExt cx="1759638" cy="857247"/>
          </a:xfrm>
        </p:grpSpPr>
        <p:sp>
          <p:nvSpPr>
            <p:cNvPr id="1042" name="Google Shape;1042;p79"/>
            <p:cNvSpPr/>
            <p:nvPr/>
          </p:nvSpPr>
          <p:spPr>
            <a:xfrm flipH="1">
              <a:off x="7452881" y="1027714"/>
              <a:ext cx="1684294" cy="378257"/>
            </a:xfrm>
            <a:custGeom>
              <a:rect b="b" l="l" r="r" t="t"/>
              <a:pathLst>
                <a:path extrusionOk="0" h="3695" w="16453">
                  <a:moveTo>
                    <a:pt x="0" y="1"/>
                  </a:moveTo>
                  <a:lnTo>
                    <a:pt x="0" y="3695"/>
                  </a:lnTo>
                  <a:lnTo>
                    <a:pt x="4504" y="3695"/>
                  </a:lnTo>
                  <a:cubicBezTo>
                    <a:pt x="8172" y="3695"/>
                    <a:pt x="12700" y="2842"/>
                    <a:pt x="16368" y="1555"/>
                  </a:cubicBezTo>
                  <a:cubicBezTo>
                    <a:pt x="16452" y="1471"/>
                    <a:pt x="16452" y="1338"/>
                    <a:pt x="16426" y="1220"/>
                  </a:cubicBezTo>
                  <a:cubicBezTo>
                    <a:pt x="16410" y="1112"/>
                    <a:pt x="16368" y="1019"/>
                    <a:pt x="16368" y="1019"/>
                  </a:cubicBezTo>
                  <a:cubicBezTo>
                    <a:pt x="16368" y="1019"/>
                    <a:pt x="11054" y="386"/>
                    <a:pt x="9183" y="259"/>
                  </a:cubicBezTo>
                  <a:cubicBezTo>
                    <a:pt x="7302" y="135"/>
                    <a:pt x="1905" y="1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79"/>
            <p:cNvSpPr/>
            <p:nvPr/>
          </p:nvSpPr>
          <p:spPr>
            <a:xfrm flipH="1">
              <a:off x="7452881" y="1152504"/>
              <a:ext cx="1684294" cy="253468"/>
            </a:xfrm>
            <a:custGeom>
              <a:rect b="b" l="l" r="r" t="t"/>
              <a:pathLst>
                <a:path extrusionOk="0" h="2476" w="16453">
                  <a:moveTo>
                    <a:pt x="16426" y="1"/>
                  </a:moveTo>
                  <a:lnTo>
                    <a:pt x="16426" y="1"/>
                  </a:lnTo>
                  <a:cubicBezTo>
                    <a:pt x="13787" y="478"/>
                    <a:pt x="8581" y="1172"/>
                    <a:pt x="5898" y="1172"/>
                  </a:cubicBezTo>
                  <a:cubicBezTo>
                    <a:pt x="4211" y="1172"/>
                    <a:pt x="1663" y="1112"/>
                    <a:pt x="0" y="1072"/>
                  </a:cubicBezTo>
                  <a:lnTo>
                    <a:pt x="0" y="2476"/>
                  </a:lnTo>
                  <a:lnTo>
                    <a:pt x="4504" y="2476"/>
                  </a:lnTo>
                  <a:cubicBezTo>
                    <a:pt x="8172" y="2476"/>
                    <a:pt x="12700" y="1623"/>
                    <a:pt x="16368" y="336"/>
                  </a:cubicBezTo>
                  <a:cubicBezTo>
                    <a:pt x="16452" y="252"/>
                    <a:pt x="16452" y="119"/>
                    <a:pt x="16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79"/>
            <p:cNvSpPr/>
            <p:nvPr/>
          </p:nvSpPr>
          <p:spPr>
            <a:xfrm flipH="1">
              <a:off x="7417769" y="548725"/>
              <a:ext cx="972003" cy="557712"/>
            </a:xfrm>
            <a:custGeom>
              <a:rect b="b" l="l" r="r" t="t"/>
              <a:pathLst>
                <a:path extrusionOk="0" h="5448" w="9495">
                  <a:moveTo>
                    <a:pt x="9425" y="1"/>
                  </a:moveTo>
                  <a:cubicBezTo>
                    <a:pt x="9130" y="1"/>
                    <a:pt x="7986" y="20"/>
                    <a:pt x="7521" y="318"/>
                  </a:cubicBezTo>
                  <a:cubicBezTo>
                    <a:pt x="6991" y="659"/>
                    <a:pt x="1282" y="4855"/>
                    <a:pt x="23" y="4855"/>
                  </a:cubicBezTo>
                  <a:cubicBezTo>
                    <a:pt x="15" y="4855"/>
                    <a:pt x="8" y="4854"/>
                    <a:pt x="1" y="4854"/>
                  </a:cubicBezTo>
                  <a:lnTo>
                    <a:pt x="1" y="4854"/>
                  </a:lnTo>
                  <a:lnTo>
                    <a:pt x="6953" y="5448"/>
                  </a:lnTo>
                  <a:lnTo>
                    <a:pt x="9494" y="1"/>
                  </a:lnTo>
                  <a:cubicBezTo>
                    <a:pt x="9494" y="1"/>
                    <a:pt x="9469" y="1"/>
                    <a:pt x="9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9"/>
            <p:cNvSpPr/>
            <p:nvPr/>
          </p:nvSpPr>
          <p:spPr>
            <a:xfrm flipH="1">
              <a:off x="7426368" y="566640"/>
              <a:ext cx="399652" cy="539797"/>
            </a:xfrm>
            <a:custGeom>
              <a:rect b="b" l="l" r="r" t="t"/>
              <a:pathLst>
                <a:path extrusionOk="0" h="5273" w="3904">
                  <a:moveTo>
                    <a:pt x="3151" y="1"/>
                  </a:moveTo>
                  <a:lnTo>
                    <a:pt x="1" y="4914"/>
                  </a:lnTo>
                  <a:lnTo>
                    <a:pt x="1446" y="5273"/>
                  </a:lnTo>
                  <a:lnTo>
                    <a:pt x="3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6" name="Google Shape;1046;p79"/>
            <p:cNvGrpSpPr/>
            <p:nvPr/>
          </p:nvGrpSpPr>
          <p:grpSpPr>
            <a:xfrm>
              <a:off x="8144993" y="1131196"/>
              <a:ext cx="971102" cy="59175"/>
              <a:chOff x="8356194" y="1145747"/>
              <a:chExt cx="732355" cy="44633"/>
            </a:xfrm>
          </p:grpSpPr>
          <p:sp>
            <p:nvSpPr>
              <p:cNvPr id="1047" name="Google Shape;1047;p79"/>
              <p:cNvSpPr/>
              <p:nvPr/>
            </p:nvSpPr>
            <p:spPr>
              <a:xfrm flipH="1">
                <a:off x="9069611" y="1145747"/>
                <a:ext cx="18938" cy="27435"/>
              </a:xfrm>
              <a:custGeom>
                <a:rect b="b" l="l" r="r" t="t"/>
                <a:pathLst>
                  <a:path extrusionOk="0" h="268" w="185">
                    <a:moveTo>
                      <a:pt x="34" y="1"/>
                    </a:moveTo>
                    <a:cubicBezTo>
                      <a:pt x="18" y="1"/>
                      <a:pt x="0" y="9"/>
                      <a:pt x="0" y="25"/>
                    </a:cubicBezTo>
                    <a:lnTo>
                      <a:pt x="0" y="235"/>
                    </a:lnTo>
                    <a:cubicBezTo>
                      <a:pt x="0" y="251"/>
                      <a:pt x="18" y="267"/>
                      <a:pt x="34" y="267"/>
                    </a:cubicBezTo>
                    <a:lnTo>
                      <a:pt x="159" y="267"/>
                    </a:lnTo>
                    <a:cubicBezTo>
                      <a:pt x="177" y="267"/>
                      <a:pt x="185" y="251"/>
                      <a:pt x="185" y="235"/>
                    </a:cubicBezTo>
                    <a:lnTo>
                      <a:pt x="185" y="25"/>
                    </a:lnTo>
                    <a:cubicBezTo>
                      <a:pt x="185" y="9"/>
                      <a:pt x="177" y="1"/>
                      <a:pt x="1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79"/>
              <p:cNvSpPr/>
              <p:nvPr/>
            </p:nvSpPr>
            <p:spPr>
              <a:xfrm flipH="1">
                <a:off x="9030198" y="1146566"/>
                <a:ext cx="18119" cy="27435"/>
              </a:xfrm>
              <a:custGeom>
                <a:rect b="b" l="l" r="r" t="t"/>
                <a:pathLst>
                  <a:path extrusionOk="0" h="268" w="177">
                    <a:moveTo>
                      <a:pt x="27" y="1"/>
                    </a:moveTo>
                    <a:cubicBezTo>
                      <a:pt x="8" y="1"/>
                      <a:pt x="0" y="9"/>
                      <a:pt x="0" y="27"/>
                    </a:cubicBezTo>
                    <a:lnTo>
                      <a:pt x="0" y="235"/>
                    </a:lnTo>
                    <a:cubicBezTo>
                      <a:pt x="0" y="251"/>
                      <a:pt x="8" y="268"/>
                      <a:pt x="27" y="268"/>
                    </a:cubicBezTo>
                    <a:lnTo>
                      <a:pt x="151" y="268"/>
                    </a:lnTo>
                    <a:cubicBezTo>
                      <a:pt x="167" y="268"/>
                      <a:pt x="177" y="251"/>
                      <a:pt x="177" y="235"/>
                    </a:cubicBezTo>
                    <a:lnTo>
                      <a:pt x="177" y="27"/>
                    </a:lnTo>
                    <a:cubicBezTo>
                      <a:pt x="177" y="9"/>
                      <a:pt x="16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79"/>
              <p:cNvSpPr/>
              <p:nvPr/>
            </p:nvSpPr>
            <p:spPr>
              <a:xfrm flipH="1">
                <a:off x="8990172" y="1147385"/>
                <a:ext cx="18734" cy="27640"/>
              </a:xfrm>
              <a:custGeom>
                <a:rect b="b" l="l" r="r" t="t"/>
                <a:pathLst>
                  <a:path extrusionOk="0" h="270" w="183">
                    <a:moveTo>
                      <a:pt x="33" y="1"/>
                    </a:moveTo>
                    <a:cubicBezTo>
                      <a:pt x="17" y="1"/>
                      <a:pt x="0" y="9"/>
                      <a:pt x="0" y="27"/>
                    </a:cubicBezTo>
                    <a:lnTo>
                      <a:pt x="0" y="235"/>
                    </a:lnTo>
                    <a:cubicBezTo>
                      <a:pt x="0" y="251"/>
                      <a:pt x="17" y="270"/>
                      <a:pt x="33" y="270"/>
                    </a:cubicBezTo>
                    <a:lnTo>
                      <a:pt x="151" y="270"/>
                    </a:lnTo>
                    <a:cubicBezTo>
                      <a:pt x="167" y="270"/>
                      <a:pt x="183" y="251"/>
                      <a:pt x="183" y="235"/>
                    </a:cubicBezTo>
                    <a:lnTo>
                      <a:pt x="183" y="27"/>
                    </a:lnTo>
                    <a:cubicBezTo>
                      <a:pt x="183" y="9"/>
                      <a:pt x="16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79"/>
              <p:cNvSpPr/>
              <p:nvPr/>
            </p:nvSpPr>
            <p:spPr>
              <a:xfrm flipH="1">
                <a:off x="8950657" y="1148204"/>
                <a:ext cx="19041" cy="27640"/>
              </a:xfrm>
              <a:custGeom>
                <a:rect b="b" l="l" r="r" t="t"/>
                <a:pathLst>
                  <a:path extrusionOk="0" h="270" w="186">
                    <a:moveTo>
                      <a:pt x="35" y="1"/>
                    </a:moveTo>
                    <a:cubicBezTo>
                      <a:pt x="19" y="1"/>
                      <a:pt x="1" y="19"/>
                      <a:pt x="1" y="35"/>
                    </a:cubicBezTo>
                    <a:lnTo>
                      <a:pt x="1" y="235"/>
                    </a:lnTo>
                    <a:cubicBezTo>
                      <a:pt x="1" y="252"/>
                      <a:pt x="19" y="270"/>
                      <a:pt x="35" y="270"/>
                    </a:cubicBezTo>
                    <a:lnTo>
                      <a:pt x="151" y="270"/>
                    </a:lnTo>
                    <a:cubicBezTo>
                      <a:pt x="169" y="270"/>
                      <a:pt x="185" y="252"/>
                      <a:pt x="185" y="235"/>
                    </a:cubicBezTo>
                    <a:lnTo>
                      <a:pt x="185" y="35"/>
                    </a:lnTo>
                    <a:cubicBezTo>
                      <a:pt x="185" y="19"/>
                      <a:pt x="169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79"/>
              <p:cNvSpPr/>
              <p:nvPr/>
            </p:nvSpPr>
            <p:spPr>
              <a:xfrm flipH="1">
                <a:off x="8911244" y="1149228"/>
                <a:ext cx="18222" cy="27435"/>
              </a:xfrm>
              <a:custGeom>
                <a:rect b="b" l="l" r="r" t="t"/>
                <a:pathLst>
                  <a:path extrusionOk="0" h="268" w="178">
                    <a:moveTo>
                      <a:pt x="27" y="1"/>
                    </a:moveTo>
                    <a:cubicBezTo>
                      <a:pt x="9" y="1"/>
                      <a:pt x="1" y="17"/>
                      <a:pt x="1" y="33"/>
                    </a:cubicBezTo>
                    <a:lnTo>
                      <a:pt x="1" y="233"/>
                    </a:lnTo>
                    <a:cubicBezTo>
                      <a:pt x="1" y="260"/>
                      <a:pt x="9" y="268"/>
                      <a:pt x="27" y="268"/>
                    </a:cubicBezTo>
                    <a:lnTo>
                      <a:pt x="151" y="268"/>
                    </a:lnTo>
                    <a:cubicBezTo>
                      <a:pt x="169" y="268"/>
                      <a:pt x="177" y="260"/>
                      <a:pt x="177" y="233"/>
                    </a:cubicBezTo>
                    <a:lnTo>
                      <a:pt x="177" y="33"/>
                    </a:lnTo>
                    <a:cubicBezTo>
                      <a:pt x="177" y="17"/>
                      <a:pt x="169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79"/>
              <p:cNvSpPr/>
              <p:nvPr/>
            </p:nvSpPr>
            <p:spPr>
              <a:xfrm flipH="1">
                <a:off x="8871013" y="1150047"/>
                <a:ext cx="19041" cy="27435"/>
              </a:xfrm>
              <a:custGeom>
                <a:rect b="b" l="l" r="r" t="t"/>
                <a:pathLst>
                  <a:path extrusionOk="0" h="268" w="186">
                    <a:moveTo>
                      <a:pt x="25" y="1"/>
                    </a:moveTo>
                    <a:cubicBezTo>
                      <a:pt x="9" y="1"/>
                      <a:pt x="1" y="17"/>
                      <a:pt x="1" y="33"/>
                    </a:cubicBezTo>
                    <a:lnTo>
                      <a:pt x="1" y="244"/>
                    </a:lnTo>
                    <a:cubicBezTo>
                      <a:pt x="1" y="260"/>
                      <a:pt x="9" y="268"/>
                      <a:pt x="25" y="268"/>
                    </a:cubicBezTo>
                    <a:lnTo>
                      <a:pt x="151" y="268"/>
                    </a:lnTo>
                    <a:cubicBezTo>
                      <a:pt x="167" y="268"/>
                      <a:pt x="185" y="260"/>
                      <a:pt x="185" y="244"/>
                    </a:cubicBezTo>
                    <a:lnTo>
                      <a:pt x="185" y="33"/>
                    </a:lnTo>
                    <a:cubicBezTo>
                      <a:pt x="185" y="17"/>
                      <a:pt x="16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79"/>
              <p:cNvSpPr/>
              <p:nvPr/>
            </p:nvSpPr>
            <p:spPr>
              <a:xfrm flipH="1">
                <a:off x="8831805" y="1150866"/>
                <a:ext cx="18836" cy="27435"/>
              </a:xfrm>
              <a:custGeom>
                <a:rect b="b" l="l" r="r" t="t"/>
                <a:pathLst>
                  <a:path extrusionOk="0" h="268" w="184">
                    <a:moveTo>
                      <a:pt x="33" y="1"/>
                    </a:moveTo>
                    <a:cubicBezTo>
                      <a:pt x="17" y="1"/>
                      <a:pt x="1" y="17"/>
                      <a:pt x="1" y="35"/>
                    </a:cubicBezTo>
                    <a:lnTo>
                      <a:pt x="1" y="244"/>
                    </a:lnTo>
                    <a:cubicBezTo>
                      <a:pt x="1" y="260"/>
                      <a:pt x="17" y="268"/>
                      <a:pt x="33" y="268"/>
                    </a:cubicBezTo>
                    <a:lnTo>
                      <a:pt x="151" y="268"/>
                    </a:lnTo>
                    <a:cubicBezTo>
                      <a:pt x="167" y="268"/>
                      <a:pt x="183" y="260"/>
                      <a:pt x="183" y="244"/>
                    </a:cubicBezTo>
                    <a:lnTo>
                      <a:pt x="183" y="35"/>
                    </a:lnTo>
                    <a:cubicBezTo>
                      <a:pt x="183" y="17"/>
                      <a:pt x="16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79"/>
              <p:cNvSpPr/>
              <p:nvPr/>
            </p:nvSpPr>
            <p:spPr>
              <a:xfrm flipH="1">
                <a:off x="8792393" y="1151685"/>
                <a:ext cx="19041" cy="28459"/>
              </a:xfrm>
              <a:custGeom>
                <a:rect b="b" l="l" r="r" t="t"/>
                <a:pathLst>
                  <a:path extrusionOk="0" h="278" w="186">
                    <a:moveTo>
                      <a:pt x="35" y="1"/>
                    </a:moveTo>
                    <a:cubicBezTo>
                      <a:pt x="19" y="1"/>
                      <a:pt x="1" y="17"/>
                      <a:pt x="1" y="35"/>
                    </a:cubicBezTo>
                    <a:lnTo>
                      <a:pt x="1" y="244"/>
                    </a:lnTo>
                    <a:cubicBezTo>
                      <a:pt x="1" y="260"/>
                      <a:pt x="19" y="278"/>
                      <a:pt x="35" y="278"/>
                    </a:cubicBezTo>
                    <a:lnTo>
                      <a:pt x="159" y="278"/>
                    </a:lnTo>
                    <a:cubicBezTo>
                      <a:pt x="177" y="278"/>
                      <a:pt x="185" y="260"/>
                      <a:pt x="185" y="244"/>
                    </a:cubicBezTo>
                    <a:lnTo>
                      <a:pt x="185" y="35"/>
                    </a:lnTo>
                    <a:cubicBezTo>
                      <a:pt x="185" y="17"/>
                      <a:pt x="177" y="1"/>
                      <a:pt x="1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79"/>
              <p:cNvSpPr/>
              <p:nvPr/>
            </p:nvSpPr>
            <p:spPr>
              <a:xfrm flipH="1">
                <a:off x="8752162" y="1153323"/>
                <a:ext cx="19041" cy="27640"/>
              </a:xfrm>
              <a:custGeom>
                <a:rect b="b" l="l" r="r" t="t"/>
                <a:pathLst>
                  <a:path extrusionOk="0" h="270" w="186">
                    <a:moveTo>
                      <a:pt x="27" y="1"/>
                    </a:moveTo>
                    <a:cubicBezTo>
                      <a:pt x="9" y="1"/>
                      <a:pt x="1" y="11"/>
                      <a:pt x="1" y="27"/>
                    </a:cubicBezTo>
                    <a:lnTo>
                      <a:pt x="1" y="236"/>
                    </a:lnTo>
                    <a:cubicBezTo>
                      <a:pt x="1" y="252"/>
                      <a:pt x="9" y="270"/>
                      <a:pt x="27" y="270"/>
                    </a:cubicBezTo>
                    <a:lnTo>
                      <a:pt x="151" y="270"/>
                    </a:lnTo>
                    <a:cubicBezTo>
                      <a:pt x="167" y="270"/>
                      <a:pt x="185" y="252"/>
                      <a:pt x="185" y="236"/>
                    </a:cubicBezTo>
                    <a:lnTo>
                      <a:pt x="185" y="27"/>
                    </a:lnTo>
                    <a:cubicBezTo>
                      <a:pt x="185" y="11"/>
                      <a:pt x="16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79"/>
              <p:cNvSpPr/>
              <p:nvPr/>
            </p:nvSpPr>
            <p:spPr>
              <a:xfrm flipH="1">
                <a:off x="8712954" y="1154449"/>
                <a:ext cx="18836" cy="27333"/>
              </a:xfrm>
              <a:custGeom>
                <a:rect b="b" l="l" r="r" t="t"/>
                <a:pathLst>
                  <a:path extrusionOk="0" h="267" w="184">
                    <a:moveTo>
                      <a:pt x="33" y="0"/>
                    </a:moveTo>
                    <a:cubicBezTo>
                      <a:pt x="17" y="0"/>
                      <a:pt x="1" y="8"/>
                      <a:pt x="1" y="24"/>
                    </a:cubicBezTo>
                    <a:lnTo>
                      <a:pt x="1" y="233"/>
                    </a:lnTo>
                    <a:cubicBezTo>
                      <a:pt x="1" y="251"/>
                      <a:pt x="17" y="267"/>
                      <a:pt x="33" y="267"/>
                    </a:cubicBezTo>
                    <a:lnTo>
                      <a:pt x="151" y="267"/>
                    </a:lnTo>
                    <a:cubicBezTo>
                      <a:pt x="167" y="267"/>
                      <a:pt x="183" y="251"/>
                      <a:pt x="183" y="233"/>
                    </a:cubicBezTo>
                    <a:lnTo>
                      <a:pt x="183" y="24"/>
                    </a:lnTo>
                    <a:cubicBezTo>
                      <a:pt x="183" y="8"/>
                      <a:pt x="167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79"/>
              <p:cNvSpPr/>
              <p:nvPr/>
            </p:nvSpPr>
            <p:spPr>
              <a:xfrm flipH="1">
                <a:off x="8673541" y="1155268"/>
                <a:ext cx="19041" cy="27333"/>
              </a:xfrm>
              <a:custGeom>
                <a:rect b="b" l="l" r="r" t="t"/>
                <a:pathLst>
                  <a:path extrusionOk="0" h="267" w="186">
                    <a:moveTo>
                      <a:pt x="35" y="0"/>
                    </a:moveTo>
                    <a:cubicBezTo>
                      <a:pt x="19" y="0"/>
                      <a:pt x="1" y="8"/>
                      <a:pt x="1" y="32"/>
                    </a:cubicBezTo>
                    <a:lnTo>
                      <a:pt x="1" y="233"/>
                    </a:lnTo>
                    <a:cubicBezTo>
                      <a:pt x="1" y="251"/>
                      <a:pt x="19" y="267"/>
                      <a:pt x="35" y="267"/>
                    </a:cubicBezTo>
                    <a:lnTo>
                      <a:pt x="161" y="267"/>
                    </a:lnTo>
                    <a:cubicBezTo>
                      <a:pt x="177" y="267"/>
                      <a:pt x="185" y="251"/>
                      <a:pt x="185" y="233"/>
                    </a:cubicBezTo>
                    <a:lnTo>
                      <a:pt x="185" y="32"/>
                    </a:lnTo>
                    <a:cubicBezTo>
                      <a:pt x="185" y="8"/>
                      <a:pt x="177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79"/>
              <p:cNvSpPr/>
              <p:nvPr/>
            </p:nvSpPr>
            <p:spPr>
              <a:xfrm flipH="1">
                <a:off x="8633310" y="1156087"/>
                <a:ext cx="19041" cy="27333"/>
              </a:xfrm>
              <a:custGeom>
                <a:rect b="b" l="l" r="r" t="t"/>
                <a:pathLst>
                  <a:path extrusionOk="0" h="267" w="186">
                    <a:moveTo>
                      <a:pt x="27" y="0"/>
                    </a:moveTo>
                    <a:cubicBezTo>
                      <a:pt x="9" y="0"/>
                      <a:pt x="1" y="16"/>
                      <a:pt x="1" y="34"/>
                    </a:cubicBezTo>
                    <a:lnTo>
                      <a:pt x="1" y="235"/>
                    </a:lnTo>
                    <a:cubicBezTo>
                      <a:pt x="1" y="251"/>
                      <a:pt x="9" y="267"/>
                      <a:pt x="27" y="267"/>
                    </a:cubicBezTo>
                    <a:lnTo>
                      <a:pt x="151" y="267"/>
                    </a:lnTo>
                    <a:cubicBezTo>
                      <a:pt x="169" y="267"/>
                      <a:pt x="185" y="251"/>
                      <a:pt x="185" y="235"/>
                    </a:cubicBezTo>
                    <a:lnTo>
                      <a:pt x="185" y="34"/>
                    </a:lnTo>
                    <a:cubicBezTo>
                      <a:pt x="185" y="16"/>
                      <a:pt x="169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79"/>
              <p:cNvSpPr/>
              <p:nvPr/>
            </p:nvSpPr>
            <p:spPr>
              <a:xfrm flipH="1">
                <a:off x="8593898" y="1156906"/>
                <a:ext cx="19041" cy="27333"/>
              </a:xfrm>
              <a:custGeom>
                <a:rect b="b" l="l" r="r" t="t"/>
                <a:pathLst>
                  <a:path extrusionOk="0" h="267" w="186">
                    <a:moveTo>
                      <a:pt x="35" y="0"/>
                    </a:moveTo>
                    <a:cubicBezTo>
                      <a:pt x="17" y="0"/>
                      <a:pt x="1" y="16"/>
                      <a:pt x="1" y="34"/>
                    </a:cubicBezTo>
                    <a:lnTo>
                      <a:pt x="1" y="243"/>
                    </a:lnTo>
                    <a:cubicBezTo>
                      <a:pt x="1" y="259"/>
                      <a:pt x="17" y="267"/>
                      <a:pt x="35" y="267"/>
                    </a:cubicBezTo>
                    <a:lnTo>
                      <a:pt x="151" y="267"/>
                    </a:lnTo>
                    <a:cubicBezTo>
                      <a:pt x="167" y="267"/>
                      <a:pt x="185" y="259"/>
                      <a:pt x="185" y="243"/>
                    </a:cubicBezTo>
                    <a:lnTo>
                      <a:pt x="185" y="34"/>
                    </a:lnTo>
                    <a:cubicBezTo>
                      <a:pt x="185" y="16"/>
                      <a:pt x="167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79"/>
              <p:cNvSpPr/>
              <p:nvPr/>
            </p:nvSpPr>
            <p:spPr>
              <a:xfrm flipH="1">
                <a:off x="8554690" y="1157724"/>
                <a:ext cx="18836" cy="27538"/>
              </a:xfrm>
              <a:custGeom>
                <a:rect b="b" l="l" r="r" t="t"/>
                <a:pathLst>
                  <a:path extrusionOk="0" h="269" w="184">
                    <a:moveTo>
                      <a:pt x="33" y="0"/>
                    </a:moveTo>
                    <a:cubicBezTo>
                      <a:pt x="17" y="0"/>
                      <a:pt x="1" y="18"/>
                      <a:pt x="1" y="34"/>
                    </a:cubicBezTo>
                    <a:lnTo>
                      <a:pt x="1" y="243"/>
                    </a:lnTo>
                    <a:cubicBezTo>
                      <a:pt x="1" y="259"/>
                      <a:pt x="17" y="269"/>
                      <a:pt x="33" y="269"/>
                    </a:cubicBezTo>
                    <a:lnTo>
                      <a:pt x="151" y="269"/>
                    </a:lnTo>
                    <a:cubicBezTo>
                      <a:pt x="167" y="269"/>
                      <a:pt x="183" y="259"/>
                      <a:pt x="183" y="243"/>
                    </a:cubicBezTo>
                    <a:lnTo>
                      <a:pt x="183" y="34"/>
                    </a:lnTo>
                    <a:cubicBezTo>
                      <a:pt x="183" y="18"/>
                      <a:pt x="167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79"/>
              <p:cNvSpPr/>
              <p:nvPr/>
            </p:nvSpPr>
            <p:spPr>
              <a:xfrm flipH="1">
                <a:off x="8515277" y="1158543"/>
                <a:ext cx="18222" cy="27538"/>
              </a:xfrm>
              <a:custGeom>
                <a:rect b="b" l="l" r="r" t="t"/>
                <a:pathLst>
                  <a:path extrusionOk="0" h="269" w="178">
                    <a:moveTo>
                      <a:pt x="27" y="0"/>
                    </a:moveTo>
                    <a:cubicBezTo>
                      <a:pt x="11" y="0"/>
                      <a:pt x="1" y="18"/>
                      <a:pt x="1" y="34"/>
                    </a:cubicBezTo>
                    <a:lnTo>
                      <a:pt x="1" y="243"/>
                    </a:lnTo>
                    <a:cubicBezTo>
                      <a:pt x="1" y="261"/>
                      <a:pt x="11" y="269"/>
                      <a:pt x="27" y="269"/>
                    </a:cubicBezTo>
                    <a:lnTo>
                      <a:pt x="151" y="269"/>
                    </a:lnTo>
                    <a:cubicBezTo>
                      <a:pt x="169" y="269"/>
                      <a:pt x="177" y="261"/>
                      <a:pt x="177" y="243"/>
                    </a:cubicBezTo>
                    <a:lnTo>
                      <a:pt x="177" y="34"/>
                    </a:lnTo>
                    <a:cubicBezTo>
                      <a:pt x="177" y="18"/>
                      <a:pt x="169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79"/>
              <p:cNvSpPr/>
              <p:nvPr/>
            </p:nvSpPr>
            <p:spPr>
              <a:xfrm flipH="1">
                <a:off x="8475046" y="1160386"/>
                <a:ext cx="18938" cy="27333"/>
              </a:xfrm>
              <a:custGeom>
                <a:rect b="b" l="l" r="r" t="t"/>
                <a:pathLst>
                  <a:path extrusionOk="0" h="267" w="185">
                    <a:moveTo>
                      <a:pt x="34" y="0"/>
                    </a:moveTo>
                    <a:cubicBezTo>
                      <a:pt x="8" y="0"/>
                      <a:pt x="0" y="8"/>
                      <a:pt x="0" y="24"/>
                    </a:cubicBezTo>
                    <a:lnTo>
                      <a:pt x="0" y="233"/>
                    </a:lnTo>
                    <a:cubicBezTo>
                      <a:pt x="0" y="251"/>
                      <a:pt x="8" y="267"/>
                      <a:pt x="34" y="267"/>
                    </a:cubicBezTo>
                    <a:lnTo>
                      <a:pt x="150" y="267"/>
                    </a:lnTo>
                    <a:cubicBezTo>
                      <a:pt x="166" y="267"/>
                      <a:pt x="185" y="251"/>
                      <a:pt x="185" y="233"/>
                    </a:cubicBezTo>
                    <a:lnTo>
                      <a:pt x="185" y="24"/>
                    </a:lnTo>
                    <a:cubicBezTo>
                      <a:pt x="185" y="8"/>
                      <a:pt x="166" y="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79"/>
              <p:cNvSpPr/>
              <p:nvPr/>
            </p:nvSpPr>
            <p:spPr>
              <a:xfrm flipH="1">
                <a:off x="8435838" y="1161205"/>
                <a:ext cx="18734" cy="27333"/>
              </a:xfrm>
              <a:custGeom>
                <a:rect b="b" l="l" r="r" t="t"/>
                <a:pathLst>
                  <a:path extrusionOk="0" h="267" w="183">
                    <a:moveTo>
                      <a:pt x="32" y="0"/>
                    </a:moveTo>
                    <a:cubicBezTo>
                      <a:pt x="16" y="0"/>
                      <a:pt x="0" y="8"/>
                      <a:pt x="0" y="24"/>
                    </a:cubicBezTo>
                    <a:lnTo>
                      <a:pt x="0" y="235"/>
                    </a:lnTo>
                    <a:cubicBezTo>
                      <a:pt x="0" y="251"/>
                      <a:pt x="16" y="267"/>
                      <a:pt x="32" y="267"/>
                    </a:cubicBezTo>
                    <a:lnTo>
                      <a:pt x="150" y="267"/>
                    </a:lnTo>
                    <a:cubicBezTo>
                      <a:pt x="166" y="267"/>
                      <a:pt x="183" y="251"/>
                      <a:pt x="183" y="235"/>
                    </a:cubicBezTo>
                    <a:lnTo>
                      <a:pt x="183" y="24"/>
                    </a:lnTo>
                    <a:cubicBezTo>
                      <a:pt x="183" y="8"/>
                      <a:pt x="166" y="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79"/>
              <p:cNvSpPr/>
              <p:nvPr/>
            </p:nvSpPr>
            <p:spPr>
              <a:xfrm flipH="1">
                <a:off x="8396426" y="1162024"/>
                <a:ext cx="18938" cy="27333"/>
              </a:xfrm>
              <a:custGeom>
                <a:rect b="b" l="l" r="r" t="t"/>
                <a:pathLst>
                  <a:path extrusionOk="0" h="267" w="185">
                    <a:moveTo>
                      <a:pt x="34" y="0"/>
                    </a:moveTo>
                    <a:cubicBezTo>
                      <a:pt x="18" y="0"/>
                      <a:pt x="0" y="8"/>
                      <a:pt x="0" y="26"/>
                    </a:cubicBezTo>
                    <a:lnTo>
                      <a:pt x="0" y="235"/>
                    </a:lnTo>
                    <a:cubicBezTo>
                      <a:pt x="0" y="251"/>
                      <a:pt x="18" y="267"/>
                      <a:pt x="34" y="267"/>
                    </a:cubicBezTo>
                    <a:lnTo>
                      <a:pt x="161" y="267"/>
                    </a:lnTo>
                    <a:cubicBezTo>
                      <a:pt x="177" y="267"/>
                      <a:pt x="185" y="251"/>
                      <a:pt x="185" y="235"/>
                    </a:cubicBezTo>
                    <a:lnTo>
                      <a:pt x="185" y="26"/>
                    </a:lnTo>
                    <a:cubicBezTo>
                      <a:pt x="185" y="8"/>
                      <a:pt x="177" y="0"/>
                      <a:pt x="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79"/>
              <p:cNvSpPr/>
              <p:nvPr/>
            </p:nvSpPr>
            <p:spPr>
              <a:xfrm flipH="1">
                <a:off x="8356194" y="1162843"/>
                <a:ext cx="18938" cy="27538"/>
              </a:xfrm>
              <a:custGeom>
                <a:rect b="b" l="l" r="r" t="t"/>
                <a:pathLst>
                  <a:path extrusionOk="0" h="269" w="185">
                    <a:moveTo>
                      <a:pt x="26" y="0"/>
                    </a:moveTo>
                    <a:cubicBezTo>
                      <a:pt x="8" y="0"/>
                      <a:pt x="0" y="18"/>
                      <a:pt x="0" y="34"/>
                    </a:cubicBezTo>
                    <a:lnTo>
                      <a:pt x="0" y="235"/>
                    </a:lnTo>
                    <a:cubicBezTo>
                      <a:pt x="0" y="251"/>
                      <a:pt x="8" y="269"/>
                      <a:pt x="26" y="269"/>
                    </a:cubicBezTo>
                    <a:lnTo>
                      <a:pt x="151" y="269"/>
                    </a:lnTo>
                    <a:cubicBezTo>
                      <a:pt x="169" y="269"/>
                      <a:pt x="185" y="251"/>
                      <a:pt x="185" y="235"/>
                    </a:cubicBezTo>
                    <a:lnTo>
                      <a:pt x="185" y="34"/>
                    </a:lnTo>
                    <a:cubicBezTo>
                      <a:pt x="185" y="18"/>
                      <a:pt x="169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6" name="Google Shape;1066;p79"/>
            <p:cNvSpPr/>
            <p:nvPr/>
          </p:nvSpPr>
          <p:spPr>
            <a:xfrm flipH="1">
              <a:off x="7377537" y="1176151"/>
              <a:ext cx="686186" cy="102268"/>
            </a:xfrm>
            <a:custGeom>
              <a:rect b="b" l="l" r="r" t="t"/>
              <a:pathLst>
                <a:path extrusionOk="0" h="999" w="6703">
                  <a:moveTo>
                    <a:pt x="3217" y="1"/>
                  </a:moveTo>
                  <a:cubicBezTo>
                    <a:pt x="1810" y="1"/>
                    <a:pt x="0" y="139"/>
                    <a:pt x="0" y="139"/>
                  </a:cubicBezTo>
                  <a:cubicBezTo>
                    <a:pt x="0" y="139"/>
                    <a:pt x="4228" y="857"/>
                    <a:pt x="5172" y="957"/>
                  </a:cubicBezTo>
                  <a:cubicBezTo>
                    <a:pt x="5490" y="988"/>
                    <a:pt x="5766" y="998"/>
                    <a:pt x="5992" y="998"/>
                  </a:cubicBezTo>
                  <a:cubicBezTo>
                    <a:pt x="6446" y="998"/>
                    <a:pt x="6702" y="957"/>
                    <a:pt x="6702" y="957"/>
                  </a:cubicBezTo>
                  <a:lnTo>
                    <a:pt x="6309" y="791"/>
                  </a:lnTo>
                  <a:lnTo>
                    <a:pt x="4679" y="113"/>
                  </a:lnTo>
                  <a:cubicBezTo>
                    <a:pt x="4415" y="29"/>
                    <a:pt x="3858" y="1"/>
                    <a:pt x="3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79"/>
            <p:cNvSpPr/>
            <p:nvPr/>
          </p:nvSpPr>
          <p:spPr>
            <a:xfrm flipH="1">
              <a:off x="7417769" y="1187514"/>
              <a:ext cx="277320" cy="72580"/>
            </a:xfrm>
            <a:custGeom>
              <a:rect b="b" l="l" r="r" t="t"/>
              <a:pathLst>
                <a:path extrusionOk="0" h="709" w="2709">
                  <a:moveTo>
                    <a:pt x="825" y="1"/>
                  </a:moveTo>
                  <a:cubicBezTo>
                    <a:pt x="168" y="1"/>
                    <a:pt x="1" y="28"/>
                    <a:pt x="1" y="28"/>
                  </a:cubicBezTo>
                  <a:cubicBezTo>
                    <a:pt x="1" y="28"/>
                    <a:pt x="1756" y="638"/>
                    <a:pt x="2014" y="688"/>
                  </a:cubicBezTo>
                  <a:cubicBezTo>
                    <a:pt x="2092" y="703"/>
                    <a:pt x="2186" y="708"/>
                    <a:pt x="2279" y="708"/>
                  </a:cubicBezTo>
                  <a:cubicBezTo>
                    <a:pt x="2496" y="708"/>
                    <a:pt x="2708" y="680"/>
                    <a:pt x="2708" y="680"/>
                  </a:cubicBezTo>
                  <a:lnTo>
                    <a:pt x="1078" y="2"/>
                  </a:lnTo>
                  <a:cubicBezTo>
                    <a:pt x="986" y="1"/>
                    <a:pt x="902" y="1"/>
                    <a:pt x="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8" name="Google Shape;1068;p79"/>
          <p:cNvSpPr/>
          <p:nvPr/>
        </p:nvSpPr>
        <p:spPr>
          <a:xfrm>
            <a:off x="7741213" y="1293676"/>
            <a:ext cx="1571918" cy="438377"/>
          </a:xfrm>
          <a:custGeom>
            <a:rect b="b" l="l" r="r" t="t"/>
            <a:pathLst>
              <a:path extrusionOk="0" h="65699" w="192166">
                <a:moveTo>
                  <a:pt x="179233" y="54153"/>
                </a:moveTo>
                <a:cubicBezTo>
                  <a:pt x="182341" y="50544"/>
                  <a:pt x="184196" y="45799"/>
                  <a:pt x="184079" y="40636"/>
                </a:cubicBezTo>
                <a:cubicBezTo>
                  <a:pt x="183845" y="30343"/>
                  <a:pt x="175624" y="21739"/>
                  <a:pt x="165315" y="21087"/>
                </a:cubicBezTo>
                <a:cubicBezTo>
                  <a:pt x="153686" y="20352"/>
                  <a:pt x="144011" y="29592"/>
                  <a:pt x="144011" y="41087"/>
                </a:cubicBezTo>
                <a:cubicBezTo>
                  <a:pt x="144011" y="41221"/>
                  <a:pt x="144011" y="41371"/>
                  <a:pt x="144045" y="41521"/>
                </a:cubicBezTo>
                <a:cubicBezTo>
                  <a:pt x="141505" y="38681"/>
                  <a:pt x="137829" y="36860"/>
                  <a:pt x="133719" y="36860"/>
                </a:cubicBezTo>
                <a:cubicBezTo>
                  <a:pt x="132633" y="36860"/>
                  <a:pt x="131580" y="36993"/>
                  <a:pt x="130594" y="37244"/>
                </a:cubicBezTo>
                <a:cubicBezTo>
                  <a:pt x="129709" y="28171"/>
                  <a:pt x="122056" y="21070"/>
                  <a:pt x="112766" y="21070"/>
                </a:cubicBezTo>
                <a:cubicBezTo>
                  <a:pt x="112766" y="20920"/>
                  <a:pt x="112783" y="20753"/>
                  <a:pt x="112783" y="20602"/>
                </a:cubicBezTo>
                <a:cubicBezTo>
                  <a:pt x="112783" y="9525"/>
                  <a:pt x="103811" y="535"/>
                  <a:pt x="92716" y="535"/>
                </a:cubicBezTo>
                <a:cubicBezTo>
                  <a:pt x="83760" y="535"/>
                  <a:pt x="76175" y="6400"/>
                  <a:pt x="73585" y="14504"/>
                </a:cubicBezTo>
                <a:cubicBezTo>
                  <a:pt x="68455" y="5732"/>
                  <a:pt x="58714" y="1"/>
                  <a:pt x="47687" y="586"/>
                </a:cubicBezTo>
                <a:cubicBezTo>
                  <a:pt x="33735" y="1337"/>
                  <a:pt x="22289" y="12465"/>
                  <a:pt x="21170" y="26400"/>
                </a:cubicBezTo>
                <a:cubicBezTo>
                  <a:pt x="20853" y="30260"/>
                  <a:pt x="21337" y="33969"/>
                  <a:pt x="22440" y="37428"/>
                </a:cubicBezTo>
                <a:cubicBezTo>
                  <a:pt x="17828" y="39399"/>
                  <a:pt x="14570" y="43994"/>
                  <a:pt x="14570" y="49341"/>
                </a:cubicBezTo>
                <a:cubicBezTo>
                  <a:pt x="14570" y="52499"/>
                  <a:pt x="15690" y="55406"/>
                  <a:pt x="17578" y="57662"/>
                </a:cubicBezTo>
                <a:cubicBezTo>
                  <a:pt x="7185" y="58497"/>
                  <a:pt x="0" y="60268"/>
                  <a:pt x="0" y="62340"/>
                </a:cubicBezTo>
                <a:cubicBezTo>
                  <a:pt x="0" y="65197"/>
                  <a:pt x="192149" y="65699"/>
                  <a:pt x="192149" y="61121"/>
                </a:cubicBezTo>
                <a:cubicBezTo>
                  <a:pt x="192166" y="58180"/>
                  <a:pt x="187003" y="55623"/>
                  <a:pt x="179233" y="54153"/>
                </a:cubicBezTo>
                <a:close/>
              </a:path>
            </a:pathLst>
          </a:custGeom>
          <a:gradFill>
            <a:gsLst>
              <a:gs pos="0">
                <a:srgbClr val="FCBC5D"/>
              </a:gs>
              <a:gs pos="100000">
                <a:srgbClr val="F27243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0"/>
          <p:cNvSpPr txBox="1"/>
          <p:nvPr/>
        </p:nvSpPr>
        <p:spPr>
          <a:xfrm>
            <a:off x="1037700" y="912401"/>
            <a:ext cx="7068600" cy="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Keeping Private Pilots in the Loop</a:t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4" name="Google Shape;1074;p80"/>
          <p:cNvSpPr txBox="1"/>
          <p:nvPr/>
        </p:nvSpPr>
        <p:spPr>
          <a:xfrm>
            <a:off x="1162950" y="1924725"/>
            <a:ext cx="6818100" cy="26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Organizations like FPAW and AOPA as well as the FAA Wings program are expanding weather education in the industry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industry to needs to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focus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on those who are not seeking out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additional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training. How can we encourage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preparation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unfamiliar conditions?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1"/>
          <p:cNvSpPr txBox="1"/>
          <p:nvPr>
            <p:ph type="title"/>
          </p:nvPr>
        </p:nvSpPr>
        <p:spPr>
          <a:xfrm>
            <a:off x="3418975" y="334325"/>
            <a:ext cx="4092900" cy="24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Passionate Education of the Weather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0" name="Google Shape;1080;p81"/>
          <p:cNvGrpSpPr/>
          <p:nvPr/>
        </p:nvGrpSpPr>
        <p:grpSpPr>
          <a:xfrm>
            <a:off x="540018" y="681811"/>
            <a:ext cx="2575677" cy="3648980"/>
            <a:chOff x="539999" y="411817"/>
            <a:chExt cx="3049221" cy="4319853"/>
          </a:xfrm>
        </p:grpSpPr>
        <p:sp>
          <p:nvSpPr>
            <p:cNvPr id="1081" name="Google Shape;1081;p81"/>
            <p:cNvSpPr/>
            <p:nvPr/>
          </p:nvSpPr>
          <p:spPr>
            <a:xfrm>
              <a:off x="1139225" y="2604101"/>
              <a:ext cx="1013706" cy="467776"/>
            </a:xfrm>
            <a:custGeom>
              <a:rect b="b" l="l" r="r" t="t"/>
              <a:pathLst>
                <a:path extrusionOk="0" h="14203" w="30779">
                  <a:moveTo>
                    <a:pt x="25331" y="3910"/>
                  </a:moveTo>
                  <a:lnTo>
                    <a:pt x="25331" y="3910"/>
                  </a:lnTo>
                  <a:lnTo>
                    <a:pt x="22257" y="3910"/>
                  </a:lnTo>
                  <a:lnTo>
                    <a:pt x="20887" y="1"/>
                  </a:lnTo>
                  <a:cubicBezTo>
                    <a:pt x="17762" y="1020"/>
                    <a:pt x="15406" y="3242"/>
                    <a:pt x="14571" y="5932"/>
                  </a:cubicBezTo>
                  <a:cubicBezTo>
                    <a:pt x="6384" y="6216"/>
                    <a:pt x="1" y="8706"/>
                    <a:pt x="1" y="11713"/>
                  </a:cubicBezTo>
                  <a:cubicBezTo>
                    <a:pt x="1" y="13718"/>
                    <a:pt x="14404" y="14203"/>
                    <a:pt x="30778" y="13969"/>
                  </a:cubicBezTo>
                  <a:lnTo>
                    <a:pt x="22240" y="3910"/>
                  </a:ln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81"/>
            <p:cNvSpPr/>
            <p:nvPr/>
          </p:nvSpPr>
          <p:spPr>
            <a:xfrm>
              <a:off x="1958051" y="2304209"/>
              <a:ext cx="1530391" cy="594905"/>
            </a:xfrm>
            <a:custGeom>
              <a:rect b="b" l="l" r="r" t="t"/>
              <a:pathLst>
                <a:path extrusionOk="0" h="18063" w="46467">
                  <a:moveTo>
                    <a:pt x="6817" y="13016"/>
                  </a:moveTo>
                  <a:lnTo>
                    <a:pt x="6817" y="13016"/>
                  </a:lnTo>
                  <a:lnTo>
                    <a:pt x="6817" y="13016"/>
                  </a:lnTo>
                  <a:lnTo>
                    <a:pt x="46400" y="18062"/>
                  </a:lnTo>
                  <a:cubicBezTo>
                    <a:pt x="46417" y="17812"/>
                    <a:pt x="46450" y="17561"/>
                    <a:pt x="46467" y="17311"/>
                  </a:cubicBezTo>
                  <a:cubicBezTo>
                    <a:pt x="45514" y="17160"/>
                    <a:pt x="44462" y="17043"/>
                    <a:pt x="43359" y="16976"/>
                  </a:cubicBezTo>
                  <a:cubicBezTo>
                    <a:pt x="43276" y="12248"/>
                    <a:pt x="38898" y="8455"/>
                    <a:pt x="33501" y="8455"/>
                  </a:cubicBezTo>
                  <a:cubicBezTo>
                    <a:pt x="32499" y="8455"/>
                    <a:pt x="31546" y="8572"/>
                    <a:pt x="30644" y="8823"/>
                  </a:cubicBezTo>
                  <a:cubicBezTo>
                    <a:pt x="28889" y="3693"/>
                    <a:pt x="24011" y="1"/>
                    <a:pt x="18263" y="1"/>
                  </a:cubicBezTo>
                  <a:cubicBezTo>
                    <a:pt x="12181" y="1"/>
                    <a:pt x="7068" y="4144"/>
                    <a:pt x="5598" y="9792"/>
                  </a:cubicBezTo>
                  <a:cubicBezTo>
                    <a:pt x="3977" y="8956"/>
                    <a:pt x="2072" y="8472"/>
                    <a:pt x="0" y="8472"/>
                  </a:cubicBez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10801400" scaled="0"/>
            </a:gra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81"/>
            <p:cNvSpPr/>
            <p:nvPr/>
          </p:nvSpPr>
          <p:spPr>
            <a:xfrm>
              <a:off x="1093579" y="1879400"/>
              <a:ext cx="307086" cy="301586"/>
            </a:xfrm>
            <a:custGeom>
              <a:rect b="b" l="l" r="r" t="t"/>
              <a:pathLst>
                <a:path extrusionOk="0" h="9157" w="9324">
                  <a:moveTo>
                    <a:pt x="0" y="1"/>
                  </a:moveTo>
                  <a:cubicBezTo>
                    <a:pt x="334" y="4963"/>
                    <a:pt x="4328" y="8906"/>
                    <a:pt x="9324" y="9157"/>
                  </a:cubicBezTo>
                  <a:cubicBezTo>
                    <a:pt x="4344" y="8923"/>
                    <a:pt x="334" y="4963"/>
                    <a:pt x="0" y="1"/>
                  </a:cubicBezTo>
                  <a:close/>
                </a:path>
              </a:pathLst>
            </a:custGeom>
            <a:solidFill>
              <a:srgbClr val="9BBFE5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81"/>
            <p:cNvSpPr/>
            <p:nvPr/>
          </p:nvSpPr>
          <p:spPr>
            <a:xfrm>
              <a:off x="1093579" y="1533829"/>
              <a:ext cx="307086" cy="301059"/>
            </a:xfrm>
            <a:custGeom>
              <a:rect b="b" l="l" r="r" t="t"/>
              <a:pathLst>
                <a:path extrusionOk="0" h="9141" w="9324">
                  <a:moveTo>
                    <a:pt x="9324" y="1"/>
                  </a:moveTo>
                  <a:cubicBezTo>
                    <a:pt x="4344" y="251"/>
                    <a:pt x="351" y="4194"/>
                    <a:pt x="0" y="9140"/>
                  </a:cubicBezTo>
                  <a:cubicBezTo>
                    <a:pt x="334" y="4211"/>
                    <a:pt x="4344" y="268"/>
                    <a:pt x="9324" y="1"/>
                  </a:cubicBezTo>
                  <a:close/>
                </a:path>
              </a:pathLst>
            </a:custGeom>
            <a:solidFill>
              <a:srgbClr val="9BBFE5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81"/>
            <p:cNvSpPr/>
            <p:nvPr/>
          </p:nvSpPr>
          <p:spPr>
            <a:xfrm>
              <a:off x="1433651" y="1857927"/>
              <a:ext cx="307086" cy="323619"/>
            </a:xfrm>
            <a:custGeom>
              <a:rect b="b" l="l" r="r" t="t"/>
              <a:pathLst>
                <a:path extrusionOk="0" h="9826" w="9324">
                  <a:moveTo>
                    <a:pt x="0" y="9826"/>
                  </a:moveTo>
                  <a:cubicBezTo>
                    <a:pt x="5196" y="9558"/>
                    <a:pt x="9323" y="5281"/>
                    <a:pt x="9323" y="1"/>
                  </a:cubicBezTo>
                  <a:lnTo>
                    <a:pt x="9323" y="1"/>
                  </a:lnTo>
                  <a:cubicBezTo>
                    <a:pt x="9323" y="5247"/>
                    <a:pt x="5196" y="9558"/>
                    <a:pt x="0" y="9826"/>
                  </a:cubicBezTo>
                  <a:close/>
                </a:path>
              </a:pathLst>
            </a:custGeom>
            <a:solidFill>
              <a:srgbClr val="9BBFE5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81"/>
            <p:cNvSpPr/>
            <p:nvPr/>
          </p:nvSpPr>
          <p:spPr>
            <a:xfrm>
              <a:off x="1433651" y="1534388"/>
              <a:ext cx="307086" cy="323586"/>
            </a:xfrm>
            <a:custGeom>
              <a:rect b="b" l="l" r="r" t="t"/>
              <a:pathLst>
                <a:path extrusionOk="0" h="9825" w="9324">
                  <a:moveTo>
                    <a:pt x="9323" y="9825"/>
                  </a:moveTo>
                  <a:cubicBezTo>
                    <a:pt x="9323" y="4562"/>
                    <a:pt x="5196" y="251"/>
                    <a:pt x="0" y="0"/>
                  </a:cubicBezTo>
                  <a:cubicBezTo>
                    <a:pt x="5196" y="251"/>
                    <a:pt x="9323" y="4562"/>
                    <a:pt x="9323" y="9825"/>
                  </a:cubicBezTo>
                  <a:close/>
                </a:path>
              </a:pathLst>
            </a:custGeom>
            <a:solidFill>
              <a:srgbClr val="9BBFE5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81"/>
            <p:cNvSpPr/>
            <p:nvPr/>
          </p:nvSpPr>
          <p:spPr>
            <a:xfrm>
              <a:off x="1024781" y="1465590"/>
              <a:ext cx="784215" cy="784215"/>
            </a:xfrm>
            <a:custGeom>
              <a:rect b="b" l="l" r="r" t="t"/>
              <a:pathLst>
                <a:path extrusionOk="0" h="23811" w="23811">
                  <a:moveTo>
                    <a:pt x="11914" y="101"/>
                  </a:moveTo>
                  <a:cubicBezTo>
                    <a:pt x="18430" y="101"/>
                    <a:pt x="23710" y="5414"/>
                    <a:pt x="23710" y="11914"/>
                  </a:cubicBezTo>
                  <a:cubicBezTo>
                    <a:pt x="23710" y="18414"/>
                    <a:pt x="18397" y="23710"/>
                    <a:pt x="11914" y="23710"/>
                  </a:cubicBezTo>
                  <a:cubicBezTo>
                    <a:pt x="5397" y="23710"/>
                    <a:pt x="101" y="18397"/>
                    <a:pt x="101" y="11914"/>
                  </a:cubicBezTo>
                  <a:cubicBezTo>
                    <a:pt x="101" y="5398"/>
                    <a:pt x="5397" y="101"/>
                    <a:pt x="11914" y="101"/>
                  </a:cubicBezTo>
                  <a:close/>
                  <a:moveTo>
                    <a:pt x="11914" y="1"/>
                  </a:moveTo>
                  <a:cubicBezTo>
                    <a:pt x="5347" y="1"/>
                    <a:pt x="1" y="5347"/>
                    <a:pt x="1" y="11914"/>
                  </a:cubicBezTo>
                  <a:cubicBezTo>
                    <a:pt x="1" y="18464"/>
                    <a:pt x="5347" y="23810"/>
                    <a:pt x="11914" y="23810"/>
                  </a:cubicBezTo>
                  <a:cubicBezTo>
                    <a:pt x="18464" y="23810"/>
                    <a:pt x="23810" y="18464"/>
                    <a:pt x="23810" y="11914"/>
                  </a:cubicBezTo>
                  <a:cubicBezTo>
                    <a:pt x="23810" y="5347"/>
                    <a:pt x="18464" y="1"/>
                    <a:pt x="119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81"/>
            <p:cNvSpPr/>
            <p:nvPr/>
          </p:nvSpPr>
          <p:spPr>
            <a:xfrm>
              <a:off x="816773" y="1258142"/>
              <a:ext cx="1200250" cy="1199690"/>
            </a:xfrm>
            <a:custGeom>
              <a:rect b="b" l="l" r="r" t="t"/>
              <a:pathLst>
                <a:path extrusionOk="0" h="36426" w="36443">
                  <a:moveTo>
                    <a:pt x="18230" y="134"/>
                  </a:moveTo>
                  <a:cubicBezTo>
                    <a:pt x="28188" y="134"/>
                    <a:pt x="36292" y="8238"/>
                    <a:pt x="36292" y="18213"/>
                  </a:cubicBezTo>
                  <a:cubicBezTo>
                    <a:pt x="36292" y="28171"/>
                    <a:pt x="28188" y="36275"/>
                    <a:pt x="18230" y="36275"/>
                  </a:cubicBezTo>
                  <a:cubicBezTo>
                    <a:pt x="8255" y="36275"/>
                    <a:pt x="151" y="28171"/>
                    <a:pt x="151" y="18213"/>
                  </a:cubicBezTo>
                  <a:cubicBezTo>
                    <a:pt x="151" y="8238"/>
                    <a:pt x="8255" y="134"/>
                    <a:pt x="18230" y="134"/>
                  </a:cubicBezTo>
                  <a:close/>
                  <a:moveTo>
                    <a:pt x="18230" y="1"/>
                  </a:moveTo>
                  <a:cubicBezTo>
                    <a:pt x="8171" y="1"/>
                    <a:pt x="1" y="8154"/>
                    <a:pt x="1" y="18213"/>
                  </a:cubicBezTo>
                  <a:cubicBezTo>
                    <a:pt x="1" y="28255"/>
                    <a:pt x="8171" y="36425"/>
                    <a:pt x="18230" y="36425"/>
                  </a:cubicBezTo>
                  <a:cubicBezTo>
                    <a:pt x="28272" y="36425"/>
                    <a:pt x="36442" y="28255"/>
                    <a:pt x="36442" y="18213"/>
                  </a:cubicBezTo>
                  <a:cubicBezTo>
                    <a:pt x="36442" y="8154"/>
                    <a:pt x="28272" y="1"/>
                    <a:pt x="18230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81"/>
            <p:cNvSpPr/>
            <p:nvPr/>
          </p:nvSpPr>
          <p:spPr>
            <a:xfrm>
              <a:off x="922423" y="3262245"/>
              <a:ext cx="1209044" cy="904165"/>
            </a:xfrm>
            <a:custGeom>
              <a:rect b="b" l="l" r="r" t="t"/>
              <a:pathLst>
                <a:path extrusionOk="0" h="27453" w="36710">
                  <a:moveTo>
                    <a:pt x="19567" y="22423"/>
                  </a:moveTo>
                  <a:cubicBezTo>
                    <a:pt x="19483" y="16608"/>
                    <a:pt x="24061" y="11546"/>
                    <a:pt x="30043" y="11262"/>
                  </a:cubicBezTo>
                  <a:cubicBezTo>
                    <a:pt x="31079" y="11212"/>
                    <a:pt x="32014" y="10710"/>
                    <a:pt x="32683" y="9942"/>
                  </a:cubicBezTo>
                  <a:cubicBezTo>
                    <a:pt x="33852" y="8588"/>
                    <a:pt x="35206" y="7385"/>
                    <a:pt x="36710" y="6416"/>
                  </a:cubicBezTo>
                  <a:cubicBezTo>
                    <a:pt x="34203" y="2556"/>
                    <a:pt x="29859" y="0"/>
                    <a:pt x="24913" y="0"/>
                  </a:cubicBezTo>
                  <a:cubicBezTo>
                    <a:pt x="17912" y="0"/>
                    <a:pt x="12131" y="5096"/>
                    <a:pt x="11028" y="11763"/>
                  </a:cubicBezTo>
                  <a:cubicBezTo>
                    <a:pt x="9625" y="11128"/>
                    <a:pt x="8054" y="10844"/>
                    <a:pt x="6383" y="10961"/>
                  </a:cubicBezTo>
                  <a:cubicBezTo>
                    <a:pt x="3860" y="11178"/>
                    <a:pt x="1588" y="12415"/>
                    <a:pt x="1" y="14252"/>
                  </a:cubicBezTo>
                  <a:cubicBezTo>
                    <a:pt x="2708" y="19315"/>
                    <a:pt x="6033" y="23793"/>
                    <a:pt x="9775" y="27452"/>
                  </a:cubicBezTo>
                  <a:cubicBezTo>
                    <a:pt x="11429" y="27452"/>
                    <a:pt x="13117" y="27419"/>
                    <a:pt x="14855" y="27419"/>
                  </a:cubicBezTo>
                  <a:cubicBezTo>
                    <a:pt x="15623" y="26834"/>
                    <a:pt x="16459" y="26333"/>
                    <a:pt x="17328" y="25948"/>
                  </a:cubicBezTo>
                  <a:cubicBezTo>
                    <a:pt x="18731" y="25313"/>
                    <a:pt x="19583" y="23960"/>
                    <a:pt x="19567" y="22423"/>
                  </a:cubicBez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81"/>
            <p:cNvSpPr/>
            <p:nvPr/>
          </p:nvSpPr>
          <p:spPr>
            <a:xfrm>
              <a:off x="2315709" y="1224023"/>
              <a:ext cx="1116035" cy="777595"/>
            </a:xfrm>
            <a:custGeom>
              <a:rect b="b" l="l" r="r" t="t"/>
              <a:pathLst>
                <a:path extrusionOk="0" h="23610" w="33886">
                  <a:moveTo>
                    <a:pt x="14688" y="6985"/>
                  </a:moveTo>
                  <a:cubicBezTo>
                    <a:pt x="10327" y="7336"/>
                    <a:pt x="6684" y="10744"/>
                    <a:pt x="6100" y="15089"/>
                  </a:cubicBezTo>
                  <a:cubicBezTo>
                    <a:pt x="5899" y="16592"/>
                    <a:pt x="6066" y="18029"/>
                    <a:pt x="6484" y="19349"/>
                  </a:cubicBezTo>
                  <a:cubicBezTo>
                    <a:pt x="2808" y="19600"/>
                    <a:pt x="1" y="20937"/>
                    <a:pt x="1" y="22557"/>
                  </a:cubicBezTo>
                  <a:cubicBezTo>
                    <a:pt x="1" y="23543"/>
                    <a:pt x="17762" y="23610"/>
                    <a:pt x="33886" y="23242"/>
                  </a:cubicBezTo>
                  <a:cubicBezTo>
                    <a:pt x="31747" y="14403"/>
                    <a:pt x="28105" y="6450"/>
                    <a:pt x="23359" y="1"/>
                  </a:cubicBezTo>
                  <a:cubicBezTo>
                    <a:pt x="21271" y="2056"/>
                    <a:pt x="19801" y="4746"/>
                    <a:pt x="19299" y="7753"/>
                  </a:cubicBezTo>
                  <a:cubicBezTo>
                    <a:pt x="17929" y="7152"/>
                    <a:pt x="16359" y="6835"/>
                    <a:pt x="14688" y="6985"/>
                  </a:cubicBezTo>
                  <a:close/>
                </a:path>
              </a:pathLst>
            </a:custGeom>
            <a:gradFill>
              <a:gsLst>
                <a:gs pos="0">
                  <a:srgbClr val="FCBC5D"/>
                </a:gs>
                <a:gs pos="100000">
                  <a:srgbClr val="F27243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81"/>
            <p:cNvSpPr/>
            <p:nvPr/>
          </p:nvSpPr>
          <p:spPr>
            <a:xfrm>
              <a:off x="1329646" y="3375602"/>
              <a:ext cx="1672933" cy="1154536"/>
            </a:xfrm>
            <a:custGeom>
              <a:rect b="b" l="l" r="r" t="t"/>
              <a:pathLst>
                <a:path extrusionOk="0" h="35055" w="50795">
                  <a:moveTo>
                    <a:pt x="33016" y="0"/>
                  </a:moveTo>
                  <a:cubicBezTo>
                    <a:pt x="29825" y="251"/>
                    <a:pt x="26884" y="1320"/>
                    <a:pt x="24328" y="2974"/>
                  </a:cubicBezTo>
                  <a:cubicBezTo>
                    <a:pt x="22824" y="3960"/>
                    <a:pt x="21471" y="5146"/>
                    <a:pt x="20301" y="6500"/>
                  </a:cubicBezTo>
                  <a:cubicBezTo>
                    <a:pt x="19633" y="7268"/>
                    <a:pt x="18680" y="7770"/>
                    <a:pt x="17661" y="7820"/>
                  </a:cubicBezTo>
                  <a:cubicBezTo>
                    <a:pt x="11696" y="8104"/>
                    <a:pt x="7101" y="13166"/>
                    <a:pt x="7185" y="18981"/>
                  </a:cubicBezTo>
                  <a:cubicBezTo>
                    <a:pt x="7202" y="20518"/>
                    <a:pt x="6349" y="21871"/>
                    <a:pt x="4946" y="22490"/>
                  </a:cubicBezTo>
                  <a:cubicBezTo>
                    <a:pt x="4060" y="22891"/>
                    <a:pt x="3225" y="23392"/>
                    <a:pt x="2456" y="23977"/>
                  </a:cubicBezTo>
                  <a:cubicBezTo>
                    <a:pt x="1537" y="24662"/>
                    <a:pt x="702" y="25481"/>
                    <a:pt x="0" y="26383"/>
                  </a:cubicBezTo>
                  <a:cubicBezTo>
                    <a:pt x="6600" y="31880"/>
                    <a:pt x="14336" y="35055"/>
                    <a:pt x="22657" y="35055"/>
                  </a:cubicBezTo>
                  <a:cubicBezTo>
                    <a:pt x="33384" y="35055"/>
                    <a:pt x="43209" y="29741"/>
                    <a:pt x="50794" y="20969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81"/>
            <p:cNvSpPr/>
            <p:nvPr/>
          </p:nvSpPr>
          <p:spPr>
            <a:xfrm>
              <a:off x="2182559" y="2732871"/>
              <a:ext cx="1303699" cy="540430"/>
            </a:xfrm>
            <a:custGeom>
              <a:rect b="b" l="l" r="r" t="t"/>
              <a:pathLst>
                <a:path extrusionOk="0" h="16409" w="39584">
                  <a:moveTo>
                    <a:pt x="0" y="0"/>
                  </a:moveTo>
                  <a:lnTo>
                    <a:pt x="37361" y="16408"/>
                  </a:lnTo>
                  <a:cubicBezTo>
                    <a:pt x="38363" y="12783"/>
                    <a:pt x="39115" y="8973"/>
                    <a:pt x="39583" y="50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81"/>
            <p:cNvSpPr/>
            <p:nvPr/>
          </p:nvSpPr>
          <p:spPr>
            <a:xfrm>
              <a:off x="1991051" y="2732871"/>
              <a:ext cx="1404414" cy="1003233"/>
            </a:xfrm>
            <a:custGeom>
              <a:rect b="b" l="l" r="r" t="t"/>
              <a:pathLst>
                <a:path extrusionOk="0" h="30461" w="42642">
                  <a:moveTo>
                    <a:pt x="1" y="0"/>
                  </a:moveTo>
                  <a:lnTo>
                    <a:pt x="3877" y="3125"/>
                  </a:lnTo>
                  <a:lnTo>
                    <a:pt x="3877" y="3142"/>
                  </a:lnTo>
                  <a:lnTo>
                    <a:pt x="37578" y="30460"/>
                  </a:lnTo>
                  <a:cubicBezTo>
                    <a:pt x="39600" y="26701"/>
                    <a:pt x="41288" y="22624"/>
                    <a:pt x="42641" y="18263"/>
                  </a:cubicBezTo>
                  <a:lnTo>
                    <a:pt x="57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81"/>
            <p:cNvSpPr/>
            <p:nvPr/>
          </p:nvSpPr>
          <p:spPr>
            <a:xfrm>
              <a:off x="1871107" y="2731785"/>
              <a:ext cx="1341113" cy="1334493"/>
            </a:xfrm>
            <a:custGeom>
              <a:rect b="b" l="l" r="r" t="t"/>
              <a:pathLst>
                <a:path extrusionOk="0" h="40519" w="40720">
                  <a:moveTo>
                    <a:pt x="0" y="0"/>
                  </a:moveTo>
                  <a:lnTo>
                    <a:pt x="8538" y="10075"/>
                  </a:lnTo>
                  <a:lnTo>
                    <a:pt x="16559" y="19532"/>
                  </a:lnTo>
                  <a:lnTo>
                    <a:pt x="34337" y="40518"/>
                  </a:lnTo>
                  <a:cubicBezTo>
                    <a:pt x="36709" y="37811"/>
                    <a:pt x="38848" y="34737"/>
                    <a:pt x="40719" y="31395"/>
                  </a:cubicBezTo>
                  <a:lnTo>
                    <a:pt x="26901" y="19867"/>
                  </a:lnTo>
                  <a:lnTo>
                    <a:pt x="26918" y="19967"/>
                  </a:lnTo>
                  <a:lnTo>
                    <a:pt x="20635" y="21420"/>
                  </a:lnTo>
                  <a:lnTo>
                    <a:pt x="26266" y="19365"/>
                  </a:lnTo>
                  <a:lnTo>
                    <a:pt x="16224" y="10994"/>
                  </a:lnTo>
                  <a:lnTo>
                    <a:pt x="10443" y="11429"/>
                  </a:lnTo>
                  <a:lnTo>
                    <a:pt x="10443" y="11429"/>
                  </a:lnTo>
                  <a:lnTo>
                    <a:pt x="15456" y="10343"/>
                  </a:lnTo>
                  <a:lnTo>
                    <a:pt x="7603" y="3810"/>
                  </a:lnTo>
                  <a:lnTo>
                    <a:pt x="4428" y="4227"/>
                  </a:lnTo>
                  <a:lnTo>
                    <a:pt x="4428" y="4227"/>
                  </a:lnTo>
                  <a:lnTo>
                    <a:pt x="7018" y="3308"/>
                  </a:lnTo>
                  <a:lnTo>
                    <a:pt x="30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81"/>
            <p:cNvSpPr/>
            <p:nvPr/>
          </p:nvSpPr>
          <p:spPr>
            <a:xfrm>
              <a:off x="2181472" y="2732871"/>
              <a:ext cx="1231571" cy="601492"/>
            </a:xfrm>
            <a:custGeom>
              <a:rect b="b" l="l" r="r" t="t"/>
              <a:pathLst>
                <a:path extrusionOk="0" h="18263" w="37394">
                  <a:moveTo>
                    <a:pt x="0" y="0"/>
                  </a:moveTo>
                  <a:lnTo>
                    <a:pt x="36842" y="18263"/>
                  </a:lnTo>
                  <a:cubicBezTo>
                    <a:pt x="37043" y="17661"/>
                    <a:pt x="37227" y="17043"/>
                    <a:pt x="37394" y="16408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81"/>
            <p:cNvSpPr/>
            <p:nvPr/>
          </p:nvSpPr>
          <p:spPr>
            <a:xfrm>
              <a:off x="1973464" y="2732871"/>
              <a:ext cx="1255812" cy="1033500"/>
            </a:xfrm>
            <a:custGeom>
              <a:rect b="b" l="l" r="r" t="t"/>
              <a:pathLst>
                <a:path extrusionOk="0" h="31380" w="38130">
                  <a:moveTo>
                    <a:pt x="0" y="0"/>
                  </a:moveTo>
                  <a:lnTo>
                    <a:pt x="3943" y="3292"/>
                  </a:lnTo>
                  <a:lnTo>
                    <a:pt x="1354" y="4211"/>
                  </a:lnTo>
                  <a:lnTo>
                    <a:pt x="1354" y="4211"/>
                  </a:lnTo>
                  <a:lnTo>
                    <a:pt x="4528" y="3793"/>
                  </a:lnTo>
                  <a:lnTo>
                    <a:pt x="12381" y="10326"/>
                  </a:lnTo>
                  <a:lnTo>
                    <a:pt x="7369" y="11412"/>
                  </a:lnTo>
                  <a:lnTo>
                    <a:pt x="7369" y="11412"/>
                  </a:lnTo>
                  <a:lnTo>
                    <a:pt x="13150" y="10978"/>
                  </a:lnTo>
                  <a:lnTo>
                    <a:pt x="23208" y="19349"/>
                  </a:lnTo>
                  <a:lnTo>
                    <a:pt x="17561" y="21404"/>
                  </a:lnTo>
                  <a:lnTo>
                    <a:pt x="23843" y="19967"/>
                  </a:lnTo>
                  <a:lnTo>
                    <a:pt x="23827" y="19850"/>
                  </a:lnTo>
                  <a:lnTo>
                    <a:pt x="37645" y="31379"/>
                  </a:lnTo>
                  <a:cubicBezTo>
                    <a:pt x="37828" y="31095"/>
                    <a:pt x="37995" y="30794"/>
                    <a:pt x="38129" y="30494"/>
                  </a:cubicBezTo>
                  <a:lnTo>
                    <a:pt x="4428" y="3142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81"/>
            <p:cNvSpPr/>
            <p:nvPr/>
          </p:nvSpPr>
          <p:spPr>
            <a:xfrm>
              <a:off x="1799575" y="2525423"/>
              <a:ext cx="383034" cy="207490"/>
            </a:xfrm>
            <a:custGeom>
              <a:rect b="b" l="l" r="r" t="t"/>
              <a:pathLst>
                <a:path extrusionOk="0" h="6300" w="11630">
                  <a:moveTo>
                    <a:pt x="0" y="0"/>
                  </a:moveTo>
                  <a:lnTo>
                    <a:pt x="836" y="2390"/>
                  </a:lnTo>
                  <a:lnTo>
                    <a:pt x="2206" y="6299"/>
                  </a:lnTo>
                  <a:lnTo>
                    <a:pt x="11629" y="6299"/>
                  </a:lnTo>
                  <a:lnTo>
                    <a:pt x="4829" y="1738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81"/>
            <p:cNvSpPr/>
            <p:nvPr/>
          </p:nvSpPr>
          <p:spPr>
            <a:xfrm>
              <a:off x="1417118" y="936777"/>
              <a:ext cx="1295992" cy="431481"/>
            </a:xfrm>
            <a:custGeom>
              <a:rect b="b" l="l" r="r" t="t"/>
              <a:pathLst>
                <a:path extrusionOk="0" h="13101" w="39350">
                  <a:moveTo>
                    <a:pt x="19667" y="6968"/>
                  </a:moveTo>
                  <a:cubicBezTo>
                    <a:pt x="24111" y="6968"/>
                    <a:pt x="27737" y="7770"/>
                    <a:pt x="27737" y="8773"/>
                  </a:cubicBezTo>
                  <a:cubicBezTo>
                    <a:pt x="27737" y="9742"/>
                    <a:pt x="24111" y="10561"/>
                    <a:pt x="19667" y="10561"/>
                  </a:cubicBezTo>
                  <a:cubicBezTo>
                    <a:pt x="15222" y="10561"/>
                    <a:pt x="11613" y="9775"/>
                    <a:pt x="11613" y="8773"/>
                  </a:cubicBezTo>
                  <a:cubicBezTo>
                    <a:pt x="11613" y="7770"/>
                    <a:pt x="15222" y="6968"/>
                    <a:pt x="19667" y="6968"/>
                  </a:cubicBezTo>
                  <a:close/>
                  <a:moveTo>
                    <a:pt x="19667" y="1"/>
                  </a:moveTo>
                  <a:cubicBezTo>
                    <a:pt x="12198" y="1"/>
                    <a:pt x="5348" y="2724"/>
                    <a:pt x="1" y="7286"/>
                  </a:cubicBezTo>
                  <a:cubicBezTo>
                    <a:pt x="3493" y="10711"/>
                    <a:pt x="10978" y="13100"/>
                    <a:pt x="19667" y="13100"/>
                  </a:cubicBezTo>
                  <a:cubicBezTo>
                    <a:pt x="28339" y="13100"/>
                    <a:pt x="35841" y="10711"/>
                    <a:pt x="39350" y="7286"/>
                  </a:cubicBezTo>
                  <a:cubicBezTo>
                    <a:pt x="34003" y="2724"/>
                    <a:pt x="27152" y="1"/>
                    <a:pt x="19667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81"/>
            <p:cNvSpPr/>
            <p:nvPr/>
          </p:nvSpPr>
          <p:spPr>
            <a:xfrm>
              <a:off x="1347233" y="695770"/>
              <a:ext cx="1435208" cy="480456"/>
            </a:xfrm>
            <a:custGeom>
              <a:rect b="b" l="l" r="r" t="t"/>
              <a:pathLst>
                <a:path extrusionOk="0" h="14588" w="43577">
                  <a:moveTo>
                    <a:pt x="21789" y="1"/>
                  </a:moveTo>
                  <a:cubicBezTo>
                    <a:pt x="9759" y="1"/>
                    <a:pt x="1" y="4579"/>
                    <a:pt x="1" y="10193"/>
                  </a:cubicBezTo>
                  <a:cubicBezTo>
                    <a:pt x="1" y="11763"/>
                    <a:pt x="753" y="13250"/>
                    <a:pt x="2123" y="14587"/>
                  </a:cubicBezTo>
                  <a:cubicBezTo>
                    <a:pt x="7470" y="10026"/>
                    <a:pt x="14320" y="7285"/>
                    <a:pt x="21789" y="7285"/>
                  </a:cubicBezTo>
                  <a:cubicBezTo>
                    <a:pt x="29274" y="7285"/>
                    <a:pt x="36125" y="10026"/>
                    <a:pt x="41472" y="14587"/>
                  </a:cubicBezTo>
                  <a:cubicBezTo>
                    <a:pt x="42825" y="13250"/>
                    <a:pt x="43577" y="11763"/>
                    <a:pt x="43577" y="10193"/>
                  </a:cubicBezTo>
                  <a:cubicBezTo>
                    <a:pt x="43577" y="4562"/>
                    <a:pt x="33819" y="1"/>
                    <a:pt x="21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81"/>
            <p:cNvSpPr/>
            <p:nvPr/>
          </p:nvSpPr>
          <p:spPr>
            <a:xfrm>
              <a:off x="626384" y="464642"/>
              <a:ext cx="2877004" cy="4214758"/>
            </a:xfrm>
            <a:custGeom>
              <a:rect b="b" l="l" r="r" t="t"/>
              <a:pathLst>
                <a:path extrusionOk="0" h="127972" w="87354">
                  <a:moveTo>
                    <a:pt x="43677" y="12081"/>
                  </a:moveTo>
                  <a:cubicBezTo>
                    <a:pt x="61572" y="12081"/>
                    <a:pt x="76075" y="27119"/>
                    <a:pt x="76075" y="45649"/>
                  </a:cubicBezTo>
                  <a:lnTo>
                    <a:pt x="76075" y="82324"/>
                  </a:lnTo>
                  <a:cubicBezTo>
                    <a:pt x="76075" y="100870"/>
                    <a:pt x="61572" y="115875"/>
                    <a:pt x="43677" y="115875"/>
                  </a:cubicBezTo>
                  <a:cubicBezTo>
                    <a:pt x="25782" y="115875"/>
                    <a:pt x="11279" y="100837"/>
                    <a:pt x="11279" y="82324"/>
                  </a:cubicBezTo>
                  <a:lnTo>
                    <a:pt x="11279" y="45649"/>
                  </a:lnTo>
                  <a:cubicBezTo>
                    <a:pt x="11279" y="27085"/>
                    <a:pt x="25782" y="12081"/>
                    <a:pt x="43677" y="12081"/>
                  </a:cubicBezTo>
                  <a:close/>
                  <a:moveTo>
                    <a:pt x="43677" y="1"/>
                  </a:moveTo>
                  <a:cubicBezTo>
                    <a:pt x="19550" y="1"/>
                    <a:pt x="1" y="20268"/>
                    <a:pt x="1" y="45264"/>
                  </a:cubicBezTo>
                  <a:lnTo>
                    <a:pt x="1" y="82708"/>
                  </a:lnTo>
                  <a:cubicBezTo>
                    <a:pt x="1" y="107721"/>
                    <a:pt x="19550" y="127972"/>
                    <a:pt x="43677" y="127972"/>
                  </a:cubicBezTo>
                  <a:cubicBezTo>
                    <a:pt x="67804" y="127972"/>
                    <a:pt x="87353" y="107721"/>
                    <a:pt x="87353" y="82708"/>
                  </a:cubicBezTo>
                  <a:lnTo>
                    <a:pt x="87353" y="45264"/>
                  </a:lnTo>
                  <a:cubicBezTo>
                    <a:pt x="87353" y="20268"/>
                    <a:pt x="67804" y="1"/>
                    <a:pt x="43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81"/>
            <p:cNvSpPr/>
            <p:nvPr/>
          </p:nvSpPr>
          <p:spPr>
            <a:xfrm>
              <a:off x="1799575" y="1166258"/>
              <a:ext cx="531077" cy="118335"/>
            </a:xfrm>
            <a:custGeom>
              <a:rect b="b" l="l" r="r" t="t"/>
              <a:pathLst>
                <a:path extrusionOk="0" h="3593" w="16125">
                  <a:moveTo>
                    <a:pt x="8054" y="0"/>
                  </a:moveTo>
                  <a:cubicBezTo>
                    <a:pt x="3609" y="0"/>
                    <a:pt x="0" y="802"/>
                    <a:pt x="0" y="1805"/>
                  </a:cubicBezTo>
                  <a:cubicBezTo>
                    <a:pt x="0" y="2791"/>
                    <a:pt x="3609" y="3593"/>
                    <a:pt x="8054" y="3593"/>
                  </a:cubicBezTo>
                  <a:cubicBezTo>
                    <a:pt x="12498" y="3593"/>
                    <a:pt x="16124" y="2807"/>
                    <a:pt x="16124" y="1805"/>
                  </a:cubicBezTo>
                  <a:cubicBezTo>
                    <a:pt x="16124" y="819"/>
                    <a:pt x="12498" y="0"/>
                    <a:pt x="8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81"/>
            <p:cNvSpPr/>
            <p:nvPr/>
          </p:nvSpPr>
          <p:spPr>
            <a:xfrm>
              <a:off x="1799575" y="1236143"/>
              <a:ext cx="531077" cy="118335"/>
            </a:xfrm>
            <a:custGeom>
              <a:rect b="b" l="l" r="r" t="t"/>
              <a:pathLst>
                <a:path extrusionOk="0" h="3593" w="16125">
                  <a:moveTo>
                    <a:pt x="8054" y="0"/>
                  </a:moveTo>
                  <a:cubicBezTo>
                    <a:pt x="3609" y="0"/>
                    <a:pt x="0" y="786"/>
                    <a:pt x="0" y="1788"/>
                  </a:cubicBezTo>
                  <a:cubicBezTo>
                    <a:pt x="0" y="2774"/>
                    <a:pt x="3609" y="3593"/>
                    <a:pt x="8054" y="3593"/>
                  </a:cubicBezTo>
                  <a:cubicBezTo>
                    <a:pt x="12498" y="3593"/>
                    <a:pt x="16124" y="2791"/>
                    <a:pt x="16124" y="1788"/>
                  </a:cubicBezTo>
                  <a:cubicBezTo>
                    <a:pt x="16124" y="802"/>
                    <a:pt x="12498" y="0"/>
                    <a:pt x="8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81"/>
            <p:cNvSpPr/>
            <p:nvPr/>
          </p:nvSpPr>
          <p:spPr>
            <a:xfrm>
              <a:off x="539999" y="411817"/>
              <a:ext cx="3049221" cy="4319853"/>
            </a:xfrm>
            <a:custGeom>
              <a:rect b="b" l="l" r="r" t="t"/>
              <a:pathLst>
                <a:path extrusionOk="0" h="131163" w="92583">
                  <a:moveTo>
                    <a:pt x="46300" y="10043"/>
                  </a:moveTo>
                  <a:cubicBezTo>
                    <a:pt x="66166" y="10043"/>
                    <a:pt x="82323" y="26217"/>
                    <a:pt x="82323" y="46083"/>
                  </a:cubicBezTo>
                  <a:lnTo>
                    <a:pt x="82323" y="85064"/>
                  </a:lnTo>
                  <a:cubicBezTo>
                    <a:pt x="82323" y="104930"/>
                    <a:pt x="66166" y="121088"/>
                    <a:pt x="46300" y="121088"/>
                  </a:cubicBezTo>
                  <a:cubicBezTo>
                    <a:pt x="26433" y="121088"/>
                    <a:pt x="10276" y="104930"/>
                    <a:pt x="10276" y="85064"/>
                  </a:cubicBezTo>
                  <a:lnTo>
                    <a:pt x="10276" y="46083"/>
                  </a:lnTo>
                  <a:cubicBezTo>
                    <a:pt x="10276" y="26217"/>
                    <a:pt x="26433" y="10043"/>
                    <a:pt x="46300" y="10043"/>
                  </a:cubicBezTo>
                  <a:close/>
                  <a:moveTo>
                    <a:pt x="46300" y="1"/>
                  </a:moveTo>
                  <a:cubicBezTo>
                    <a:pt x="20786" y="1"/>
                    <a:pt x="0" y="20770"/>
                    <a:pt x="17" y="46284"/>
                  </a:cubicBezTo>
                  <a:lnTo>
                    <a:pt x="17" y="84880"/>
                  </a:lnTo>
                  <a:cubicBezTo>
                    <a:pt x="17" y="110411"/>
                    <a:pt x="20786" y="131163"/>
                    <a:pt x="46300" y="131163"/>
                  </a:cubicBezTo>
                  <a:cubicBezTo>
                    <a:pt x="71831" y="131163"/>
                    <a:pt x="92583" y="110411"/>
                    <a:pt x="92583" y="84864"/>
                  </a:cubicBezTo>
                  <a:lnTo>
                    <a:pt x="92583" y="46284"/>
                  </a:lnTo>
                  <a:cubicBezTo>
                    <a:pt x="92583" y="20770"/>
                    <a:pt x="71831" y="1"/>
                    <a:pt x="46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81"/>
            <p:cNvSpPr/>
            <p:nvPr/>
          </p:nvSpPr>
          <p:spPr>
            <a:xfrm>
              <a:off x="867391" y="731536"/>
              <a:ext cx="2394934" cy="3679860"/>
            </a:xfrm>
            <a:custGeom>
              <a:rect b="b" l="l" r="r" t="t"/>
              <a:pathLst>
                <a:path extrusionOk="0" h="111731" w="72717">
                  <a:moveTo>
                    <a:pt x="36359" y="669"/>
                  </a:moveTo>
                  <a:cubicBezTo>
                    <a:pt x="56075" y="669"/>
                    <a:pt x="72048" y="16659"/>
                    <a:pt x="72048" y="36375"/>
                  </a:cubicBezTo>
                  <a:lnTo>
                    <a:pt x="72048" y="75389"/>
                  </a:lnTo>
                  <a:cubicBezTo>
                    <a:pt x="72048" y="95089"/>
                    <a:pt x="56075" y="111079"/>
                    <a:pt x="36359" y="111079"/>
                  </a:cubicBezTo>
                  <a:cubicBezTo>
                    <a:pt x="16643" y="111079"/>
                    <a:pt x="669" y="95089"/>
                    <a:pt x="669" y="75389"/>
                  </a:cubicBezTo>
                  <a:lnTo>
                    <a:pt x="669" y="36375"/>
                  </a:lnTo>
                  <a:cubicBezTo>
                    <a:pt x="669" y="16659"/>
                    <a:pt x="16643" y="669"/>
                    <a:pt x="36359" y="669"/>
                  </a:cubicBezTo>
                  <a:close/>
                  <a:moveTo>
                    <a:pt x="36359" y="1"/>
                  </a:moveTo>
                  <a:cubicBezTo>
                    <a:pt x="16309" y="1"/>
                    <a:pt x="1" y="16325"/>
                    <a:pt x="1" y="36375"/>
                  </a:cubicBezTo>
                  <a:lnTo>
                    <a:pt x="1" y="75356"/>
                  </a:lnTo>
                  <a:cubicBezTo>
                    <a:pt x="1" y="95406"/>
                    <a:pt x="16309" y="111730"/>
                    <a:pt x="36359" y="111730"/>
                  </a:cubicBezTo>
                  <a:cubicBezTo>
                    <a:pt x="56409" y="111730"/>
                    <a:pt x="72717" y="95406"/>
                    <a:pt x="72717" y="75356"/>
                  </a:cubicBezTo>
                  <a:lnTo>
                    <a:pt x="72717" y="36375"/>
                  </a:lnTo>
                  <a:cubicBezTo>
                    <a:pt x="72717" y="16325"/>
                    <a:pt x="56409" y="1"/>
                    <a:pt x="36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81"/>
            <p:cNvSpPr/>
            <p:nvPr/>
          </p:nvSpPr>
          <p:spPr>
            <a:xfrm>
              <a:off x="1079251" y="1550175"/>
              <a:ext cx="675260" cy="615183"/>
            </a:xfrm>
            <a:custGeom>
              <a:rect b="b" l="l" r="r" t="t"/>
              <a:pathLst>
                <a:path extrusionOk="0" h="15452" w="16961">
                  <a:moveTo>
                    <a:pt x="8478" y="0"/>
                  </a:moveTo>
                  <a:cubicBezTo>
                    <a:pt x="6500" y="0"/>
                    <a:pt x="4521" y="756"/>
                    <a:pt x="3008" y="2268"/>
                  </a:cubicBezTo>
                  <a:cubicBezTo>
                    <a:pt x="1" y="5276"/>
                    <a:pt x="1" y="10171"/>
                    <a:pt x="3008" y="13196"/>
                  </a:cubicBezTo>
                  <a:cubicBezTo>
                    <a:pt x="4521" y="14699"/>
                    <a:pt x="6500" y="15451"/>
                    <a:pt x="8478" y="15451"/>
                  </a:cubicBezTo>
                  <a:cubicBezTo>
                    <a:pt x="10456" y="15451"/>
                    <a:pt x="12432" y="14699"/>
                    <a:pt x="13936" y="13196"/>
                  </a:cubicBezTo>
                  <a:cubicBezTo>
                    <a:pt x="16960" y="10171"/>
                    <a:pt x="16960" y="5276"/>
                    <a:pt x="13936" y="2268"/>
                  </a:cubicBezTo>
                  <a:cubicBezTo>
                    <a:pt x="12432" y="756"/>
                    <a:pt x="10456" y="0"/>
                    <a:pt x="8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77225" lIns="77225" spcFirstLastPara="1" rIns="77225" wrap="square" tIns="7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6" name="Google Shape;1106;p81"/>
          <p:cNvSpPr txBox="1"/>
          <p:nvPr/>
        </p:nvSpPr>
        <p:spPr>
          <a:xfrm>
            <a:off x="3545000" y="2522825"/>
            <a:ext cx="4686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Great teaching can equal great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retention!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2"/>
          <p:cNvSpPr txBox="1"/>
          <p:nvPr/>
        </p:nvSpPr>
        <p:spPr>
          <a:xfrm>
            <a:off x="1486050" y="706825"/>
            <a:ext cx="61719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Oklahoma is a great Teacher!</a:t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2" name="Google Shape;1112;p82"/>
          <p:cNvSpPr txBox="1"/>
          <p:nvPr/>
        </p:nvSpPr>
        <p:spPr>
          <a:xfrm>
            <a:off x="1217925" y="1642000"/>
            <a:ext cx="7057500" cy="30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Strong wind and other adverse flying conditions builds strong pilots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Oklahoma demonstrates a good blend of the climates common in the U.S.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5"/>
          <p:cNvSpPr txBox="1"/>
          <p:nvPr/>
        </p:nvSpPr>
        <p:spPr>
          <a:xfrm>
            <a:off x="3429900" y="413219"/>
            <a:ext cx="2284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About Me</a:t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5" name="Google Shape;625;p65"/>
          <p:cNvSpPr txBox="1"/>
          <p:nvPr/>
        </p:nvSpPr>
        <p:spPr>
          <a:xfrm>
            <a:off x="2098050" y="1533275"/>
            <a:ext cx="4947900" cy="26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Professional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Pilot Senior at OSU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Commercial Rated Pilot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○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Working on my CFI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Flying Aggies VP 25-26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6" name="Google Shape;62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7175"/>
            <a:ext cx="2695148" cy="179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5" title="IMG_0428.png"/>
          <p:cNvPicPr preferRelativeResize="0"/>
          <p:nvPr/>
        </p:nvPicPr>
        <p:blipFill rotWithShape="1">
          <a:blip r:embed="rId4">
            <a:alphaModFix/>
          </a:blip>
          <a:srcRect b="6288" l="0" r="0" t="0"/>
          <a:stretch/>
        </p:blipFill>
        <p:spPr>
          <a:xfrm>
            <a:off x="2695150" y="3335374"/>
            <a:ext cx="2873836" cy="179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5" title="IMG_2018.PNG"/>
          <p:cNvPicPr preferRelativeResize="0"/>
          <p:nvPr/>
        </p:nvPicPr>
        <p:blipFill rotWithShape="1">
          <a:blip r:embed="rId5">
            <a:alphaModFix/>
          </a:blip>
          <a:srcRect b="0" l="16213" r="21166" t="0"/>
          <a:stretch/>
        </p:blipFill>
        <p:spPr>
          <a:xfrm>
            <a:off x="7218025" y="3711031"/>
            <a:ext cx="1925975" cy="142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83"/>
          <p:cNvSpPr txBox="1"/>
          <p:nvPr>
            <p:ph type="ctrTitle"/>
          </p:nvPr>
        </p:nvSpPr>
        <p:spPr>
          <a:xfrm>
            <a:off x="715100" y="1386938"/>
            <a:ext cx="7713900" cy="9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 Black"/>
                <a:ea typeface="Lato Black"/>
                <a:cs typeface="Lato Black"/>
                <a:sym typeface="Lato Black"/>
              </a:rPr>
              <a:t>Thank You!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118" name="Google Shape;1118;p83"/>
          <p:cNvGrpSpPr/>
          <p:nvPr/>
        </p:nvGrpSpPr>
        <p:grpSpPr>
          <a:xfrm>
            <a:off x="2189833" y="71692"/>
            <a:ext cx="4463752" cy="1719654"/>
            <a:chOff x="1729186" y="1750763"/>
            <a:chExt cx="5237916" cy="2018137"/>
          </a:xfrm>
        </p:grpSpPr>
        <p:sp>
          <p:nvSpPr>
            <p:cNvPr id="1119" name="Google Shape;1119;p83"/>
            <p:cNvSpPr/>
            <p:nvPr/>
          </p:nvSpPr>
          <p:spPr>
            <a:xfrm rot="1513952">
              <a:off x="6882729" y="2494802"/>
              <a:ext cx="54326" cy="153128"/>
            </a:xfrm>
            <a:custGeom>
              <a:rect b="b" l="l" r="r" t="t"/>
              <a:pathLst>
                <a:path extrusionOk="0" h="6125" w="2173">
                  <a:moveTo>
                    <a:pt x="1932" y="1"/>
                  </a:moveTo>
                  <a:cubicBezTo>
                    <a:pt x="1727" y="1"/>
                    <a:pt x="1420" y="208"/>
                    <a:pt x="1420" y="208"/>
                  </a:cubicBezTo>
                  <a:lnTo>
                    <a:pt x="0" y="5972"/>
                  </a:lnTo>
                  <a:cubicBezTo>
                    <a:pt x="149" y="6083"/>
                    <a:pt x="316" y="6124"/>
                    <a:pt x="481" y="6124"/>
                  </a:cubicBezTo>
                  <a:cubicBezTo>
                    <a:pt x="964" y="6124"/>
                    <a:pt x="1437" y="5772"/>
                    <a:pt x="1437" y="5772"/>
                  </a:cubicBezTo>
                  <a:cubicBezTo>
                    <a:pt x="1437" y="5772"/>
                    <a:pt x="2172" y="492"/>
                    <a:pt x="2106" y="141"/>
                  </a:cubicBezTo>
                  <a:cubicBezTo>
                    <a:pt x="2086" y="37"/>
                    <a:pt x="2018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83"/>
            <p:cNvSpPr/>
            <p:nvPr/>
          </p:nvSpPr>
          <p:spPr>
            <a:xfrm rot="1513952">
              <a:off x="5214370" y="2770855"/>
              <a:ext cx="139552" cy="113652"/>
            </a:xfrm>
            <a:custGeom>
              <a:rect b="b" l="l" r="r" t="t"/>
              <a:pathLst>
                <a:path extrusionOk="0" h="4546" w="5582">
                  <a:moveTo>
                    <a:pt x="2858" y="0"/>
                  </a:moveTo>
                  <a:cubicBezTo>
                    <a:pt x="2708" y="0"/>
                    <a:pt x="1" y="1254"/>
                    <a:pt x="936" y="2356"/>
                  </a:cubicBezTo>
                  <a:lnTo>
                    <a:pt x="2791" y="4545"/>
                  </a:lnTo>
                  <a:cubicBezTo>
                    <a:pt x="2791" y="4545"/>
                    <a:pt x="5581" y="3660"/>
                    <a:pt x="5581" y="3392"/>
                  </a:cubicBezTo>
                  <a:cubicBezTo>
                    <a:pt x="5581" y="3125"/>
                    <a:pt x="3944" y="1855"/>
                    <a:pt x="3693" y="1838"/>
                  </a:cubicBezTo>
                  <a:cubicBezTo>
                    <a:pt x="3443" y="1822"/>
                    <a:pt x="3276" y="1304"/>
                    <a:pt x="3276" y="1304"/>
                  </a:cubicBezTo>
                  <a:cubicBezTo>
                    <a:pt x="3276" y="1304"/>
                    <a:pt x="2992" y="0"/>
                    <a:pt x="28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83"/>
            <p:cNvSpPr/>
            <p:nvPr/>
          </p:nvSpPr>
          <p:spPr>
            <a:xfrm rot="1513952">
              <a:off x="5128443" y="2865029"/>
              <a:ext cx="358831" cy="309730"/>
            </a:xfrm>
            <a:custGeom>
              <a:rect b="b" l="l" r="r" t="t"/>
              <a:pathLst>
                <a:path extrusionOk="0" h="12389" w="14353">
                  <a:moveTo>
                    <a:pt x="7342" y="0"/>
                  </a:moveTo>
                  <a:cubicBezTo>
                    <a:pt x="6678" y="0"/>
                    <a:pt x="6001" y="101"/>
                    <a:pt x="5330" y="312"/>
                  </a:cubicBezTo>
                  <a:cubicBezTo>
                    <a:pt x="1922" y="1382"/>
                    <a:pt x="0" y="4890"/>
                    <a:pt x="1019" y="8132"/>
                  </a:cubicBezTo>
                  <a:cubicBezTo>
                    <a:pt x="1850" y="10743"/>
                    <a:pt x="4311" y="12388"/>
                    <a:pt x="7010" y="12388"/>
                  </a:cubicBezTo>
                  <a:cubicBezTo>
                    <a:pt x="7679" y="12388"/>
                    <a:pt x="8363" y="12287"/>
                    <a:pt x="9039" y="12075"/>
                  </a:cubicBezTo>
                  <a:cubicBezTo>
                    <a:pt x="12431" y="11006"/>
                    <a:pt x="14353" y="7514"/>
                    <a:pt x="13334" y="4255"/>
                  </a:cubicBezTo>
                  <a:cubicBezTo>
                    <a:pt x="12502" y="1655"/>
                    <a:pt x="10036" y="0"/>
                    <a:pt x="7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83"/>
            <p:cNvSpPr/>
            <p:nvPr/>
          </p:nvSpPr>
          <p:spPr>
            <a:xfrm rot="1513952">
              <a:off x="5144211" y="2886214"/>
              <a:ext cx="348031" cy="288105"/>
            </a:xfrm>
            <a:custGeom>
              <a:rect b="b" l="l" r="r" t="t"/>
              <a:pathLst>
                <a:path extrusionOk="0" h="11524" w="13921">
                  <a:moveTo>
                    <a:pt x="7203" y="0"/>
                  </a:moveTo>
                  <a:cubicBezTo>
                    <a:pt x="6633" y="0"/>
                    <a:pt x="6053" y="86"/>
                    <a:pt x="5481" y="266"/>
                  </a:cubicBezTo>
                  <a:cubicBezTo>
                    <a:pt x="585" y="1803"/>
                    <a:pt x="1" y="8487"/>
                    <a:pt x="4545" y="10859"/>
                  </a:cubicBezTo>
                  <a:cubicBezTo>
                    <a:pt x="5428" y="11317"/>
                    <a:pt x="6334" y="11524"/>
                    <a:pt x="7208" y="11524"/>
                  </a:cubicBezTo>
                  <a:cubicBezTo>
                    <a:pt x="10832" y="11524"/>
                    <a:pt x="13921" y="7970"/>
                    <a:pt x="12682" y="4025"/>
                  </a:cubicBezTo>
                  <a:cubicBezTo>
                    <a:pt x="11910" y="1573"/>
                    <a:pt x="9644" y="0"/>
                    <a:pt x="7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83"/>
            <p:cNvSpPr/>
            <p:nvPr/>
          </p:nvSpPr>
          <p:spPr>
            <a:xfrm rot="1513952">
              <a:off x="5183384" y="2916701"/>
              <a:ext cx="277230" cy="229304"/>
            </a:xfrm>
            <a:custGeom>
              <a:rect b="b" l="l" r="r" t="t"/>
              <a:pathLst>
                <a:path extrusionOk="0" h="9172" w="11089">
                  <a:moveTo>
                    <a:pt x="5747" y="1"/>
                  </a:moveTo>
                  <a:cubicBezTo>
                    <a:pt x="5288" y="1"/>
                    <a:pt x="4822" y="71"/>
                    <a:pt x="4361" y="218"/>
                  </a:cubicBezTo>
                  <a:cubicBezTo>
                    <a:pt x="468" y="1437"/>
                    <a:pt x="0" y="6751"/>
                    <a:pt x="3609" y="8639"/>
                  </a:cubicBezTo>
                  <a:cubicBezTo>
                    <a:pt x="4315" y="9006"/>
                    <a:pt x="5037" y="9172"/>
                    <a:pt x="5735" y="9172"/>
                  </a:cubicBezTo>
                  <a:cubicBezTo>
                    <a:pt x="8626" y="9172"/>
                    <a:pt x="11088" y="6331"/>
                    <a:pt x="10092" y="3209"/>
                  </a:cubicBezTo>
                  <a:cubicBezTo>
                    <a:pt x="9484" y="1250"/>
                    <a:pt x="7686" y="1"/>
                    <a:pt x="5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83"/>
            <p:cNvSpPr/>
            <p:nvPr/>
          </p:nvSpPr>
          <p:spPr>
            <a:xfrm rot="1513952">
              <a:off x="1740623" y="2498625"/>
              <a:ext cx="154878" cy="88326"/>
            </a:xfrm>
            <a:custGeom>
              <a:rect b="b" l="l" r="r" t="t"/>
              <a:pathLst>
                <a:path extrusionOk="0" h="3533" w="6195">
                  <a:moveTo>
                    <a:pt x="342" y="0"/>
                  </a:moveTo>
                  <a:cubicBezTo>
                    <a:pt x="171" y="0"/>
                    <a:pt x="13" y="130"/>
                    <a:pt x="0" y="308"/>
                  </a:cubicBezTo>
                  <a:lnTo>
                    <a:pt x="4712" y="3182"/>
                  </a:lnTo>
                  <a:cubicBezTo>
                    <a:pt x="4762" y="3533"/>
                    <a:pt x="4879" y="3533"/>
                    <a:pt x="4879" y="3533"/>
                  </a:cubicBezTo>
                  <a:lnTo>
                    <a:pt x="5648" y="3299"/>
                  </a:lnTo>
                  <a:cubicBezTo>
                    <a:pt x="5648" y="3299"/>
                    <a:pt x="6195" y="2463"/>
                    <a:pt x="6057" y="2463"/>
                  </a:cubicBezTo>
                  <a:cubicBezTo>
                    <a:pt x="6055" y="2463"/>
                    <a:pt x="6052" y="2463"/>
                    <a:pt x="6049" y="2463"/>
                  </a:cubicBezTo>
                  <a:cubicBezTo>
                    <a:pt x="6047" y="2464"/>
                    <a:pt x="6046" y="2464"/>
                    <a:pt x="6044" y="2464"/>
                  </a:cubicBezTo>
                  <a:cubicBezTo>
                    <a:pt x="5794" y="2464"/>
                    <a:pt x="916" y="190"/>
                    <a:pt x="501" y="41"/>
                  </a:cubicBezTo>
                  <a:cubicBezTo>
                    <a:pt x="450" y="13"/>
                    <a:pt x="395" y="0"/>
                    <a:pt x="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83"/>
            <p:cNvSpPr/>
            <p:nvPr/>
          </p:nvSpPr>
          <p:spPr>
            <a:xfrm rot="1513952">
              <a:off x="3484095" y="2766815"/>
              <a:ext cx="74476" cy="98627"/>
            </a:xfrm>
            <a:custGeom>
              <a:rect b="b" l="l" r="r" t="t"/>
              <a:pathLst>
                <a:path extrusionOk="0" h="3945" w="2979">
                  <a:moveTo>
                    <a:pt x="1898" y="1"/>
                  </a:moveTo>
                  <a:cubicBezTo>
                    <a:pt x="1657" y="1"/>
                    <a:pt x="0" y="44"/>
                    <a:pt x="357" y="1238"/>
                  </a:cubicBezTo>
                  <a:cubicBezTo>
                    <a:pt x="741" y="2524"/>
                    <a:pt x="1092" y="3944"/>
                    <a:pt x="1209" y="3944"/>
                  </a:cubicBezTo>
                  <a:cubicBezTo>
                    <a:pt x="1212" y="3945"/>
                    <a:pt x="1216" y="3945"/>
                    <a:pt x="1220" y="3945"/>
                  </a:cubicBezTo>
                  <a:cubicBezTo>
                    <a:pt x="1417" y="3945"/>
                    <a:pt x="2979" y="3601"/>
                    <a:pt x="2930" y="3192"/>
                  </a:cubicBezTo>
                  <a:cubicBezTo>
                    <a:pt x="2896" y="2775"/>
                    <a:pt x="1927" y="1"/>
                    <a:pt x="1927" y="1"/>
                  </a:cubicBezTo>
                  <a:cubicBezTo>
                    <a:pt x="1927" y="1"/>
                    <a:pt x="1917" y="1"/>
                    <a:pt x="1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83"/>
            <p:cNvSpPr/>
            <p:nvPr/>
          </p:nvSpPr>
          <p:spPr>
            <a:xfrm rot="1513952">
              <a:off x="2774338" y="2697218"/>
              <a:ext cx="87726" cy="70951"/>
            </a:xfrm>
            <a:custGeom>
              <a:rect b="b" l="l" r="r" t="t"/>
              <a:pathLst>
                <a:path extrusionOk="0" h="2838" w="3509">
                  <a:moveTo>
                    <a:pt x="2506" y="1"/>
                  </a:moveTo>
                  <a:lnTo>
                    <a:pt x="0" y="786"/>
                  </a:lnTo>
                  <a:cubicBezTo>
                    <a:pt x="0" y="786"/>
                    <a:pt x="1286" y="2837"/>
                    <a:pt x="2319" y="2837"/>
                  </a:cubicBezTo>
                  <a:cubicBezTo>
                    <a:pt x="2365" y="2837"/>
                    <a:pt x="2411" y="2833"/>
                    <a:pt x="2456" y="2825"/>
                  </a:cubicBezTo>
                  <a:cubicBezTo>
                    <a:pt x="3509" y="2641"/>
                    <a:pt x="3242" y="1806"/>
                    <a:pt x="3108" y="1488"/>
                  </a:cubicBezTo>
                  <a:lnTo>
                    <a:pt x="2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83"/>
            <p:cNvSpPr/>
            <p:nvPr/>
          </p:nvSpPr>
          <p:spPr>
            <a:xfrm rot="1513952">
              <a:off x="3063201" y="2720226"/>
              <a:ext cx="87726" cy="70926"/>
            </a:xfrm>
            <a:custGeom>
              <a:rect b="b" l="l" r="r" t="t"/>
              <a:pathLst>
                <a:path extrusionOk="0" h="2837" w="3509">
                  <a:moveTo>
                    <a:pt x="2506" y="0"/>
                  </a:moveTo>
                  <a:lnTo>
                    <a:pt x="0" y="786"/>
                  </a:lnTo>
                  <a:cubicBezTo>
                    <a:pt x="0" y="786"/>
                    <a:pt x="1286" y="2837"/>
                    <a:pt x="2319" y="2837"/>
                  </a:cubicBezTo>
                  <a:cubicBezTo>
                    <a:pt x="2365" y="2837"/>
                    <a:pt x="2411" y="2833"/>
                    <a:pt x="2456" y="2824"/>
                  </a:cubicBezTo>
                  <a:cubicBezTo>
                    <a:pt x="3509" y="2640"/>
                    <a:pt x="3241" y="1805"/>
                    <a:pt x="3108" y="1487"/>
                  </a:cubicBezTo>
                  <a:cubicBezTo>
                    <a:pt x="2991" y="1170"/>
                    <a:pt x="2506" y="0"/>
                    <a:pt x="2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83"/>
            <p:cNvSpPr/>
            <p:nvPr/>
          </p:nvSpPr>
          <p:spPr>
            <a:xfrm rot="1513952">
              <a:off x="5027210" y="2807066"/>
              <a:ext cx="65601" cy="80151"/>
            </a:xfrm>
            <a:custGeom>
              <a:rect b="b" l="l" r="r" t="t"/>
              <a:pathLst>
                <a:path extrusionOk="0" h="3206" w="2624">
                  <a:moveTo>
                    <a:pt x="2507" y="1"/>
                  </a:moveTo>
                  <a:lnTo>
                    <a:pt x="1" y="786"/>
                  </a:lnTo>
                  <a:cubicBezTo>
                    <a:pt x="1" y="786"/>
                    <a:pt x="268" y="2023"/>
                    <a:pt x="351" y="2357"/>
                  </a:cubicBezTo>
                  <a:cubicBezTo>
                    <a:pt x="418" y="2623"/>
                    <a:pt x="601" y="3206"/>
                    <a:pt x="1161" y="3206"/>
                  </a:cubicBezTo>
                  <a:cubicBezTo>
                    <a:pt x="1305" y="3206"/>
                    <a:pt x="1473" y="3167"/>
                    <a:pt x="1671" y="3075"/>
                  </a:cubicBezTo>
                  <a:cubicBezTo>
                    <a:pt x="2624" y="2624"/>
                    <a:pt x="2507" y="1"/>
                    <a:pt x="2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83"/>
            <p:cNvSpPr/>
            <p:nvPr/>
          </p:nvSpPr>
          <p:spPr>
            <a:xfrm rot="1513952">
              <a:off x="5330271" y="2771598"/>
              <a:ext cx="63526" cy="79476"/>
            </a:xfrm>
            <a:custGeom>
              <a:rect b="b" l="l" r="r" t="t"/>
              <a:pathLst>
                <a:path extrusionOk="0" h="3179" w="2541">
                  <a:moveTo>
                    <a:pt x="2374" y="0"/>
                  </a:moveTo>
                  <a:lnTo>
                    <a:pt x="1" y="752"/>
                  </a:lnTo>
                  <a:cubicBezTo>
                    <a:pt x="1" y="752"/>
                    <a:pt x="302" y="1988"/>
                    <a:pt x="368" y="2306"/>
                  </a:cubicBezTo>
                  <a:cubicBezTo>
                    <a:pt x="422" y="2575"/>
                    <a:pt x="595" y="3178"/>
                    <a:pt x="1147" y="3178"/>
                  </a:cubicBezTo>
                  <a:cubicBezTo>
                    <a:pt x="1282" y="3178"/>
                    <a:pt x="1439" y="3143"/>
                    <a:pt x="1622" y="3058"/>
                  </a:cubicBezTo>
                  <a:cubicBezTo>
                    <a:pt x="2541" y="2623"/>
                    <a:pt x="2374" y="0"/>
                    <a:pt x="2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83"/>
            <p:cNvSpPr/>
            <p:nvPr/>
          </p:nvSpPr>
          <p:spPr>
            <a:xfrm rot="1513952">
              <a:off x="5611273" y="2740433"/>
              <a:ext cx="68526" cy="81176"/>
            </a:xfrm>
            <a:custGeom>
              <a:rect b="b" l="l" r="r" t="t"/>
              <a:pathLst>
                <a:path extrusionOk="0" h="3247" w="2741">
                  <a:moveTo>
                    <a:pt x="2641" y="0"/>
                  </a:moveTo>
                  <a:lnTo>
                    <a:pt x="1" y="836"/>
                  </a:lnTo>
                  <a:cubicBezTo>
                    <a:pt x="1" y="836"/>
                    <a:pt x="268" y="2072"/>
                    <a:pt x="352" y="2406"/>
                  </a:cubicBezTo>
                  <a:cubicBezTo>
                    <a:pt x="404" y="2670"/>
                    <a:pt x="582" y="3247"/>
                    <a:pt x="1157" y="3247"/>
                  </a:cubicBezTo>
                  <a:cubicBezTo>
                    <a:pt x="1310" y="3247"/>
                    <a:pt x="1491" y="3206"/>
                    <a:pt x="1705" y="3108"/>
                  </a:cubicBezTo>
                  <a:cubicBezTo>
                    <a:pt x="2741" y="2640"/>
                    <a:pt x="2641" y="0"/>
                    <a:pt x="26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83"/>
            <p:cNvSpPr/>
            <p:nvPr/>
          </p:nvSpPr>
          <p:spPr>
            <a:xfrm rot="1513952">
              <a:off x="5900990" y="2711638"/>
              <a:ext cx="68526" cy="81201"/>
            </a:xfrm>
            <a:custGeom>
              <a:rect b="b" l="l" r="r" t="t"/>
              <a:pathLst>
                <a:path extrusionOk="0" h="3248" w="2741">
                  <a:moveTo>
                    <a:pt x="2657" y="0"/>
                  </a:moveTo>
                  <a:lnTo>
                    <a:pt x="0" y="836"/>
                  </a:lnTo>
                  <a:cubicBezTo>
                    <a:pt x="0" y="836"/>
                    <a:pt x="285" y="2072"/>
                    <a:pt x="351" y="2406"/>
                  </a:cubicBezTo>
                  <a:cubicBezTo>
                    <a:pt x="404" y="2670"/>
                    <a:pt x="582" y="3247"/>
                    <a:pt x="1165" y="3247"/>
                  </a:cubicBezTo>
                  <a:cubicBezTo>
                    <a:pt x="1320" y="3247"/>
                    <a:pt x="1504" y="3206"/>
                    <a:pt x="1721" y="3108"/>
                  </a:cubicBezTo>
                  <a:cubicBezTo>
                    <a:pt x="2741" y="2640"/>
                    <a:pt x="2657" y="1"/>
                    <a:pt x="2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83"/>
            <p:cNvSpPr/>
            <p:nvPr/>
          </p:nvSpPr>
          <p:spPr>
            <a:xfrm rot="1513952">
              <a:off x="3363944" y="2752066"/>
              <a:ext cx="87751" cy="71326"/>
            </a:xfrm>
            <a:custGeom>
              <a:rect b="b" l="l" r="r" t="t"/>
              <a:pathLst>
                <a:path extrusionOk="0" h="2853" w="3510">
                  <a:moveTo>
                    <a:pt x="2507" y="1"/>
                  </a:moveTo>
                  <a:lnTo>
                    <a:pt x="1" y="803"/>
                  </a:lnTo>
                  <a:cubicBezTo>
                    <a:pt x="1" y="803"/>
                    <a:pt x="1295" y="2852"/>
                    <a:pt x="2330" y="2852"/>
                  </a:cubicBezTo>
                  <a:cubicBezTo>
                    <a:pt x="2373" y="2852"/>
                    <a:pt x="2415" y="2849"/>
                    <a:pt x="2457" y="2841"/>
                  </a:cubicBezTo>
                  <a:cubicBezTo>
                    <a:pt x="3509" y="2657"/>
                    <a:pt x="3242" y="1805"/>
                    <a:pt x="3108" y="1505"/>
                  </a:cubicBezTo>
                  <a:cubicBezTo>
                    <a:pt x="2975" y="1187"/>
                    <a:pt x="2507" y="1"/>
                    <a:pt x="2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83"/>
            <p:cNvSpPr/>
            <p:nvPr/>
          </p:nvSpPr>
          <p:spPr>
            <a:xfrm rot="1513952">
              <a:off x="3671194" y="2802466"/>
              <a:ext cx="83151" cy="70701"/>
            </a:xfrm>
            <a:custGeom>
              <a:rect b="b" l="l" r="r" t="t"/>
              <a:pathLst>
                <a:path extrusionOk="0" h="2828" w="3326">
                  <a:moveTo>
                    <a:pt x="2557" y="1"/>
                  </a:moveTo>
                  <a:lnTo>
                    <a:pt x="1" y="569"/>
                  </a:lnTo>
                  <a:cubicBezTo>
                    <a:pt x="1" y="569"/>
                    <a:pt x="1154" y="2827"/>
                    <a:pt x="2190" y="2827"/>
                  </a:cubicBezTo>
                  <a:cubicBezTo>
                    <a:pt x="2212" y="2827"/>
                    <a:pt x="2234" y="2826"/>
                    <a:pt x="2256" y="2824"/>
                  </a:cubicBezTo>
                  <a:cubicBezTo>
                    <a:pt x="3326" y="2724"/>
                    <a:pt x="3125" y="1855"/>
                    <a:pt x="3042" y="1538"/>
                  </a:cubicBezTo>
                  <a:cubicBezTo>
                    <a:pt x="2941" y="1220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83"/>
            <p:cNvSpPr/>
            <p:nvPr/>
          </p:nvSpPr>
          <p:spPr>
            <a:xfrm rot="1513952">
              <a:off x="1904909" y="2297463"/>
              <a:ext cx="2259487" cy="838639"/>
            </a:xfrm>
            <a:custGeom>
              <a:rect b="b" l="l" r="r" t="t"/>
              <a:pathLst>
                <a:path extrusionOk="0" h="33545" w="90378">
                  <a:moveTo>
                    <a:pt x="87326" y="1"/>
                  </a:moveTo>
                  <a:cubicBezTo>
                    <a:pt x="87307" y="1"/>
                    <a:pt x="87288" y="2"/>
                    <a:pt x="87270" y="5"/>
                  </a:cubicBezTo>
                  <a:cubicBezTo>
                    <a:pt x="87270" y="5"/>
                    <a:pt x="15189" y="25152"/>
                    <a:pt x="987" y="31801"/>
                  </a:cubicBezTo>
                  <a:cubicBezTo>
                    <a:pt x="987" y="31801"/>
                    <a:pt x="1" y="33155"/>
                    <a:pt x="536" y="33539"/>
                  </a:cubicBezTo>
                  <a:cubicBezTo>
                    <a:pt x="540" y="33543"/>
                    <a:pt x="549" y="33544"/>
                    <a:pt x="562" y="33544"/>
                  </a:cubicBezTo>
                  <a:cubicBezTo>
                    <a:pt x="2136" y="33544"/>
                    <a:pt x="66156" y="10129"/>
                    <a:pt x="76827" y="7908"/>
                  </a:cubicBezTo>
                  <a:cubicBezTo>
                    <a:pt x="76827" y="7908"/>
                    <a:pt x="80598" y="6873"/>
                    <a:pt x="82565" y="6873"/>
                  </a:cubicBezTo>
                  <a:cubicBezTo>
                    <a:pt x="82804" y="6873"/>
                    <a:pt x="83017" y="6888"/>
                    <a:pt x="83193" y="6923"/>
                  </a:cubicBezTo>
                  <a:cubicBezTo>
                    <a:pt x="83526" y="6991"/>
                    <a:pt x="83915" y="7019"/>
                    <a:pt x="84325" y="7019"/>
                  </a:cubicBezTo>
                  <a:cubicBezTo>
                    <a:pt x="85910" y="7019"/>
                    <a:pt x="87813" y="6605"/>
                    <a:pt x="88038" y="6538"/>
                  </a:cubicBezTo>
                  <a:cubicBezTo>
                    <a:pt x="88372" y="6405"/>
                    <a:pt x="88623" y="6104"/>
                    <a:pt x="88690" y="5753"/>
                  </a:cubicBezTo>
                  <a:cubicBezTo>
                    <a:pt x="88707" y="5402"/>
                    <a:pt x="88272" y="3999"/>
                    <a:pt x="90378" y="3798"/>
                  </a:cubicBezTo>
                  <a:cubicBezTo>
                    <a:pt x="90378" y="3798"/>
                    <a:pt x="88334" y="1"/>
                    <a:pt x="87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83"/>
            <p:cNvSpPr/>
            <p:nvPr/>
          </p:nvSpPr>
          <p:spPr>
            <a:xfrm rot="1513952">
              <a:off x="1922731" y="2312166"/>
              <a:ext cx="2214811" cy="794088"/>
            </a:xfrm>
            <a:custGeom>
              <a:rect b="b" l="l" r="r" t="t"/>
              <a:pathLst>
                <a:path extrusionOk="0" h="31763" w="88591">
                  <a:moveTo>
                    <a:pt x="87801" y="0"/>
                  </a:moveTo>
                  <a:cubicBezTo>
                    <a:pt x="86694" y="0"/>
                    <a:pt x="69467" y="5680"/>
                    <a:pt x="50528" y="12594"/>
                  </a:cubicBezTo>
                  <a:cubicBezTo>
                    <a:pt x="27387" y="21049"/>
                    <a:pt x="219" y="31358"/>
                    <a:pt x="152" y="31475"/>
                  </a:cubicBezTo>
                  <a:cubicBezTo>
                    <a:pt x="102" y="31559"/>
                    <a:pt x="51" y="31659"/>
                    <a:pt x="1" y="31759"/>
                  </a:cubicBezTo>
                  <a:cubicBezTo>
                    <a:pt x="0" y="31761"/>
                    <a:pt x="2" y="31763"/>
                    <a:pt x="7" y="31763"/>
                  </a:cubicBezTo>
                  <a:cubicBezTo>
                    <a:pt x="470" y="31763"/>
                    <a:pt x="27097" y="22039"/>
                    <a:pt x="50896" y="13263"/>
                  </a:cubicBezTo>
                  <a:cubicBezTo>
                    <a:pt x="70679" y="5961"/>
                    <a:pt x="88590" y="1132"/>
                    <a:pt x="88390" y="832"/>
                  </a:cubicBezTo>
                  <a:cubicBezTo>
                    <a:pt x="88239" y="548"/>
                    <a:pt x="88056" y="264"/>
                    <a:pt x="87855" y="13"/>
                  </a:cubicBezTo>
                  <a:cubicBezTo>
                    <a:pt x="87849" y="5"/>
                    <a:pt x="87831" y="0"/>
                    <a:pt x="87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83"/>
            <p:cNvSpPr/>
            <p:nvPr/>
          </p:nvSpPr>
          <p:spPr>
            <a:xfrm rot="1513952">
              <a:off x="4093604" y="2917690"/>
              <a:ext cx="278630" cy="125627"/>
            </a:xfrm>
            <a:custGeom>
              <a:rect b="b" l="l" r="r" t="t"/>
              <a:pathLst>
                <a:path extrusionOk="0" h="5025" w="11145">
                  <a:moveTo>
                    <a:pt x="2426" y="0"/>
                  </a:moveTo>
                  <a:cubicBezTo>
                    <a:pt x="611" y="0"/>
                    <a:pt x="940" y="1923"/>
                    <a:pt x="501" y="2567"/>
                  </a:cubicBezTo>
                  <a:cubicBezTo>
                    <a:pt x="0" y="3319"/>
                    <a:pt x="1187" y="4956"/>
                    <a:pt x="3893" y="5023"/>
                  </a:cubicBezTo>
                  <a:cubicBezTo>
                    <a:pt x="3931" y="5024"/>
                    <a:pt x="3969" y="5024"/>
                    <a:pt x="4008" y="5024"/>
                  </a:cubicBezTo>
                  <a:cubicBezTo>
                    <a:pt x="6726" y="5024"/>
                    <a:pt x="11145" y="2734"/>
                    <a:pt x="11145" y="2734"/>
                  </a:cubicBezTo>
                  <a:cubicBezTo>
                    <a:pt x="11145" y="2734"/>
                    <a:pt x="6182" y="846"/>
                    <a:pt x="3342" y="127"/>
                  </a:cubicBezTo>
                  <a:cubicBezTo>
                    <a:pt x="2987" y="40"/>
                    <a:pt x="2685" y="0"/>
                    <a:pt x="2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83"/>
            <p:cNvSpPr/>
            <p:nvPr/>
          </p:nvSpPr>
          <p:spPr>
            <a:xfrm rot="1513952">
              <a:off x="4179437" y="1796804"/>
              <a:ext cx="367506" cy="676861"/>
            </a:xfrm>
            <a:custGeom>
              <a:rect b="b" l="l" r="r" t="t"/>
              <a:pathLst>
                <a:path extrusionOk="0" h="27074" w="14700">
                  <a:moveTo>
                    <a:pt x="392" y="0"/>
                  </a:moveTo>
                  <a:cubicBezTo>
                    <a:pt x="170" y="0"/>
                    <a:pt x="1" y="208"/>
                    <a:pt x="65" y="615"/>
                  </a:cubicBezTo>
                  <a:cubicBezTo>
                    <a:pt x="166" y="1267"/>
                    <a:pt x="10625" y="24408"/>
                    <a:pt x="10725" y="24692"/>
                  </a:cubicBezTo>
                  <a:cubicBezTo>
                    <a:pt x="10809" y="24993"/>
                    <a:pt x="10826" y="25060"/>
                    <a:pt x="10775" y="25661"/>
                  </a:cubicBezTo>
                  <a:cubicBezTo>
                    <a:pt x="10709" y="26263"/>
                    <a:pt x="11093" y="27065"/>
                    <a:pt x="11093" y="27065"/>
                  </a:cubicBezTo>
                  <a:cubicBezTo>
                    <a:pt x="11095" y="27071"/>
                    <a:pt x="11102" y="27074"/>
                    <a:pt x="11114" y="27074"/>
                  </a:cubicBezTo>
                  <a:cubicBezTo>
                    <a:pt x="11411" y="27074"/>
                    <a:pt x="14700" y="25006"/>
                    <a:pt x="14635" y="24893"/>
                  </a:cubicBezTo>
                  <a:cubicBezTo>
                    <a:pt x="14552" y="24776"/>
                    <a:pt x="13984" y="24007"/>
                    <a:pt x="13816" y="23991"/>
                  </a:cubicBezTo>
                  <a:cubicBezTo>
                    <a:pt x="13666" y="23991"/>
                    <a:pt x="13248" y="23673"/>
                    <a:pt x="12964" y="23339"/>
                  </a:cubicBezTo>
                  <a:cubicBezTo>
                    <a:pt x="12680" y="23005"/>
                    <a:pt x="1135" y="582"/>
                    <a:pt x="784" y="198"/>
                  </a:cubicBezTo>
                  <a:cubicBezTo>
                    <a:pt x="658" y="66"/>
                    <a:pt x="517" y="0"/>
                    <a:pt x="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83"/>
            <p:cNvSpPr/>
            <p:nvPr/>
          </p:nvSpPr>
          <p:spPr>
            <a:xfrm rot="1513952">
              <a:off x="3612907" y="2399641"/>
              <a:ext cx="594460" cy="195553"/>
            </a:xfrm>
            <a:custGeom>
              <a:rect b="b" l="l" r="r" t="t"/>
              <a:pathLst>
                <a:path extrusionOk="0" h="7822" w="23778">
                  <a:moveTo>
                    <a:pt x="23777" y="1"/>
                  </a:moveTo>
                  <a:lnTo>
                    <a:pt x="1204" y="7369"/>
                  </a:lnTo>
                  <a:cubicBezTo>
                    <a:pt x="1204" y="7369"/>
                    <a:pt x="1" y="7737"/>
                    <a:pt x="920" y="7820"/>
                  </a:cubicBezTo>
                  <a:cubicBezTo>
                    <a:pt x="926" y="7821"/>
                    <a:pt x="933" y="7821"/>
                    <a:pt x="941" y="7821"/>
                  </a:cubicBezTo>
                  <a:cubicBezTo>
                    <a:pt x="2115" y="7821"/>
                    <a:pt x="23677" y="1738"/>
                    <a:pt x="23677" y="1738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83"/>
            <p:cNvSpPr/>
            <p:nvPr/>
          </p:nvSpPr>
          <p:spPr>
            <a:xfrm rot="1513952">
              <a:off x="3627553" y="2402919"/>
              <a:ext cx="579835" cy="192178"/>
            </a:xfrm>
            <a:custGeom>
              <a:rect b="b" l="l" r="r" t="t"/>
              <a:pathLst>
                <a:path extrusionOk="0" h="7687" w="23193">
                  <a:moveTo>
                    <a:pt x="23192" y="1"/>
                  </a:moveTo>
                  <a:lnTo>
                    <a:pt x="619" y="7369"/>
                  </a:lnTo>
                  <a:cubicBezTo>
                    <a:pt x="619" y="7369"/>
                    <a:pt x="17" y="7553"/>
                    <a:pt x="1" y="7687"/>
                  </a:cubicBezTo>
                  <a:lnTo>
                    <a:pt x="23125" y="1020"/>
                  </a:lnTo>
                  <a:lnTo>
                    <a:pt x="23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83"/>
            <p:cNvSpPr/>
            <p:nvPr/>
          </p:nvSpPr>
          <p:spPr>
            <a:xfrm rot="1513952">
              <a:off x="4494186" y="2347251"/>
              <a:ext cx="529834" cy="334055"/>
            </a:xfrm>
            <a:custGeom>
              <a:rect b="b" l="l" r="r" t="t"/>
              <a:pathLst>
                <a:path extrusionOk="0" h="13362" w="21193">
                  <a:moveTo>
                    <a:pt x="21091" y="1"/>
                  </a:moveTo>
                  <a:cubicBezTo>
                    <a:pt x="20923" y="1"/>
                    <a:pt x="20485" y="279"/>
                    <a:pt x="20485" y="279"/>
                  </a:cubicBezTo>
                  <a:lnTo>
                    <a:pt x="0" y="12293"/>
                  </a:lnTo>
                  <a:lnTo>
                    <a:pt x="1371" y="13362"/>
                  </a:lnTo>
                  <a:cubicBezTo>
                    <a:pt x="1371" y="13362"/>
                    <a:pt x="20468" y="1081"/>
                    <a:pt x="21003" y="346"/>
                  </a:cubicBezTo>
                  <a:cubicBezTo>
                    <a:pt x="21193" y="85"/>
                    <a:pt x="21183" y="1"/>
                    <a:pt x="2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83"/>
            <p:cNvSpPr/>
            <p:nvPr/>
          </p:nvSpPr>
          <p:spPr>
            <a:xfrm rot="1513952">
              <a:off x="4496555" y="2347518"/>
              <a:ext cx="528434" cy="323155"/>
            </a:xfrm>
            <a:custGeom>
              <a:rect b="b" l="l" r="r" t="t"/>
              <a:pathLst>
                <a:path extrusionOk="0" h="12926" w="21137">
                  <a:moveTo>
                    <a:pt x="21095" y="1"/>
                  </a:moveTo>
                  <a:cubicBezTo>
                    <a:pt x="20927" y="1"/>
                    <a:pt x="20485" y="277"/>
                    <a:pt x="20485" y="277"/>
                  </a:cubicBezTo>
                  <a:lnTo>
                    <a:pt x="0" y="12291"/>
                  </a:lnTo>
                  <a:lnTo>
                    <a:pt x="802" y="12925"/>
                  </a:lnTo>
                  <a:lnTo>
                    <a:pt x="21137" y="10"/>
                  </a:lnTo>
                  <a:cubicBezTo>
                    <a:pt x="21126" y="4"/>
                    <a:pt x="21112" y="1"/>
                    <a:pt x="2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83"/>
            <p:cNvSpPr/>
            <p:nvPr/>
          </p:nvSpPr>
          <p:spPr>
            <a:xfrm rot="1513952">
              <a:off x="4232094" y="2065133"/>
              <a:ext cx="193853" cy="406732"/>
            </a:xfrm>
            <a:custGeom>
              <a:rect b="b" l="l" r="r" t="t"/>
              <a:pathLst>
                <a:path extrusionOk="0" h="16269" w="7754">
                  <a:moveTo>
                    <a:pt x="1" y="1"/>
                  </a:moveTo>
                  <a:lnTo>
                    <a:pt x="1" y="1"/>
                  </a:lnTo>
                  <a:cubicBezTo>
                    <a:pt x="2908" y="6500"/>
                    <a:pt x="6166" y="13735"/>
                    <a:pt x="6216" y="13885"/>
                  </a:cubicBezTo>
                  <a:cubicBezTo>
                    <a:pt x="6300" y="14186"/>
                    <a:pt x="6317" y="14270"/>
                    <a:pt x="6266" y="14854"/>
                  </a:cubicBezTo>
                  <a:cubicBezTo>
                    <a:pt x="6200" y="15456"/>
                    <a:pt x="6584" y="16258"/>
                    <a:pt x="6584" y="16258"/>
                  </a:cubicBezTo>
                  <a:cubicBezTo>
                    <a:pt x="6586" y="16265"/>
                    <a:pt x="6593" y="16268"/>
                    <a:pt x="6605" y="16268"/>
                  </a:cubicBezTo>
                  <a:cubicBezTo>
                    <a:pt x="6709" y="16268"/>
                    <a:pt x="7184" y="16018"/>
                    <a:pt x="7754" y="15673"/>
                  </a:cubicBezTo>
                  <a:cubicBezTo>
                    <a:pt x="7002" y="13919"/>
                    <a:pt x="5197" y="9708"/>
                    <a:pt x="3610" y="6417"/>
                  </a:cubicBezTo>
                  <a:cubicBezTo>
                    <a:pt x="2524" y="4211"/>
                    <a:pt x="1321" y="207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83"/>
            <p:cNvSpPr/>
            <p:nvPr/>
          </p:nvSpPr>
          <p:spPr>
            <a:xfrm rot="1513952">
              <a:off x="4277531" y="2071971"/>
              <a:ext cx="215554" cy="383481"/>
            </a:xfrm>
            <a:custGeom>
              <a:rect b="b" l="l" r="r" t="t"/>
              <a:pathLst>
                <a:path extrusionOk="0" h="15339" w="8622">
                  <a:moveTo>
                    <a:pt x="0" y="0"/>
                  </a:moveTo>
                  <a:lnTo>
                    <a:pt x="0" y="0"/>
                  </a:lnTo>
                  <a:cubicBezTo>
                    <a:pt x="953" y="2356"/>
                    <a:pt x="3526" y="8020"/>
                    <a:pt x="4612" y="10025"/>
                  </a:cubicBezTo>
                  <a:cubicBezTo>
                    <a:pt x="5982" y="12548"/>
                    <a:pt x="7185" y="14754"/>
                    <a:pt x="7837" y="15339"/>
                  </a:cubicBezTo>
                  <a:cubicBezTo>
                    <a:pt x="8288" y="15038"/>
                    <a:pt x="8622" y="14787"/>
                    <a:pt x="8588" y="14754"/>
                  </a:cubicBezTo>
                  <a:cubicBezTo>
                    <a:pt x="8505" y="14637"/>
                    <a:pt x="7937" y="13885"/>
                    <a:pt x="7786" y="13868"/>
                  </a:cubicBezTo>
                  <a:cubicBezTo>
                    <a:pt x="7619" y="13852"/>
                    <a:pt x="7202" y="13534"/>
                    <a:pt x="6934" y="13217"/>
                  </a:cubicBezTo>
                  <a:cubicBezTo>
                    <a:pt x="6801" y="13050"/>
                    <a:pt x="2924" y="559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83"/>
            <p:cNvSpPr/>
            <p:nvPr/>
          </p:nvSpPr>
          <p:spPr>
            <a:xfrm rot="1513952">
              <a:off x="4821057" y="2170731"/>
              <a:ext cx="1913606" cy="1249921"/>
            </a:xfrm>
            <a:custGeom>
              <a:rect b="b" l="l" r="r" t="t"/>
              <a:pathLst>
                <a:path extrusionOk="0" h="49996" w="76543">
                  <a:moveTo>
                    <a:pt x="75792" y="0"/>
                  </a:moveTo>
                  <a:cubicBezTo>
                    <a:pt x="75222" y="0"/>
                    <a:pt x="74287" y="238"/>
                    <a:pt x="74287" y="238"/>
                  </a:cubicBezTo>
                  <a:cubicBezTo>
                    <a:pt x="54704" y="9361"/>
                    <a:pt x="1" y="42510"/>
                    <a:pt x="1" y="42510"/>
                  </a:cubicBezTo>
                  <a:lnTo>
                    <a:pt x="1237" y="49996"/>
                  </a:lnTo>
                  <a:cubicBezTo>
                    <a:pt x="8839" y="38801"/>
                    <a:pt x="75807" y="1708"/>
                    <a:pt x="76175" y="1391"/>
                  </a:cubicBezTo>
                  <a:cubicBezTo>
                    <a:pt x="76542" y="1057"/>
                    <a:pt x="76058" y="756"/>
                    <a:pt x="75941" y="706"/>
                  </a:cubicBezTo>
                  <a:cubicBezTo>
                    <a:pt x="75824" y="656"/>
                    <a:pt x="76208" y="238"/>
                    <a:pt x="76208" y="238"/>
                  </a:cubicBezTo>
                  <a:cubicBezTo>
                    <a:pt x="76270" y="60"/>
                    <a:pt x="76076" y="0"/>
                    <a:pt x="75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83"/>
            <p:cNvSpPr/>
            <p:nvPr/>
          </p:nvSpPr>
          <p:spPr>
            <a:xfrm rot="1513952">
              <a:off x="4863819" y="2174476"/>
              <a:ext cx="1869331" cy="1115668"/>
            </a:xfrm>
            <a:custGeom>
              <a:rect b="b" l="l" r="r" t="t"/>
              <a:pathLst>
                <a:path extrusionOk="0" h="44626" w="74772">
                  <a:moveTo>
                    <a:pt x="74729" y="1"/>
                  </a:moveTo>
                  <a:cubicBezTo>
                    <a:pt x="74704" y="1"/>
                    <a:pt x="74648" y="12"/>
                    <a:pt x="74538" y="31"/>
                  </a:cubicBezTo>
                  <a:cubicBezTo>
                    <a:pt x="74321" y="64"/>
                    <a:pt x="55072" y="10306"/>
                    <a:pt x="36442" y="21401"/>
                  </a:cubicBezTo>
                  <a:cubicBezTo>
                    <a:pt x="17812" y="32495"/>
                    <a:pt x="68" y="43239"/>
                    <a:pt x="68" y="43239"/>
                  </a:cubicBezTo>
                  <a:lnTo>
                    <a:pt x="1" y="44626"/>
                  </a:lnTo>
                  <a:lnTo>
                    <a:pt x="36977" y="21802"/>
                  </a:lnTo>
                  <a:lnTo>
                    <a:pt x="74688" y="131"/>
                  </a:lnTo>
                  <a:cubicBezTo>
                    <a:pt x="74720" y="36"/>
                    <a:pt x="74772" y="1"/>
                    <a:pt x="74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83"/>
            <p:cNvSpPr/>
            <p:nvPr/>
          </p:nvSpPr>
          <p:spPr>
            <a:xfrm rot="1513952">
              <a:off x="4095256" y="2461109"/>
              <a:ext cx="673786" cy="596985"/>
            </a:xfrm>
            <a:custGeom>
              <a:rect b="b" l="l" r="r" t="t"/>
              <a:pathLst>
                <a:path extrusionOk="0" h="23879" w="26951">
                  <a:moveTo>
                    <a:pt x="14000" y="1"/>
                  </a:moveTo>
                  <a:cubicBezTo>
                    <a:pt x="7930" y="1"/>
                    <a:pt x="1550" y="3763"/>
                    <a:pt x="819" y="9733"/>
                  </a:cubicBezTo>
                  <a:cubicBezTo>
                    <a:pt x="0" y="16266"/>
                    <a:pt x="6282" y="22983"/>
                    <a:pt x="12816" y="23785"/>
                  </a:cubicBezTo>
                  <a:cubicBezTo>
                    <a:pt x="13319" y="23848"/>
                    <a:pt x="13819" y="23878"/>
                    <a:pt x="14313" y="23878"/>
                  </a:cubicBezTo>
                  <a:cubicBezTo>
                    <a:pt x="20249" y="23878"/>
                    <a:pt x="25376" y="19456"/>
                    <a:pt x="26132" y="13425"/>
                  </a:cubicBezTo>
                  <a:cubicBezTo>
                    <a:pt x="26951" y="6876"/>
                    <a:pt x="22306" y="927"/>
                    <a:pt x="15756" y="109"/>
                  </a:cubicBezTo>
                  <a:cubicBezTo>
                    <a:pt x="15177" y="36"/>
                    <a:pt x="14590" y="1"/>
                    <a:pt x="14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83"/>
            <p:cNvSpPr/>
            <p:nvPr/>
          </p:nvSpPr>
          <p:spPr>
            <a:xfrm rot="1513952">
              <a:off x="4095256" y="2461109"/>
              <a:ext cx="673786" cy="596985"/>
            </a:xfrm>
            <a:custGeom>
              <a:rect b="b" l="l" r="r" t="t"/>
              <a:pathLst>
                <a:path extrusionOk="0" h="23879" w="26951">
                  <a:moveTo>
                    <a:pt x="14000" y="1"/>
                  </a:moveTo>
                  <a:cubicBezTo>
                    <a:pt x="7930" y="1"/>
                    <a:pt x="1550" y="3763"/>
                    <a:pt x="819" y="9733"/>
                  </a:cubicBezTo>
                  <a:cubicBezTo>
                    <a:pt x="0" y="16266"/>
                    <a:pt x="6282" y="22983"/>
                    <a:pt x="12816" y="23785"/>
                  </a:cubicBezTo>
                  <a:cubicBezTo>
                    <a:pt x="13319" y="23848"/>
                    <a:pt x="13819" y="23878"/>
                    <a:pt x="14313" y="23878"/>
                  </a:cubicBezTo>
                  <a:cubicBezTo>
                    <a:pt x="20249" y="23878"/>
                    <a:pt x="25376" y="19456"/>
                    <a:pt x="26132" y="13425"/>
                  </a:cubicBezTo>
                  <a:cubicBezTo>
                    <a:pt x="26951" y="6876"/>
                    <a:pt x="22306" y="927"/>
                    <a:pt x="15756" y="109"/>
                  </a:cubicBezTo>
                  <a:cubicBezTo>
                    <a:pt x="15177" y="36"/>
                    <a:pt x="14590" y="1"/>
                    <a:pt x="14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83"/>
            <p:cNvSpPr/>
            <p:nvPr/>
          </p:nvSpPr>
          <p:spPr>
            <a:xfrm rot="1513952">
              <a:off x="4142300" y="2473029"/>
              <a:ext cx="628285" cy="596485"/>
            </a:xfrm>
            <a:custGeom>
              <a:rect b="b" l="l" r="r" t="t"/>
              <a:pathLst>
                <a:path extrusionOk="0" h="23859" w="25131">
                  <a:moveTo>
                    <a:pt x="12319" y="0"/>
                  </a:moveTo>
                  <a:cubicBezTo>
                    <a:pt x="11128" y="0"/>
                    <a:pt x="9918" y="180"/>
                    <a:pt x="8722" y="559"/>
                  </a:cubicBezTo>
                  <a:cubicBezTo>
                    <a:pt x="4111" y="1996"/>
                    <a:pt x="836" y="6089"/>
                    <a:pt x="418" y="10884"/>
                  </a:cubicBezTo>
                  <a:cubicBezTo>
                    <a:pt x="0" y="15696"/>
                    <a:pt x="2507" y="20275"/>
                    <a:pt x="6784" y="22514"/>
                  </a:cubicBezTo>
                  <a:cubicBezTo>
                    <a:pt x="8528" y="23416"/>
                    <a:pt x="10421" y="23858"/>
                    <a:pt x="12301" y="23858"/>
                  </a:cubicBezTo>
                  <a:cubicBezTo>
                    <a:pt x="15051" y="23858"/>
                    <a:pt x="17774" y="22912"/>
                    <a:pt x="19967" y="21077"/>
                  </a:cubicBezTo>
                  <a:cubicBezTo>
                    <a:pt x="23660" y="17969"/>
                    <a:pt x="25130" y="12956"/>
                    <a:pt x="23693" y="8345"/>
                  </a:cubicBezTo>
                  <a:cubicBezTo>
                    <a:pt x="22083" y="3258"/>
                    <a:pt x="17384" y="0"/>
                    <a:pt x="1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83"/>
            <p:cNvSpPr/>
            <p:nvPr/>
          </p:nvSpPr>
          <p:spPr>
            <a:xfrm rot="1513952">
              <a:off x="4294183" y="2507434"/>
              <a:ext cx="469533" cy="596235"/>
            </a:xfrm>
            <a:custGeom>
              <a:rect b="b" l="l" r="r" t="t"/>
              <a:pathLst>
                <a:path extrusionOk="0" h="23849" w="18781">
                  <a:moveTo>
                    <a:pt x="5938" y="1"/>
                  </a:moveTo>
                  <a:cubicBezTo>
                    <a:pt x="4992" y="1"/>
                    <a:pt x="4032" y="114"/>
                    <a:pt x="3074" y="349"/>
                  </a:cubicBezTo>
                  <a:cubicBezTo>
                    <a:pt x="6533" y="5094"/>
                    <a:pt x="7302" y="7016"/>
                    <a:pt x="8321" y="12362"/>
                  </a:cubicBezTo>
                  <a:cubicBezTo>
                    <a:pt x="7786" y="15286"/>
                    <a:pt x="2824" y="21586"/>
                    <a:pt x="0" y="22271"/>
                  </a:cubicBezTo>
                  <a:cubicBezTo>
                    <a:pt x="1847" y="23328"/>
                    <a:pt x="3895" y="23849"/>
                    <a:pt x="5934" y="23849"/>
                  </a:cubicBezTo>
                  <a:cubicBezTo>
                    <a:pt x="8599" y="23849"/>
                    <a:pt x="11249" y="22960"/>
                    <a:pt x="13417" y="21218"/>
                  </a:cubicBezTo>
                  <a:cubicBezTo>
                    <a:pt x="17243" y="18127"/>
                    <a:pt x="18780" y="13014"/>
                    <a:pt x="17310" y="8336"/>
                  </a:cubicBezTo>
                  <a:cubicBezTo>
                    <a:pt x="15704" y="3277"/>
                    <a:pt x="11031" y="1"/>
                    <a:pt x="59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83"/>
            <p:cNvSpPr/>
            <p:nvPr/>
          </p:nvSpPr>
          <p:spPr>
            <a:xfrm rot="1513952">
              <a:off x="4373215" y="2646493"/>
              <a:ext cx="104877" cy="77376"/>
            </a:xfrm>
            <a:custGeom>
              <a:rect b="b" l="l" r="r" t="t"/>
              <a:pathLst>
                <a:path extrusionOk="0" h="3095" w="4195">
                  <a:moveTo>
                    <a:pt x="3050" y="1"/>
                  </a:moveTo>
                  <a:cubicBezTo>
                    <a:pt x="3034" y="1"/>
                    <a:pt x="3025" y="1"/>
                    <a:pt x="3025" y="1"/>
                  </a:cubicBezTo>
                  <a:cubicBezTo>
                    <a:pt x="3025" y="1"/>
                    <a:pt x="903" y="904"/>
                    <a:pt x="452" y="1054"/>
                  </a:cubicBezTo>
                  <a:cubicBezTo>
                    <a:pt x="1" y="1188"/>
                    <a:pt x="218" y="1522"/>
                    <a:pt x="218" y="1522"/>
                  </a:cubicBezTo>
                  <a:cubicBezTo>
                    <a:pt x="218" y="1522"/>
                    <a:pt x="686" y="3059"/>
                    <a:pt x="703" y="3092"/>
                  </a:cubicBezTo>
                  <a:cubicBezTo>
                    <a:pt x="703" y="3094"/>
                    <a:pt x="706" y="3094"/>
                    <a:pt x="710" y="3094"/>
                  </a:cubicBezTo>
                  <a:cubicBezTo>
                    <a:pt x="867" y="3094"/>
                    <a:pt x="3288" y="2202"/>
                    <a:pt x="3744" y="2006"/>
                  </a:cubicBezTo>
                  <a:cubicBezTo>
                    <a:pt x="4195" y="1789"/>
                    <a:pt x="4011" y="1539"/>
                    <a:pt x="4011" y="1539"/>
                  </a:cubicBezTo>
                  <a:cubicBezTo>
                    <a:pt x="4011" y="1539"/>
                    <a:pt x="3409" y="269"/>
                    <a:pt x="3326" y="118"/>
                  </a:cubicBezTo>
                  <a:cubicBezTo>
                    <a:pt x="3272" y="11"/>
                    <a:pt x="3112" y="1"/>
                    <a:pt x="3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83"/>
            <p:cNvSpPr/>
            <p:nvPr/>
          </p:nvSpPr>
          <p:spPr>
            <a:xfrm rot="1513952">
              <a:off x="4344236" y="2649123"/>
              <a:ext cx="31601" cy="73726"/>
            </a:xfrm>
            <a:custGeom>
              <a:rect b="b" l="l" r="r" t="t"/>
              <a:pathLst>
                <a:path extrusionOk="0" h="2949" w="1264">
                  <a:moveTo>
                    <a:pt x="500" y="0"/>
                  </a:moveTo>
                  <a:cubicBezTo>
                    <a:pt x="323" y="0"/>
                    <a:pt x="261" y="384"/>
                    <a:pt x="261" y="384"/>
                  </a:cubicBezTo>
                  <a:lnTo>
                    <a:pt x="10" y="2807"/>
                  </a:lnTo>
                  <a:cubicBezTo>
                    <a:pt x="1" y="2903"/>
                    <a:pt x="54" y="2949"/>
                    <a:pt x="141" y="2949"/>
                  </a:cubicBezTo>
                  <a:cubicBezTo>
                    <a:pt x="360" y="2949"/>
                    <a:pt x="793" y="2659"/>
                    <a:pt x="996" y="2122"/>
                  </a:cubicBezTo>
                  <a:cubicBezTo>
                    <a:pt x="1263" y="1370"/>
                    <a:pt x="846" y="217"/>
                    <a:pt x="595" y="34"/>
                  </a:cubicBezTo>
                  <a:cubicBezTo>
                    <a:pt x="560" y="10"/>
                    <a:pt x="529" y="0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83"/>
            <p:cNvSpPr/>
            <p:nvPr/>
          </p:nvSpPr>
          <p:spPr>
            <a:xfrm rot="1513952">
              <a:off x="4306913" y="2638549"/>
              <a:ext cx="38951" cy="81676"/>
            </a:xfrm>
            <a:custGeom>
              <a:rect b="b" l="l" r="r" t="t"/>
              <a:pathLst>
                <a:path extrusionOk="0" h="3267" w="1558">
                  <a:moveTo>
                    <a:pt x="1436" y="0"/>
                  </a:moveTo>
                  <a:cubicBezTo>
                    <a:pt x="1422" y="0"/>
                    <a:pt x="1406" y="3"/>
                    <a:pt x="1387" y="8"/>
                  </a:cubicBezTo>
                  <a:cubicBezTo>
                    <a:pt x="1186" y="41"/>
                    <a:pt x="869" y="25"/>
                    <a:pt x="635" y="660"/>
                  </a:cubicBezTo>
                  <a:cubicBezTo>
                    <a:pt x="435" y="1211"/>
                    <a:pt x="0" y="3049"/>
                    <a:pt x="301" y="3266"/>
                  </a:cubicBezTo>
                  <a:lnTo>
                    <a:pt x="1170" y="2999"/>
                  </a:lnTo>
                  <a:cubicBezTo>
                    <a:pt x="1237" y="2898"/>
                    <a:pt x="1270" y="2798"/>
                    <a:pt x="1270" y="2681"/>
                  </a:cubicBezTo>
                  <a:cubicBezTo>
                    <a:pt x="1270" y="2531"/>
                    <a:pt x="1504" y="175"/>
                    <a:pt x="1504" y="175"/>
                  </a:cubicBezTo>
                  <a:cubicBezTo>
                    <a:pt x="1504" y="175"/>
                    <a:pt x="1558" y="0"/>
                    <a:pt x="1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83"/>
            <p:cNvSpPr/>
            <p:nvPr/>
          </p:nvSpPr>
          <p:spPr>
            <a:xfrm rot="1513952">
              <a:off x="4472728" y="2641816"/>
              <a:ext cx="100702" cy="82901"/>
            </a:xfrm>
            <a:custGeom>
              <a:rect b="b" l="l" r="r" t="t"/>
              <a:pathLst>
                <a:path extrusionOk="0" h="3316" w="4028">
                  <a:moveTo>
                    <a:pt x="2837" y="0"/>
                  </a:moveTo>
                  <a:cubicBezTo>
                    <a:pt x="2769" y="0"/>
                    <a:pt x="2688" y="24"/>
                    <a:pt x="2590" y="88"/>
                  </a:cubicBezTo>
                  <a:cubicBezTo>
                    <a:pt x="2189" y="339"/>
                    <a:pt x="151" y="1425"/>
                    <a:pt x="151" y="1425"/>
                  </a:cubicBezTo>
                  <a:cubicBezTo>
                    <a:pt x="151" y="1425"/>
                    <a:pt x="0" y="1575"/>
                    <a:pt x="51" y="1725"/>
                  </a:cubicBezTo>
                  <a:cubicBezTo>
                    <a:pt x="117" y="1876"/>
                    <a:pt x="702" y="3146"/>
                    <a:pt x="702" y="3146"/>
                  </a:cubicBezTo>
                  <a:cubicBezTo>
                    <a:pt x="702" y="3146"/>
                    <a:pt x="747" y="3315"/>
                    <a:pt x="947" y="3315"/>
                  </a:cubicBezTo>
                  <a:cubicBezTo>
                    <a:pt x="1021" y="3315"/>
                    <a:pt x="1115" y="3292"/>
                    <a:pt x="1237" y="3229"/>
                  </a:cubicBezTo>
                  <a:cubicBezTo>
                    <a:pt x="1688" y="3012"/>
                    <a:pt x="4027" y="1642"/>
                    <a:pt x="4010" y="1592"/>
                  </a:cubicBezTo>
                  <a:cubicBezTo>
                    <a:pt x="3994" y="1542"/>
                    <a:pt x="3108" y="205"/>
                    <a:pt x="3108" y="205"/>
                  </a:cubicBezTo>
                  <a:cubicBezTo>
                    <a:pt x="3108" y="205"/>
                    <a:pt x="3034" y="0"/>
                    <a:pt x="2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83"/>
            <p:cNvSpPr/>
            <p:nvPr/>
          </p:nvSpPr>
          <p:spPr>
            <a:xfrm rot="1513952">
              <a:off x="4560341" y="2659579"/>
              <a:ext cx="68451" cy="46601"/>
            </a:xfrm>
            <a:custGeom>
              <a:rect b="b" l="l" r="r" t="t"/>
              <a:pathLst>
                <a:path extrusionOk="0" h="1864" w="2738">
                  <a:moveTo>
                    <a:pt x="179" y="1"/>
                  </a:moveTo>
                  <a:cubicBezTo>
                    <a:pt x="102" y="1"/>
                    <a:pt x="40" y="36"/>
                    <a:pt x="34" y="144"/>
                  </a:cubicBezTo>
                  <a:cubicBezTo>
                    <a:pt x="0" y="445"/>
                    <a:pt x="635" y="1514"/>
                    <a:pt x="1387" y="1781"/>
                  </a:cubicBezTo>
                  <a:cubicBezTo>
                    <a:pt x="1562" y="1839"/>
                    <a:pt x="1732" y="1863"/>
                    <a:pt x="1886" y="1863"/>
                  </a:cubicBezTo>
                  <a:cubicBezTo>
                    <a:pt x="2397" y="1863"/>
                    <a:pt x="2737" y="1601"/>
                    <a:pt x="2506" y="1447"/>
                  </a:cubicBezTo>
                  <a:lnTo>
                    <a:pt x="501" y="110"/>
                  </a:lnTo>
                  <a:cubicBezTo>
                    <a:pt x="501" y="110"/>
                    <a:pt x="317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83"/>
            <p:cNvSpPr/>
            <p:nvPr/>
          </p:nvSpPr>
          <p:spPr>
            <a:xfrm rot="1513952">
              <a:off x="4574120" y="2654997"/>
              <a:ext cx="84426" cy="49776"/>
            </a:xfrm>
            <a:custGeom>
              <a:rect b="b" l="l" r="r" t="t"/>
              <a:pathLst>
                <a:path extrusionOk="0" h="1991" w="3377">
                  <a:moveTo>
                    <a:pt x="679" y="0"/>
                  </a:moveTo>
                  <a:cubicBezTo>
                    <a:pt x="376" y="0"/>
                    <a:pt x="243" y="156"/>
                    <a:pt x="135" y="252"/>
                  </a:cubicBezTo>
                  <a:cubicBezTo>
                    <a:pt x="1" y="369"/>
                    <a:pt x="201" y="453"/>
                    <a:pt x="201" y="453"/>
                  </a:cubicBezTo>
                  <a:cubicBezTo>
                    <a:pt x="201" y="453"/>
                    <a:pt x="2173" y="1756"/>
                    <a:pt x="2290" y="1873"/>
                  </a:cubicBezTo>
                  <a:cubicBezTo>
                    <a:pt x="2374" y="1940"/>
                    <a:pt x="2474" y="1973"/>
                    <a:pt x="2591" y="1990"/>
                  </a:cubicBezTo>
                  <a:lnTo>
                    <a:pt x="3359" y="1489"/>
                  </a:lnTo>
                  <a:cubicBezTo>
                    <a:pt x="3376" y="1121"/>
                    <a:pt x="1688" y="286"/>
                    <a:pt x="1120" y="85"/>
                  </a:cubicBezTo>
                  <a:cubicBezTo>
                    <a:pt x="941" y="24"/>
                    <a:pt x="797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83"/>
            <p:cNvSpPr/>
            <p:nvPr/>
          </p:nvSpPr>
          <p:spPr>
            <a:xfrm rot="1513952">
              <a:off x="3351878" y="2856507"/>
              <a:ext cx="338906" cy="308955"/>
            </a:xfrm>
            <a:custGeom>
              <a:rect b="b" l="l" r="r" t="t"/>
              <a:pathLst>
                <a:path extrusionOk="0" h="12358" w="13556">
                  <a:moveTo>
                    <a:pt x="6353" y="0"/>
                  </a:moveTo>
                  <a:cubicBezTo>
                    <a:pt x="5744" y="0"/>
                    <a:pt x="5124" y="91"/>
                    <a:pt x="4512" y="282"/>
                  </a:cubicBezTo>
                  <a:cubicBezTo>
                    <a:pt x="2139" y="1034"/>
                    <a:pt x="451" y="3122"/>
                    <a:pt x="217" y="5612"/>
                  </a:cubicBezTo>
                  <a:cubicBezTo>
                    <a:pt x="0" y="8084"/>
                    <a:pt x="1287" y="10457"/>
                    <a:pt x="3492" y="11627"/>
                  </a:cubicBezTo>
                  <a:cubicBezTo>
                    <a:pt x="4448" y="12131"/>
                    <a:pt x="5429" y="12358"/>
                    <a:pt x="6378" y="12358"/>
                  </a:cubicBezTo>
                  <a:cubicBezTo>
                    <a:pt x="10242" y="12358"/>
                    <a:pt x="13555" y="8587"/>
                    <a:pt x="12281" y="4375"/>
                  </a:cubicBezTo>
                  <a:cubicBezTo>
                    <a:pt x="11452" y="1713"/>
                    <a:pt x="9001" y="0"/>
                    <a:pt x="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83"/>
            <p:cNvSpPr/>
            <p:nvPr/>
          </p:nvSpPr>
          <p:spPr>
            <a:xfrm rot="1513952">
              <a:off x="3353984" y="2884765"/>
              <a:ext cx="306630" cy="263729"/>
            </a:xfrm>
            <a:custGeom>
              <a:rect b="b" l="l" r="r" t="t"/>
              <a:pathLst>
                <a:path extrusionOk="0" h="10549" w="12265">
                  <a:moveTo>
                    <a:pt x="6299" y="0"/>
                  </a:moveTo>
                  <a:cubicBezTo>
                    <a:pt x="5726" y="0"/>
                    <a:pt x="5141" y="87"/>
                    <a:pt x="4562" y="270"/>
                  </a:cubicBezTo>
                  <a:cubicBezTo>
                    <a:pt x="1654" y="1189"/>
                    <a:pt x="0" y="4180"/>
                    <a:pt x="869" y="6937"/>
                  </a:cubicBezTo>
                  <a:cubicBezTo>
                    <a:pt x="1565" y="9145"/>
                    <a:pt x="3675" y="10549"/>
                    <a:pt x="5981" y="10549"/>
                  </a:cubicBezTo>
                  <a:cubicBezTo>
                    <a:pt x="6554" y="10549"/>
                    <a:pt x="7140" y="10462"/>
                    <a:pt x="7720" y="10279"/>
                  </a:cubicBezTo>
                  <a:cubicBezTo>
                    <a:pt x="10627" y="9360"/>
                    <a:pt x="12264" y="6386"/>
                    <a:pt x="11395" y="3612"/>
                  </a:cubicBezTo>
                  <a:cubicBezTo>
                    <a:pt x="10700" y="1404"/>
                    <a:pt x="8600" y="0"/>
                    <a:pt x="6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83"/>
            <p:cNvSpPr/>
            <p:nvPr/>
          </p:nvSpPr>
          <p:spPr>
            <a:xfrm rot="1513952">
              <a:off x="3376515" y="2904200"/>
              <a:ext cx="261929" cy="225029"/>
            </a:xfrm>
            <a:custGeom>
              <a:rect b="b" l="l" r="r" t="t"/>
              <a:pathLst>
                <a:path extrusionOk="0" h="9001" w="10477">
                  <a:moveTo>
                    <a:pt x="5372" y="1"/>
                  </a:moveTo>
                  <a:cubicBezTo>
                    <a:pt x="4884" y="1"/>
                    <a:pt x="4386" y="75"/>
                    <a:pt x="3894" y="231"/>
                  </a:cubicBezTo>
                  <a:cubicBezTo>
                    <a:pt x="1404" y="1000"/>
                    <a:pt x="0" y="3556"/>
                    <a:pt x="752" y="5912"/>
                  </a:cubicBezTo>
                  <a:cubicBezTo>
                    <a:pt x="1341" y="7799"/>
                    <a:pt x="3130" y="9000"/>
                    <a:pt x="5098" y="9000"/>
                  </a:cubicBezTo>
                  <a:cubicBezTo>
                    <a:pt x="5588" y="9000"/>
                    <a:pt x="6088" y="8926"/>
                    <a:pt x="6584" y="8770"/>
                  </a:cubicBezTo>
                  <a:cubicBezTo>
                    <a:pt x="9056" y="7984"/>
                    <a:pt x="10477" y="5445"/>
                    <a:pt x="9725" y="3089"/>
                  </a:cubicBezTo>
                  <a:cubicBezTo>
                    <a:pt x="9136" y="1202"/>
                    <a:pt x="7336" y="1"/>
                    <a:pt x="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9" name="Google Shape;1159;p83"/>
          <p:cNvGrpSpPr/>
          <p:nvPr/>
        </p:nvGrpSpPr>
        <p:grpSpPr>
          <a:xfrm>
            <a:off x="7268846" y="1631120"/>
            <a:ext cx="6173191" cy="2653405"/>
            <a:chOff x="7268846" y="1631120"/>
            <a:chExt cx="6173191" cy="2653405"/>
          </a:xfrm>
        </p:grpSpPr>
        <p:sp>
          <p:nvSpPr>
            <p:cNvPr id="1160" name="Google Shape;1160;p83"/>
            <p:cNvSpPr/>
            <p:nvPr/>
          </p:nvSpPr>
          <p:spPr>
            <a:xfrm>
              <a:off x="7520755" y="1984959"/>
              <a:ext cx="197980" cy="97729"/>
            </a:xfrm>
            <a:custGeom>
              <a:rect b="b" l="l" r="r" t="t"/>
              <a:pathLst>
                <a:path extrusionOk="0" h="3877" w="7854">
                  <a:moveTo>
                    <a:pt x="0" y="0"/>
                  </a:moveTo>
                  <a:lnTo>
                    <a:pt x="0" y="3877"/>
                  </a:lnTo>
                  <a:lnTo>
                    <a:pt x="7853" y="3877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83"/>
            <p:cNvSpPr/>
            <p:nvPr/>
          </p:nvSpPr>
          <p:spPr>
            <a:xfrm>
              <a:off x="7305503" y="2225071"/>
              <a:ext cx="629255" cy="269569"/>
            </a:xfrm>
            <a:custGeom>
              <a:rect b="b" l="l" r="r" t="t"/>
              <a:pathLst>
                <a:path extrusionOk="0" h="10694" w="24963">
                  <a:moveTo>
                    <a:pt x="0" y="0"/>
                  </a:moveTo>
                  <a:lnTo>
                    <a:pt x="0" y="10694"/>
                  </a:lnTo>
                  <a:lnTo>
                    <a:pt x="24963" y="10694"/>
                  </a:lnTo>
                  <a:lnTo>
                    <a:pt x="249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83"/>
            <p:cNvSpPr/>
            <p:nvPr/>
          </p:nvSpPr>
          <p:spPr>
            <a:xfrm>
              <a:off x="7503900" y="2580177"/>
              <a:ext cx="233776" cy="1704349"/>
            </a:xfrm>
            <a:custGeom>
              <a:rect b="b" l="l" r="r" t="t"/>
              <a:pathLst>
                <a:path extrusionOk="0" h="49926" w="9275">
                  <a:moveTo>
                    <a:pt x="1" y="1"/>
                  </a:moveTo>
                  <a:lnTo>
                    <a:pt x="1" y="49926"/>
                  </a:lnTo>
                  <a:lnTo>
                    <a:pt x="9274" y="49926"/>
                  </a:lnTo>
                  <a:lnTo>
                    <a:pt x="9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83"/>
            <p:cNvSpPr/>
            <p:nvPr/>
          </p:nvSpPr>
          <p:spPr>
            <a:xfrm>
              <a:off x="7653867" y="2580177"/>
              <a:ext cx="83832" cy="1704349"/>
            </a:xfrm>
            <a:custGeom>
              <a:rect b="b" l="l" r="r" t="t"/>
              <a:pathLst>
                <a:path extrusionOk="0" h="49926" w="3326">
                  <a:moveTo>
                    <a:pt x="0" y="1"/>
                  </a:moveTo>
                  <a:lnTo>
                    <a:pt x="0" y="49926"/>
                  </a:lnTo>
                  <a:lnTo>
                    <a:pt x="3325" y="49926"/>
                  </a:lnTo>
                  <a:lnTo>
                    <a:pt x="33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83"/>
            <p:cNvSpPr/>
            <p:nvPr/>
          </p:nvSpPr>
          <p:spPr>
            <a:xfrm>
              <a:off x="7503889" y="2645467"/>
              <a:ext cx="66170" cy="286836"/>
            </a:xfrm>
            <a:custGeom>
              <a:rect b="b" l="l" r="r" t="t"/>
              <a:pathLst>
                <a:path extrusionOk="0" h="11379" w="2625">
                  <a:moveTo>
                    <a:pt x="1" y="0"/>
                  </a:moveTo>
                  <a:lnTo>
                    <a:pt x="1" y="11379"/>
                  </a:lnTo>
                  <a:lnTo>
                    <a:pt x="2624" y="11379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83"/>
            <p:cNvSpPr/>
            <p:nvPr/>
          </p:nvSpPr>
          <p:spPr>
            <a:xfrm>
              <a:off x="7503889" y="3115984"/>
              <a:ext cx="66170" cy="286433"/>
            </a:xfrm>
            <a:custGeom>
              <a:rect b="b" l="l" r="r" t="t"/>
              <a:pathLst>
                <a:path extrusionOk="0" h="11363" w="2625">
                  <a:moveTo>
                    <a:pt x="1" y="1"/>
                  </a:moveTo>
                  <a:lnTo>
                    <a:pt x="1" y="11363"/>
                  </a:lnTo>
                  <a:lnTo>
                    <a:pt x="2624" y="11363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83"/>
            <p:cNvSpPr/>
            <p:nvPr/>
          </p:nvSpPr>
          <p:spPr>
            <a:xfrm>
              <a:off x="7503889" y="2988768"/>
              <a:ext cx="66170" cy="63624"/>
            </a:xfrm>
            <a:custGeom>
              <a:rect b="b" l="l" r="r" t="t"/>
              <a:pathLst>
                <a:path extrusionOk="0" h="2524" w="2625">
                  <a:moveTo>
                    <a:pt x="1" y="1"/>
                  </a:moveTo>
                  <a:lnTo>
                    <a:pt x="1" y="2524"/>
                  </a:lnTo>
                  <a:lnTo>
                    <a:pt x="2624" y="2524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83"/>
            <p:cNvSpPr/>
            <p:nvPr/>
          </p:nvSpPr>
          <p:spPr>
            <a:xfrm>
              <a:off x="7289065" y="2481191"/>
              <a:ext cx="662957" cy="98990"/>
            </a:xfrm>
            <a:custGeom>
              <a:rect b="b" l="l" r="r" t="t"/>
              <a:pathLst>
                <a:path extrusionOk="0" h="3927" w="26300">
                  <a:moveTo>
                    <a:pt x="0" y="0"/>
                  </a:moveTo>
                  <a:lnTo>
                    <a:pt x="0" y="3927"/>
                  </a:lnTo>
                  <a:lnTo>
                    <a:pt x="26300" y="3927"/>
                  </a:lnTo>
                  <a:lnTo>
                    <a:pt x="26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83"/>
            <p:cNvSpPr/>
            <p:nvPr/>
          </p:nvSpPr>
          <p:spPr>
            <a:xfrm>
              <a:off x="7289065" y="2146286"/>
              <a:ext cx="662957" cy="99418"/>
            </a:xfrm>
            <a:custGeom>
              <a:rect b="b" l="l" r="r" t="t"/>
              <a:pathLst>
                <a:path extrusionOk="0" h="3944" w="26300">
                  <a:moveTo>
                    <a:pt x="0" y="1"/>
                  </a:moveTo>
                  <a:lnTo>
                    <a:pt x="0" y="3944"/>
                  </a:lnTo>
                  <a:lnTo>
                    <a:pt x="26300" y="3944"/>
                  </a:lnTo>
                  <a:lnTo>
                    <a:pt x="26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83"/>
            <p:cNvSpPr/>
            <p:nvPr/>
          </p:nvSpPr>
          <p:spPr>
            <a:xfrm>
              <a:off x="7268846" y="2257089"/>
              <a:ext cx="701701" cy="212298"/>
            </a:xfrm>
            <a:custGeom>
              <a:rect b="b" l="l" r="r" t="t"/>
              <a:pathLst>
                <a:path extrusionOk="0" h="8422" w="27837">
                  <a:moveTo>
                    <a:pt x="0" y="0"/>
                  </a:moveTo>
                  <a:lnTo>
                    <a:pt x="0" y="8421"/>
                  </a:lnTo>
                  <a:lnTo>
                    <a:pt x="27837" y="8421"/>
                  </a:lnTo>
                  <a:lnTo>
                    <a:pt x="27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83"/>
            <p:cNvSpPr/>
            <p:nvPr/>
          </p:nvSpPr>
          <p:spPr>
            <a:xfrm>
              <a:off x="7289065" y="2077207"/>
              <a:ext cx="663386" cy="69522"/>
            </a:xfrm>
            <a:custGeom>
              <a:rect b="b" l="l" r="r" t="t"/>
              <a:pathLst>
                <a:path extrusionOk="0" h="2758" w="26317">
                  <a:moveTo>
                    <a:pt x="2774" y="1"/>
                  </a:moveTo>
                  <a:lnTo>
                    <a:pt x="0" y="2757"/>
                  </a:lnTo>
                  <a:lnTo>
                    <a:pt x="26316" y="2757"/>
                  </a:lnTo>
                  <a:lnTo>
                    <a:pt x="23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83"/>
            <p:cNvSpPr/>
            <p:nvPr/>
          </p:nvSpPr>
          <p:spPr>
            <a:xfrm>
              <a:off x="7520755" y="1964311"/>
              <a:ext cx="197980" cy="20670"/>
            </a:xfrm>
            <a:custGeom>
              <a:rect b="b" l="l" r="r" t="t"/>
              <a:pathLst>
                <a:path extrusionOk="0" h="820" w="7854">
                  <a:moveTo>
                    <a:pt x="819" y="1"/>
                  </a:moveTo>
                  <a:lnTo>
                    <a:pt x="0" y="819"/>
                  </a:lnTo>
                  <a:lnTo>
                    <a:pt x="7853" y="819"/>
                  </a:lnTo>
                  <a:lnTo>
                    <a:pt x="6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83"/>
            <p:cNvSpPr/>
            <p:nvPr/>
          </p:nvSpPr>
          <p:spPr>
            <a:xfrm>
              <a:off x="7511477" y="2016978"/>
              <a:ext cx="216104" cy="33702"/>
            </a:xfrm>
            <a:custGeom>
              <a:rect b="b" l="l" r="r" t="t"/>
              <a:pathLst>
                <a:path extrusionOk="0" h="1337" w="8573">
                  <a:moveTo>
                    <a:pt x="1" y="0"/>
                  </a:moveTo>
                  <a:lnTo>
                    <a:pt x="1" y="1337"/>
                  </a:lnTo>
                  <a:lnTo>
                    <a:pt x="8572" y="1337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rgbClr val="004B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83"/>
            <p:cNvSpPr/>
            <p:nvPr/>
          </p:nvSpPr>
          <p:spPr>
            <a:xfrm>
              <a:off x="7610481" y="1631120"/>
              <a:ext cx="10133" cy="333168"/>
            </a:xfrm>
            <a:custGeom>
              <a:rect b="b" l="l" r="r" t="t"/>
              <a:pathLst>
                <a:path extrusionOk="0" h="13217" w="402">
                  <a:moveTo>
                    <a:pt x="0" y="0"/>
                  </a:moveTo>
                  <a:lnTo>
                    <a:pt x="0" y="13217"/>
                  </a:lnTo>
                  <a:lnTo>
                    <a:pt x="401" y="13217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83"/>
            <p:cNvSpPr/>
            <p:nvPr/>
          </p:nvSpPr>
          <p:spPr>
            <a:xfrm>
              <a:off x="7279384" y="2271409"/>
              <a:ext cx="211037" cy="180713"/>
            </a:xfrm>
            <a:custGeom>
              <a:rect b="b" l="l" r="r" t="t"/>
              <a:pathLst>
                <a:path extrusionOk="0" h="7169" w="8372">
                  <a:moveTo>
                    <a:pt x="0" y="0"/>
                  </a:moveTo>
                  <a:lnTo>
                    <a:pt x="0" y="7168"/>
                  </a:lnTo>
                  <a:lnTo>
                    <a:pt x="8371" y="7168"/>
                  </a:lnTo>
                  <a:lnTo>
                    <a:pt x="8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83"/>
            <p:cNvSpPr/>
            <p:nvPr/>
          </p:nvSpPr>
          <p:spPr>
            <a:xfrm>
              <a:off x="7510216" y="2271409"/>
              <a:ext cx="211037" cy="180713"/>
            </a:xfrm>
            <a:custGeom>
              <a:rect b="b" l="l" r="r" t="t"/>
              <a:pathLst>
                <a:path extrusionOk="0" h="7169" w="8372">
                  <a:moveTo>
                    <a:pt x="0" y="0"/>
                  </a:moveTo>
                  <a:lnTo>
                    <a:pt x="0" y="7168"/>
                  </a:lnTo>
                  <a:lnTo>
                    <a:pt x="8371" y="7168"/>
                  </a:lnTo>
                  <a:lnTo>
                    <a:pt x="8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83"/>
            <p:cNvSpPr/>
            <p:nvPr/>
          </p:nvSpPr>
          <p:spPr>
            <a:xfrm>
              <a:off x="7741049" y="2271409"/>
              <a:ext cx="211037" cy="180713"/>
            </a:xfrm>
            <a:custGeom>
              <a:rect b="b" l="l" r="r" t="t"/>
              <a:pathLst>
                <a:path extrusionOk="0" h="7169" w="8372">
                  <a:moveTo>
                    <a:pt x="1" y="0"/>
                  </a:moveTo>
                  <a:lnTo>
                    <a:pt x="1" y="7168"/>
                  </a:lnTo>
                  <a:lnTo>
                    <a:pt x="8372" y="7168"/>
                  </a:lnTo>
                  <a:lnTo>
                    <a:pt x="83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83"/>
            <p:cNvSpPr/>
            <p:nvPr/>
          </p:nvSpPr>
          <p:spPr>
            <a:xfrm>
              <a:off x="7741050" y="3052375"/>
              <a:ext cx="2181617" cy="786373"/>
            </a:xfrm>
            <a:custGeom>
              <a:rect b="b" l="l" r="r" t="t"/>
              <a:pathLst>
                <a:path extrusionOk="0" h="31196" w="73803">
                  <a:moveTo>
                    <a:pt x="0" y="1"/>
                  </a:moveTo>
                  <a:lnTo>
                    <a:pt x="0" y="31196"/>
                  </a:lnTo>
                  <a:lnTo>
                    <a:pt x="73802" y="31196"/>
                  </a:lnTo>
                  <a:lnTo>
                    <a:pt x="738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83"/>
            <p:cNvSpPr/>
            <p:nvPr/>
          </p:nvSpPr>
          <p:spPr>
            <a:xfrm>
              <a:off x="7944527" y="3167156"/>
              <a:ext cx="569437" cy="243479"/>
            </a:xfrm>
            <a:custGeom>
              <a:rect b="b" l="l" r="r" t="t"/>
              <a:pathLst>
                <a:path extrusionOk="0" h="9659" w="22590">
                  <a:moveTo>
                    <a:pt x="0" y="1"/>
                  </a:moveTo>
                  <a:lnTo>
                    <a:pt x="0" y="9658"/>
                  </a:lnTo>
                  <a:lnTo>
                    <a:pt x="22590" y="9658"/>
                  </a:lnTo>
                  <a:lnTo>
                    <a:pt x="225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83"/>
            <p:cNvSpPr/>
            <p:nvPr/>
          </p:nvSpPr>
          <p:spPr>
            <a:xfrm>
              <a:off x="8543944" y="3167156"/>
              <a:ext cx="569463" cy="243479"/>
            </a:xfrm>
            <a:custGeom>
              <a:rect b="b" l="l" r="r" t="t"/>
              <a:pathLst>
                <a:path extrusionOk="0" h="9659" w="22591">
                  <a:moveTo>
                    <a:pt x="0" y="1"/>
                  </a:moveTo>
                  <a:lnTo>
                    <a:pt x="0" y="9658"/>
                  </a:lnTo>
                  <a:lnTo>
                    <a:pt x="22590" y="9658"/>
                  </a:lnTo>
                  <a:lnTo>
                    <a:pt x="225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83"/>
            <p:cNvSpPr/>
            <p:nvPr/>
          </p:nvSpPr>
          <p:spPr>
            <a:xfrm>
              <a:off x="9143362" y="3167156"/>
              <a:ext cx="569034" cy="243479"/>
            </a:xfrm>
            <a:custGeom>
              <a:rect b="b" l="l" r="r" t="t"/>
              <a:pathLst>
                <a:path extrusionOk="0" h="9659" w="22574">
                  <a:moveTo>
                    <a:pt x="1" y="1"/>
                  </a:moveTo>
                  <a:lnTo>
                    <a:pt x="1" y="9658"/>
                  </a:lnTo>
                  <a:lnTo>
                    <a:pt x="22574" y="9658"/>
                  </a:lnTo>
                  <a:lnTo>
                    <a:pt x="225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83"/>
            <p:cNvSpPr/>
            <p:nvPr/>
          </p:nvSpPr>
          <p:spPr>
            <a:xfrm>
              <a:off x="7944527" y="3443925"/>
              <a:ext cx="569437" cy="243454"/>
            </a:xfrm>
            <a:custGeom>
              <a:rect b="b" l="l" r="r" t="t"/>
              <a:pathLst>
                <a:path extrusionOk="0" h="9658" w="22590">
                  <a:moveTo>
                    <a:pt x="0" y="0"/>
                  </a:moveTo>
                  <a:lnTo>
                    <a:pt x="0" y="9658"/>
                  </a:lnTo>
                  <a:lnTo>
                    <a:pt x="22590" y="9658"/>
                  </a:lnTo>
                  <a:lnTo>
                    <a:pt x="22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83"/>
            <p:cNvSpPr/>
            <p:nvPr/>
          </p:nvSpPr>
          <p:spPr>
            <a:xfrm>
              <a:off x="8543944" y="3443925"/>
              <a:ext cx="569463" cy="243454"/>
            </a:xfrm>
            <a:custGeom>
              <a:rect b="b" l="l" r="r" t="t"/>
              <a:pathLst>
                <a:path extrusionOk="0" h="9658" w="22591">
                  <a:moveTo>
                    <a:pt x="0" y="0"/>
                  </a:moveTo>
                  <a:lnTo>
                    <a:pt x="0" y="9658"/>
                  </a:lnTo>
                  <a:lnTo>
                    <a:pt x="22590" y="9658"/>
                  </a:lnTo>
                  <a:lnTo>
                    <a:pt x="22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83"/>
            <p:cNvSpPr/>
            <p:nvPr/>
          </p:nvSpPr>
          <p:spPr>
            <a:xfrm>
              <a:off x="9143362" y="3443925"/>
              <a:ext cx="569034" cy="243454"/>
            </a:xfrm>
            <a:custGeom>
              <a:rect b="b" l="l" r="r" t="t"/>
              <a:pathLst>
                <a:path extrusionOk="0" h="9658" w="22574">
                  <a:moveTo>
                    <a:pt x="1" y="0"/>
                  </a:moveTo>
                  <a:lnTo>
                    <a:pt x="1" y="9658"/>
                  </a:lnTo>
                  <a:lnTo>
                    <a:pt x="22574" y="9658"/>
                  </a:lnTo>
                  <a:lnTo>
                    <a:pt x="2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83"/>
            <p:cNvSpPr/>
            <p:nvPr/>
          </p:nvSpPr>
          <p:spPr>
            <a:xfrm>
              <a:off x="7741050" y="3838825"/>
              <a:ext cx="5700987" cy="445643"/>
            </a:xfrm>
            <a:custGeom>
              <a:rect b="b" l="l" r="r" t="t"/>
              <a:pathLst>
                <a:path extrusionOk="0" h="17679" w="285299">
                  <a:moveTo>
                    <a:pt x="0" y="1"/>
                  </a:moveTo>
                  <a:lnTo>
                    <a:pt x="0" y="17678"/>
                  </a:lnTo>
                  <a:lnTo>
                    <a:pt x="285299" y="17678"/>
                  </a:lnTo>
                  <a:lnTo>
                    <a:pt x="2852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85" name="Google Shape;118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863" y="2449626"/>
            <a:ext cx="2184274" cy="113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6"/>
          <p:cNvSpPr txBox="1"/>
          <p:nvPr/>
        </p:nvSpPr>
        <p:spPr>
          <a:xfrm>
            <a:off x="3429900" y="413225"/>
            <a:ext cx="2670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Objectives</a:t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4" name="Google Shape;634;p66"/>
          <p:cNvSpPr txBox="1"/>
          <p:nvPr/>
        </p:nvSpPr>
        <p:spPr>
          <a:xfrm>
            <a:off x="2230950" y="1565875"/>
            <a:ext cx="4682100" cy="27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Introduce OSU Aviation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Introduce OSU Flying Aggies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Discuss flying in Oklahoma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we don’t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experience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Food for thought / ideas for mitigation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7"/>
          <p:cNvSpPr/>
          <p:nvPr/>
        </p:nvSpPr>
        <p:spPr>
          <a:xfrm>
            <a:off x="3945925" y="3757425"/>
            <a:ext cx="4355700" cy="795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40" name="Google Shape;640;p67"/>
          <p:cNvSpPr/>
          <p:nvPr/>
        </p:nvSpPr>
        <p:spPr>
          <a:xfrm>
            <a:off x="3945925" y="2701675"/>
            <a:ext cx="4355700" cy="795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41" name="Google Shape;641;p67"/>
          <p:cNvSpPr/>
          <p:nvPr/>
        </p:nvSpPr>
        <p:spPr>
          <a:xfrm>
            <a:off x="3945925" y="1645913"/>
            <a:ext cx="4355700" cy="795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42" name="Google Shape;642;p67"/>
          <p:cNvSpPr/>
          <p:nvPr/>
        </p:nvSpPr>
        <p:spPr>
          <a:xfrm>
            <a:off x="3945925" y="590175"/>
            <a:ext cx="4355700" cy="7959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952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643" name="Google Shape;643;p67"/>
          <p:cNvSpPr txBox="1"/>
          <p:nvPr>
            <p:ph type="title"/>
          </p:nvPr>
        </p:nvSpPr>
        <p:spPr>
          <a:xfrm>
            <a:off x="4120998" y="1780025"/>
            <a:ext cx="2251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- CFI</a:t>
            </a:r>
            <a:endParaRPr/>
          </a:p>
        </p:txBody>
      </p:sp>
      <p:sp>
        <p:nvSpPr>
          <p:cNvPr id="644" name="Google Shape;644;p67"/>
          <p:cNvSpPr txBox="1"/>
          <p:nvPr>
            <p:ph idx="4" type="title"/>
          </p:nvPr>
        </p:nvSpPr>
        <p:spPr>
          <a:xfrm>
            <a:off x="4120989" y="2835775"/>
            <a:ext cx="3643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 Aircraft </a:t>
            </a:r>
            <a:r>
              <a:rPr lang="en" sz="1900"/>
              <a:t>(and growing)</a:t>
            </a:r>
            <a:endParaRPr sz="1900"/>
          </a:p>
        </p:txBody>
      </p:sp>
      <p:sp>
        <p:nvSpPr>
          <p:cNvPr id="645" name="Google Shape;645;p67"/>
          <p:cNvSpPr txBox="1"/>
          <p:nvPr>
            <p:ph idx="7" type="title"/>
          </p:nvPr>
        </p:nvSpPr>
        <p:spPr>
          <a:xfrm>
            <a:off x="4121000" y="724275"/>
            <a:ext cx="3555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141 Flight Program</a:t>
            </a:r>
            <a:endParaRPr/>
          </a:p>
        </p:txBody>
      </p:sp>
      <p:sp>
        <p:nvSpPr>
          <p:cNvPr id="646" name="Google Shape;646;p67"/>
          <p:cNvSpPr txBox="1"/>
          <p:nvPr>
            <p:ph idx="6" type="title"/>
          </p:nvPr>
        </p:nvSpPr>
        <p:spPr>
          <a:xfrm>
            <a:off x="434976" y="1407931"/>
            <a:ext cx="3555900" cy="18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OSU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Aviation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7" name="Google Shape;647;p67"/>
          <p:cNvGrpSpPr/>
          <p:nvPr/>
        </p:nvGrpSpPr>
        <p:grpSpPr>
          <a:xfrm>
            <a:off x="818092" y="456072"/>
            <a:ext cx="1699266" cy="795891"/>
            <a:chOff x="582325" y="410976"/>
            <a:chExt cx="2214315" cy="1037127"/>
          </a:xfrm>
        </p:grpSpPr>
        <p:sp>
          <p:nvSpPr>
            <p:cNvPr id="648" name="Google Shape;648;p67"/>
            <p:cNvSpPr/>
            <p:nvPr/>
          </p:nvSpPr>
          <p:spPr>
            <a:xfrm>
              <a:off x="1200492" y="1223707"/>
              <a:ext cx="296933" cy="129890"/>
            </a:xfrm>
            <a:custGeom>
              <a:rect b="b" l="l" r="r" t="t"/>
              <a:pathLst>
                <a:path extrusionOk="0" h="1171" w="2677">
                  <a:moveTo>
                    <a:pt x="1565" y="1"/>
                  </a:moveTo>
                  <a:lnTo>
                    <a:pt x="1" y="143"/>
                  </a:lnTo>
                  <a:lnTo>
                    <a:pt x="2167" y="1146"/>
                  </a:lnTo>
                  <a:cubicBezTo>
                    <a:pt x="2205" y="1161"/>
                    <a:pt x="2245" y="1170"/>
                    <a:pt x="2288" y="1170"/>
                  </a:cubicBezTo>
                  <a:cubicBezTo>
                    <a:pt x="2319" y="1170"/>
                    <a:pt x="2351" y="1165"/>
                    <a:pt x="2383" y="1154"/>
                  </a:cubicBezTo>
                  <a:lnTo>
                    <a:pt x="2584" y="1088"/>
                  </a:lnTo>
                  <a:cubicBezTo>
                    <a:pt x="2658" y="1064"/>
                    <a:pt x="2676" y="972"/>
                    <a:pt x="2618" y="921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7"/>
            <p:cNvSpPr/>
            <p:nvPr/>
          </p:nvSpPr>
          <p:spPr>
            <a:xfrm>
              <a:off x="1810451" y="969028"/>
              <a:ext cx="986190" cy="479074"/>
            </a:xfrm>
            <a:custGeom>
              <a:rect b="b" l="l" r="r" t="t"/>
              <a:pathLst>
                <a:path extrusionOk="0" h="4319" w="8891">
                  <a:moveTo>
                    <a:pt x="3502" y="1"/>
                  </a:moveTo>
                  <a:lnTo>
                    <a:pt x="1" y="1220"/>
                  </a:lnTo>
                  <a:lnTo>
                    <a:pt x="7864" y="4278"/>
                  </a:lnTo>
                  <a:cubicBezTo>
                    <a:pt x="7937" y="4303"/>
                    <a:pt x="8011" y="4319"/>
                    <a:pt x="8085" y="4319"/>
                  </a:cubicBezTo>
                  <a:cubicBezTo>
                    <a:pt x="8111" y="4319"/>
                    <a:pt x="8138" y="4317"/>
                    <a:pt x="8165" y="4312"/>
                  </a:cubicBezTo>
                  <a:lnTo>
                    <a:pt x="8740" y="4252"/>
                  </a:lnTo>
                  <a:cubicBezTo>
                    <a:pt x="8850" y="4236"/>
                    <a:pt x="8891" y="4094"/>
                    <a:pt x="8800" y="4028"/>
                  </a:cubicBezTo>
                  <a:lnTo>
                    <a:pt x="3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7"/>
            <p:cNvSpPr/>
            <p:nvPr/>
          </p:nvSpPr>
          <p:spPr>
            <a:xfrm>
              <a:off x="2197124" y="969028"/>
              <a:ext cx="589651" cy="446907"/>
            </a:xfrm>
            <a:custGeom>
              <a:rect b="b" l="l" r="r" t="t"/>
              <a:pathLst>
                <a:path extrusionOk="0" h="4029" w="5316">
                  <a:moveTo>
                    <a:pt x="16" y="1"/>
                  </a:moveTo>
                  <a:lnTo>
                    <a:pt x="0" y="410"/>
                  </a:lnTo>
                  <a:cubicBezTo>
                    <a:pt x="0" y="410"/>
                    <a:pt x="5309" y="4028"/>
                    <a:pt x="5315" y="4028"/>
                  </a:cubicBezTo>
                  <a:cubicBezTo>
                    <a:pt x="5315" y="4028"/>
                    <a:pt x="5315" y="4028"/>
                    <a:pt x="5314" y="4028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7"/>
            <p:cNvSpPr/>
            <p:nvPr/>
          </p:nvSpPr>
          <p:spPr>
            <a:xfrm>
              <a:off x="994732" y="521566"/>
              <a:ext cx="1782595" cy="755271"/>
            </a:xfrm>
            <a:custGeom>
              <a:rect b="b" l="l" r="r" t="t"/>
              <a:pathLst>
                <a:path extrusionOk="0" h="6809" w="16071">
                  <a:moveTo>
                    <a:pt x="14022" y="0"/>
                  </a:moveTo>
                  <a:cubicBezTo>
                    <a:pt x="13770" y="0"/>
                    <a:pt x="13502" y="44"/>
                    <a:pt x="13220" y="132"/>
                  </a:cubicBezTo>
                  <a:cubicBezTo>
                    <a:pt x="9194" y="1568"/>
                    <a:pt x="5165" y="3383"/>
                    <a:pt x="1138" y="5312"/>
                  </a:cubicBezTo>
                  <a:cubicBezTo>
                    <a:pt x="853" y="5447"/>
                    <a:pt x="586" y="5621"/>
                    <a:pt x="362" y="5830"/>
                  </a:cubicBezTo>
                  <a:cubicBezTo>
                    <a:pt x="169" y="6006"/>
                    <a:pt x="1" y="6207"/>
                    <a:pt x="43" y="6331"/>
                  </a:cubicBezTo>
                  <a:cubicBezTo>
                    <a:pt x="184" y="6729"/>
                    <a:pt x="1158" y="6809"/>
                    <a:pt x="1911" y="6809"/>
                  </a:cubicBezTo>
                  <a:cubicBezTo>
                    <a:pt x="2408" y="6809"/>
                    <a:pt x="2808" y="6774"/>
                    <a:pt x="2808" y="6774"/>
                  </a:cubicBezTo>
                  <a:cubicBezTo>
                    <a:pt x="5165" y="6449"/>
                    <a:pt x="7463" y="5830"/>
                    <a:pt x="9661" y="4927"/>
                  </a:cubicBezTo>
                  <a:lnTo>
                    <a:pt x="15152" y="2671"/>
                  </a:lnTo>
                  <a:cubicBezTo>
                    <a:pt x="15653" y="2463"/>
                    <a:pt x="16012" y="2003"/>
                    <a:pt x="16062" y="1468"/>
                  </a:cubicBezTo>
                  <a:cubicBezTo>
                    <a:pt x="16070" y="1336"/>
                    <a:pt x="16062" y="1217"/>
                    <a:pt x="16028" y="1143"/>
                  </a:cubicBezTo>
                  <a:cubicBezTo>
                    <a:pt x="15854" y="800"/>
                    <a:pt x="15468" y="726"/>
                    <a:pt x="15468" y="726"/>
                  </a:cubicBezTo>
                  <a:cubicBezTo>
                    <a:pt x="15106" y="240"/>
                    <a:pt x="14609" y="0"/>
                    <a:pt x="14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7"/>
            <p:cNvSpPr/>
            <p:nvPr/>
          </p:nvSpPr>
          <p:spPr>
            <a:xfrm>
              <a:off x="998503" y="579356"/>
              <a:ext cx="1778824" cy="697481"/>
            </a:xfrm>
            <a:custGeom>
              <a:rect b="b" l="l" r="r" t="t"/>
              <a:pathLst>
                <a:path extrusionOk="0" h="6288" w="16037">
                  <a:moveTo>
                    <a:pt x="15251" y="0"/>
                  </a:moveTo>
                  <a:cubicBezTo>
                    <a:pt x="15235" y="0"/>
                    <a:pt x="15252" y="45"/>
                    <a:pt x="15292" y="105"/>
                  </a:cubicBezTo>
                  <a:cubicBezTo>
                    <a:pt x="15342" y="179"/>
                    <a:pt x="15342" y="295"/>
                    <a:pt x="15326" y="430"/>
                  </a:cubicBezTo>
                  <a:cubicBezTo>
                    <a:pt x="15284" y="965"/>
                    <a:pt x="14925" y="1432"/>
                    <a:pt x="14424" y="1633"/>
                  </a:cubicBezTo>
                  <a:lnTo>
                    <a:pt x="8933" y="3889"/>
                  </a:lnTo>
                  <a:cubicBezTo>
                    <a:pt x="6735" y="4791"/>
                    <a:pt x="4439" y="5419"/>
                    <a:pt x="2083" y="5736"/>
                  </a:cubicBezTo>
                  <a:cubicBezTo>
                    <a:pt x="2083" y="5736"/>
                    <a:pt x="1670" y="5772"/>
                    <a:pt x="1162" y="5772"/>
                  </a:cubicBezTo>
                  <a:cubicBezTo>
                    <a:pt x="790" y="5772"/>
                    <a:pt x="367" y="5753"/>
                    <a:pt x="17" y="5686"/>
                  </a:cubicBezTo>
                  <a:cubicBezTo>
                    <a:pt x="1" y="5736"/>
                    <a:pt x="1" y="5778"/>
                    <a:pt x="9" y="5810"/>
                  </a:cubicBezTo>
                  <a:cubicBezTo>
                    <a:pt x="150" y="6208"/>
                    <a:pt x="1124" y="6288"/>
                    <a:pt x="1877" y="6288"/>
                  </a:cubicBezTo>
                  <a:cubicBezTo>
                    <a:pt x="2374" y="6288"/>
                    <a:pt x="2774" y="6253"/>
                    <a:pt x="2774" y="6253"/>
                  </a:cubicBezTo>
                  <a:cubicBezTo>
                    <a:pt x="5131" y="5928"/>
                    <a:pt x="7429" y="5309"/>
                    <a:pt x="9627" y="4406"/>
                  </a:cubicBezTo>
                  <a:lnTo>
                    <a:pt x="15118" y="2150"/>
                  </a:lnTo>
                  <a:cubicBezTo>
                    <a:pt x="15619" y="1942"/>
                    <a:pt x="15978" y="1482"/>
                    <a:pt x="16028" y="947"/>
                  </a:cubicBezTo>
                  <a:cubicBezTo>
                    <a:pt x="16036" y="815"/>
                    <a:pt x="16028" y="696"/>
                    <a:pt x="15994" y="622"/>
                  </a:cubicBezTo>
                  <a:cubicBezTo>
                    <a:pt x="15820" y="279"/>
                    <a:pt x="15434" y="205"/>
                    <a:pt x="15434" y="205"/>
                  </a:cubicBezTo>
                  <a:cubicBezTo>
                    <a:pt x="15325" y="55"/>
                    <a:pt x="15268" y="0"/>
                    <a:pt x="15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7"/>
            <p:cNvSpPr/>
            <p:nvPr/>
          </p:nvSpPr>
          <p:spPr>
            <a:xfrm>
              <a:off x="582325" y="410976"/>
              <a:ext cx="1362541" cy="624050"/>
            </a:xfrm>
            <a:custGeom>
              <a:rect b="b" l="l" r="r" t="t"/>
              <a:pathLst>
                <a:path extrusionOk="0" h="5626" w="12284">
                  <a:moveTo>
                    <a:pt x="143" y="0"/>
                  </a:moveTo>
                  <a:cubicBezTo>
                    <a:pt x="77" y="0"/>
                    <a:pt x="19" y="50"/>
                    <a:pt x="9" y="127"/>
                  </a:cubicBezTo>
                  <a:cubicBezTo>
                    <a:pt x="1" y="177"/>
                    <a:pt x="35" y="235"/>
                    <a:pt x="85" y="259"/>
                  </a:cubicBezTo>
                  <a:lnTo>
                    <a:pt x="9603" y="5573"/>
                  </a:lnTo>
                  <a:cubicBezTo>
                    <a:pt x="9667" y="5609"/>
                    <a:pt x="9739" y="5626"/>
                    <a:pt x="9811" y="5626"/>
                  </a:cubicBezTo>
                  <a:cubicBezTo>
                    <a:pt x="9877" y="5626"/>
                    <a:pt x="9943" y="5611"/>
                    <a:pt x="10004" y="5583"/>
                  </a:cubicBezTo>
                  <a:lnTo>
                    <a:pt x="12284" y="4430"/>
                  </a:lnTo>
                  <a:lnTo>
                    <a:pt x="12284" y="3979"/>
                  </a:lnTo>
                  <a:lnTo>
                    <a:pt x="980" y="58"/>
                  </a:lnTo>
                  <a:cubicBezTo>
                    <a:pt x="861" y="18"/>
                    <a:pt x="737" y="0"/>
                    <a:pt x="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67"/>
            <p:cNvSpPr/>
            <p:nvPr/>
          </p:nvSpPr>
          <p:spPr>
            <a:xfrm>
              <a:off x="713213" y="424952"/>
              <a:ext cx="1231656" cy="477521"/>
            </a:xfrm>
            <a:custGeom>
              <a:rect b="b" l="l" r="r" t="t"/>
              <a:pathLst>
                <a:path extrusionOk="0" h="4305" w="11104">
                  <a:moveTo>
                    <a:pt x="0" y="1"/>
                  </a:moveTo>
                  <a:lnTo>
                    <a:pt x="11104" y="4304"/>
                  </a:lnTo>
                  <a:lnTo>
                    <a:pt x="11104" y="38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67"/>
            <p:cNvSpPr/>
            <p:nvPr/>
          </p:nvSpPr>
          <p:spPr>
            <a:xfrm>
              <a:off x="747377" y="1006853"/>
              <a:ext cx="453219" cy="172484"/>
            </a:xfrm>
            <a:custGeom>
              <a:rect b="b" l="l" r="r" t="t"/>
              <a:pathLst>
                <a:path extrusionOk="0" h="1555" w="4086">
                  <a:moveTo>
                    <a:pt x="599" y="1"/>
                  </a:moveTo>
                  <a:cubicBezTo>
                    <a:pt x="575" y="1"/>
                    <a:pt x="550" y="4"/>
                    <a:pt x="526" y="11"/>
                  </a:cubicBezTo>
                  <a:lnTo>
                    <a:pt x="85" y="85"/>
                  </a:lnTo>
                  <a:cubicBezTo>
                    <a:pt x="9" y="101"/>
                    <a:pt x="1" y="201"/>
                    <a:pt x="67" y="235"/>
                  </a:cubicBezTo>
                  <a:lnTo>
                    <a:pt x="2742" y="1555"/>
                  </a:lnTo>
                  <a:lnTo>
                    <a:pt x="4086" y="1138"/>
                  </a:lnTo>
                  <a:lnTo>
                    <a:pt x="711" y="19"/>
                  </a:lnTo>
                  <a:cubicBezTo>
                    <a:pt x="676" y="8"/>
                    <a:pt x="637" y="1"/>
                    <a:pt x="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7"/>
            <p:cNvSpPr/>
            <p:nvPr/>
          </p:nvSpPr>
          <p:spPr>
            <a:xfrm>
              <a:off x="825244" y="1008849"/>
              <a:ext cx="375353" cy="124233"/>
            </a:xfrm>
            <a:custGeom>
              <a:rect b="b" l="l" r="r" t="t"/>
              <a:pathLst>
                <a:path extrusionOk="0" h="1120" w="3384">
                  <a:moveTo>
                    <a:pt x="1" y="1"/>
                  </a:moveTo>
                  <a:lnTo>
                    <a:pt x="3384" y="1120"/>
                  </a:lnTo>
                  <a:lnTo>
                    <a:pt x="3384" y="8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7"/>
            <p:cNvSpPr/>
            <p:nvPr/>
          </p:nvSpPr>
          <p:spPr>
            <a:xfrm>
              <a:off x="1483231" y="717677"/>
              <a:ext cx="252343" cy="217852"/>
            </a:xfrm>
            <a:custGeom>
              <a:rect b="b" l="l" r="r" t="t"/>
              <a:pathLst>
                <a:path extrusionOk="0" h="1964" w="2275">
                  <a:moveTo>
                    <a:pt x="1982" y="1"/>
                  </a:moveTo>
                  <a:cubicBezTo>
                    <a:pt x="1388" y="119"/>
                    <a:pt x="9" y="703"/>
                    <a:pt x="9" y="1238"/>
                  </a:cubicBezTo>
                  <a:cubicBezTo>
                    <a:pt x="1" y="1605"/>
                    <a:pt x="227" y="1898"/>
                    <a:pt x="578" y="1948"/>
                  </a:cubicBezTo>
                  <a:cubicBezTo>
                    <a:pt x="657" y="1959"/>
                    <a:pt x="736" y="1964"/>
                    <a:pt x="817" y="1964"/>
                  </a:cubicBezTo>
                  <a:cubicBezTo>
                    <a:pt x="1367" y="1964"/>
                    <a:pt x="1939" y="1733"/>
                    <a:pt x="2275" y="1581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7"/>
            <p:cNvSpPr/>
            <p:nvPr/>
          </p:nvSpPr>
          <p:spPr>
            <a:xfrm>
              <a:off x="1484119" y="717677"/>
              <a:ext cx="251456" cy="217852"/>
            </a:xfrm>
            <a:custGeom>
              <a:rect b="b" l="l" r="r" t="t"/>
              <a:pathLst>
                <a:path extrusionOk="0" h="1964" w="2267">
                  <a:moveTo>
                    <a:pt x="1974" y="1"/>
                  </a:moveTo>
                  <a:cubicBezTo>
                    <a:pt x="1948" y="11"/>
                    <a:pt x="1932" y="11"/>
                    <a:pt x="1906" y="19"/>
                  </a:cubicBezTo>
                  <a:lnTo>
                    <a:pt x="2132" y="1230"/>
                  </a:lnTo>
                  <a:cubicBezTo>
                    <a:pt x="1795" y="1376"/>
                    <a:pt x="1221" y="1612"/>
                    <a:pt x="669" y="1612"/>
                  </a:cubicBezTo>
                  <a:cubicBezTo>
                    <a:pt x="591" y="1612"/>
                    <a:pt x="513" y="1607"/>
                    <a:pt x="436" y="1597"/>
                  </a:cubicBezTo>
                  <a:cubicBezTo>
                    <a:pt x="251" y="1573"/>
                    <a:pt x="101" y="1481"/>
                    <a:pt x="1" y="1346"/>
                  </a:cubicBezTo>
                  <a:lnTo>
                    <a:pt x="1" y="1346"/>
                  </a:lnTo>
                  <a:cubicBezTo>
                    <a:pt x="43" y="1665"/>
                    <a:pt x="251" y="1906"/>
                    <a:pt x="570" y="1948"/>
                  </a:cubicBezTo>
                  <a:cubicBezTo>
                    <a:pt x="649" y="1959"/>
                    <a:pt x="728" y="1964"/>
                    <a:pt x="809" y="1964"/>
                  </a:cubicBezTo>
                  <a:cubicBezTo>
                    <a:pt x="1359" y="1964"/>
                    <a:pt x="1931" y="1733"/>
                    <a:pt x="2267" y="1581"/>
                  </a:cubicBezTo>
                  <a:lnTo>
                    <a:pt x="19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67"/>
            <p:cNvSpPr/>
            <p:nvPr/>
          </p:nvSpPr>
          <p:spPr>
            <a:xfrm>
              <a:off x="1643624" y="716790"/>
              <a:ext cx="142976" cy="180138"/>
            </a:xfrm>
            <a:custGeom>
              <a:rect b="b" l="l" r="r" t="t"/>
              <a:pathLst>
                <a:path extrusionOk="0" h="1624" w="1289">
                  <a:moveTo>
                    <a:pt x="644" y="1"/>
                  </a:moveTo>
                  <a:cubicBezTo>
                    <a:pt x="293" y="1"/>
                    <a:pt x="1" y="360"/>
                    <a:pt x="1" y="811"/>
                  </a:cubicBezTo>
                  <a:cubicBezTo>
                    <a:pt x="1" y="1254"/>
                    <a:pt x="293" y="1623"/>
                    <a:pt x="644" y="1623"/>
                  </a:cubicBezTo>
                  <a:cubicBezTo>
                    <a:pt x="1003" y="1623"/>
                    <a:pt x="1288" y="1254"/>
                    <a:pt x="1288" y="811"/>
                  </a:cubicBezTo>
                  <a:cubicBezTo>
                    <a:pt x="1288" y="360"/>
                    <a:pt x="1003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7"/>
            <p:cNvSpPr/>
            <p:nvPr/>
          </p:nvSpPr>
          <p:spPr>
            <a:xfrm>
              <a:off x="1675237" y="738198"/>
              <a:ext cx="105707" cy="131776"/>
            </a:xfrm>
            <a:custGeom>
              <a:rect b="b" l="l" r="r" t="t"/>
              <a:pathLst>
                <a:path extrusionOk="0" h="1188" w="953">
                  <a:moveTo>
                    <a:pt x="476" y="0"/>
                  </a:moveTo>
                  <a:cubicBezTo>
                    <a:pt x="217" y="0"/>
                    <a:pt x="0" y="259"/>
                    <a:pt x="0" y="594"/>
                  </a:cubicBezTo>
                  <a:cubicBezTo>
                    <a:pt x="0" y="919"/>
                    <a:pt x="217" y="1187"/>
                    <a:pt x="476" y="1187"/>
                  </a:cubicBezTo>
                  <a:cubicBezTo>
                    <a:pt x="734" y="1187"/>
                    <a:pt x="953" y="919"/>
                    <a:pt x="953" y="594"/>
                  </a:cubicBezTo>
                  <a:cubicBezTo>
                    <a:pt x="953" y="259"/>
                    <a:pt x="734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7"/>
            <p:cNvSpPr/>
            <p:nvPr/>
          </p:nvSpPr>
          <p:spPr>
            <a:xfrm>
              <a:off x="2253583" y="1093151"/>
              <a:ext cx="228052" cy="197220"/>
            </a:xfrm>
            <a:custGeom>
              <a:rect b="b" l="l" r="r" t="t"/>
              <a:pathLst>
                <a:path extrusionOk="0" h="1778" w="2056">
                  <a:moveTo>
                    <a:pt x="1787" y="1"/>
                  </a:moveTo>
                  <a:cubicBezTo>
                    <a:pt x="1254" y="101"/>
                    <a:pt x="8" y="626"/>
                    <a:pt x="0" y="1112"/>
                  </a:cubicBezTo>
                  <a:cubicBezTo>
                    <a:pt x="0" y="1447"/>
                    <a:pt x="201" y="1713"/>
                    <a:pt x="518" y="1764"/>
                  </a:cubicBezTo>
                  <a:cubicBezTo>
                    <a:pt x="587" y="1773"/>
                    <a:pt x="656" y="1777"/>
                    <a:pt x="727" y="1777"/>
                  </a:cubicBezTo>
                  <a:cubicBezTo>
                    <a:pt x="1227" y="1777"/>
                    <a:pt x="1748" y="1560"/>
                    <a:pt x="2056" y="1421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7"/>
            <p:cNvSpPr/>
            <p:nvPr/>
          </p:nvSpPr>
          <p:spPr>
            <a:xfrm>
              <a:off x="2254470" y="1093151"/>
              <a:ext cx="227164" cy="197220"/>
            </a:xfrm>
            <a:custGeom>
              <a:rect b="b" l="l" r="r" t="t"/>
              <a:pathLst>
                <a:path extrusionOk="0" h="1778" w="2048">
                  <a:moveTo>
                    <a:pt x="1779" y="1"/>
                  </a:moveTo>
                  <a:cubicBezTo>
                    <a:pt x="1763" y="1"/>
                    <a:pt x="1739" y="9"/>
                    <a:pt x="1721" y="9"/>
                  </a:cubicBezTo>
                  <a:lnTo>
                    <a:pt x="1922" y="1104"/>
                  </a:lnTo>
                  <a:cubicBezTo>
                    <a:pt x="1617" y="1241"/>
                    <a:pt x="1111" y="1454"/>
                    <a:pt x="612" y="1454"/>
                  </a:cubicBezTo>
                  <a:cubicBezTo>
                    <a:pt x="536" y="1454"/>
                    <a:pt x="460" y="1450"/>
                    <a:pt x="385" y="1439"/>
                  </a:cubicBezTo>
                  <a:cubicBezTo>
                    <a:pt x="225" y="1421"/>
                    <a:pt x="93" y="1338"/>
                    <a:pt x="0" y="1212"/>
                  </a:cubicBezTo>
                  <a:lnTo>
                    <a:pt x="0" y="1212"/>
                  </a:lnTo>
                  <a:cubicBezTo>
                    <a:pt x="35" y="1505"/>
                    <a:pt x="225" y="1721"/>
                    <a:pt x="510" y="1764"/>
                  </a:cubicBezTo>
                  <a:cubicBezTo>
                    <a:pt x="579" y="1773"/>
                    <a:pt x="648" y="1777"/>
                    <a:pt x="719" y="1777"/>
                  </a:cubicBezTo>
                  <a:cubicBezTo>
                    <a:pt x="1219" y="1777"/>
                    <a:pt x="1740" y="1560"/>
                    <a:pt x="2048" y="1421"/>
                  </a:cubicBezTo>
                  <a:lnTo>
                    <a:pt x="17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7"/>
            <p:cNvSpPr/>
            <p:nvPr/>
          </p:nvSpPr>
          <p:spPr>
            <a:xfrm>
              <a:off x="2398114" y="1092263"/>
              <a:ext cx="129887" cy="162280"/>
            </a:xfrm>
            <a:custGeom>
              <a:rect b="b" l="l" r="r" t="t"/>
              <a:pathLst>
                <a:path extrusionOk="0" h="1463" w="1171">
                  <a:moveTo>
                    <a:pt x="584" y="1"/>
                  </a:moveTo>
                  <a:cubicBezTo>
                    <a:pt x="268" y="1"/>
                    <a:pt x="1" y="326"/>
                    <a:pt x="1" y="727"/>
                  </a:cubicBezTo>
                  <a:cubicBezTo>
                    <a:pt x="1" y="1136"/>
                    <a:pt x="268" y="1463"/>
                    <a:pt x="584" y="1463"/>
                  </a:cubicBezTo>
                  <a:cubicBezTo>
                    <a:pt x="911" y="1463"/>
                    <a:pt x="1170" y="1136"/>
                    <a:pt x="1170" y="727"/>
                  </a:cubicBezTo>
                  <a:cubicBezTo>
                    <a:pt x="1170" y="326"/>
                    <a:pt x="911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67"/>
            <p:cNvSpPr/>
            <p:nvPr/>
          </p:nvSpPr>
          <p:spPr>
            <a:xfrm>
              <a:off x="2426843" y="1110787"/>
              <a:ext cx="95502" cy="119796"/>
            </a:xfrm>
            <a:custGeom>
              <a:rect b="b" l="l" r="r" t="t"/>
              <a:pathLst>
                <a:path extrusionOk="0" h="1080" w="861">
                  <a:moveTo>
                    <a:pt x="426" y="0"/>
                  </a:moveTo>
                  <a:cubicBezTo>
                    <a:pt x="193" y="0"/>
                    <a:pt x="1" y="243"/>
                    <a:pt x="1" y="544"/>
                  </a:cubicBezTo>
                  <a:cubicBezTo>
                    <a:pt x="1" y="836"/>
                    <a:pt x="193" y="1079"/>
                    <a:pt x="426" y="1079"/>
                  </a:cubicBezTo>
                  <a:cubicBezTo>
                    <a:pt x="668" y="1079"/>
                    <a:pt x="861" y="836"/>
                    <a:pt x="861" y="544"/>
                  </a:cubicBezTo>
                  <a:cubicBezTo>
                    <a:pt x="861" y="243"/>
                    <a:pt x="668" y="0"/>
                    <a:pt x="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67"/>
            <p:cNvSpPr/>
            <p:nvPr/>
          </p:nvSpPr>
          <p:spPr>
            <a:xfrm>
              <a:off x="2317363" y="618734"/>
              <a:ext cx="26177" cy="36161"/>
            </a:xfrm>
            <a:custGeom>
              <a:rect b="b" l="l" r="r" t="t"/>
              <a:pathLst>
                <a:path extrusionOk="0" h="326" w="236">
                  <a:moveTo>
                    <a:pt x="119" y="0"/>
                  </a:moveTo>
                  <a:cubicBezTo>
                    <a:pt x="59" y="0"/>
                    <a:pt x="1" y="50"/>
                    <a:pt x="1" y="117"/>
                  </a:cubicBezTo>
                  <a:lnTo>
                    <a:pt x="1" y="209"/>
                  </a:lnTo>
                  <a:cubicBezTo>
                    <a:pt x="1" y="275"/>
                    <a:pt x="59" y="325"/>
                    <a:pt x="119" y="325"/>
                  </a:cubicBezTo>
                  <a:cubicBezTo>
                    <a:pt x="185" y="325"/>
                    <a:pt x="236" y="275"/>
                    <a:pt x="236" y="209"/>
                  </a:cubicBezTo>
                  <a:lnTo>
                    <a:pt x="236" y="117"/>
                  </a:lnTo>
                  <a:cubicBezTo>
                    <a:pt x="236" y="50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67"/>
            <p:cNvSpPr/>
            <p:nvPr/>
          </p:nvSpPr>
          <p:spPr>
            <a:xfrm>
              <a:off x="2271996" y="637147"/>
              <a:ext cx="26177" cy="36161"/>
            </a:xfrm>
            <a:custGeom>
              <a:rect b="b" l="l" r="r" t="t"/>
              <a:pathLst>
                <a:path extrusionOk="0" h="326" w="236">
                  <a:moveTo>
                    <a:pt x="117" y="1"/>
                  </a:moveTo>
                  <a:cubicBezTo>
                    <a:pt x="59" y="1"/>
                    <a:pt x="1" y="51"/>
                    <a:pt x="1" y="117"/>
                  </a:cubicBezTo>
                  <a:lnTo>
                    <a:pt x="1" y="209"/>
                  </a:lnTo>
                  <a:cubicBezTo>
                    <a:pt x="1" y="276"/>
                    <a:pt x="59" y="326"/>
                    <a:pt x="117" y="326"/>
                  </a:cubicBezTo>
                  <a:cubicBezTo>
                    <a:pt x="185" y="326"/>
                    <a:pt x="235" y="276"/>
                    <a:pt x="235" y="209"/>
                  </a:cubicBezTo>
                  <a:lnTo>
                    <a:pt x="235" y="117"/>
                  </a:lnTo>
                  <a:cubicBezTo>
                    <a:pt x="235" y="51"/>
                    <a:pt x="185" y="1"/>
                    <a:pt x="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67"/>
            <p:cNvSpPr/>
            <p:nvPr/>
          </p:nvSpPr>
          <p:spPr>
            <a:xfrm>
              <a:off x="2226629" y="654784"/>
              <a:ext cx="26177" cy="37270"/>
            </a:xfrm>
            <a:custGeom>
              <a:rect b="b" l="l" r="r" t="t"/>
              <a:pathLst>
                <a:path extrusionOk="0" h="336" w="236">
                  <a:moveTo>
                    <a:pt x="117" y="0"/>
                  </a:moveTo>
                  <a:cubicBezTo>
                    <a:pt x="51" y="0"/>
                    <a:pt x="1" y="58"/>
                    <a:pt x="1" y="117"/>
                  </a:cubicBezTo>
                  <a:lnTo>
                    <a:pt x="1" y="217"/>
                  </a:lnTo>
                  <a:cubicBezTo>
                    <a:pt x="1" y="285"/>
                    <a:pt x="51" y="335"/>
                    <a:pt x="117" y="335"/>
                  </a:cubicBezTo>
                  <a:cubicBezTo>
                    <a:pt x="175" y="335"/>
                    <a:pt x="235" y="285"/>
                    <a:pt x="235" y="217"/>
                  </a:cubicBezTo>
                  <a:lnTo>
                    <a:pt x="235" y="117"/>
                  </a:lnTo>
                  <a:cubicBezTo>
                    <a:pt x="235" y="58"/>
                    <a:pt x="175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67"/>
            <p:cNvSpPr/>
            <p:nvPr/>
          </p:nvSpPr>
          <p:spPr>
            <a:xfrm>
              <a:off x="2180375" y="676081"/>
              <a:ext cx="25955" cy="36161"/>
            </a:xfrm>
            <a:custGeom>
              <a:rect b="b" l="l" r="r" t="t"/>
              <a:pathLst>
                <a:path extrusionOk="0" h="326" w="234">
                  <a:moveTo>
                    <a:pt x="117" y="1"/>
                  </a:moveTo>
                  <a:cubicBezTo>
                    <a:pt x="51" y="1"/>
                    <a:pt x="1" y="51"/>
                    <a:pt x="1" y="117"/>
                  </a:cubicBezTo>
                  <a:lnTo>
                    <a:pt x="1" y="209"/>
                  </a:lnTo>
                  <a:cubicBezTo>
                    <a:pt x="1" y="275"/>
                    <a:pt x="51" y="326"/>
                    <a:pt x="117" y="326"/>
                  </a:cubicBezTo>
                  <a:cubicBezTo>
                    <a:pt x="183" y="326"/>
                    <a:pt x="233" y="275"/>
                    <a:pt x="233" y="209"/>
                  </a:cubicBezTo>
                  <a:lnTo>
                    <a:pt x="233" y="117"/>
                  </a:lnTo>
                  <a:cubicBezTo>
                    <a:pt x="233" y="51"/>
                    <a:pt x="183" y="1"/>
                    <a:pt x="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7"/>
            <p:cNvSpPr/>
            <p:nvPr/>
          </p:nvSpPr>
          <p:spPr>
            <a:xfrm>
              <a:off x="2134786" y="693718"/>
              <a:ext cx="26177" cy="37270"/>
            </a:xfrm>
            <a:custGeom>
              <a:rect b="b" l="l" r="r" t="t"/>
              <a:pathLst>
                <a:path extrusionOk="0" h="336" w="236">
                  <a:moveTo>
                    <a:pt x="119" y="0"/>
                  </a:moveTo>
                  <a:cubicBezTo>
                    <a:pt x="51" y="0"/>
                    <a:pt x="1" y="58"/>
                    <a:pt x="1" y="116"/>
                  </a:cubicBezTo>
                  <a:lnTo>
                    <a:pt x="1" y="217"/>
                  </a:lnTo>
                  <a:cubicBezTo>
                    <a:pt x="1" y="285"/>
                    <a:pt x="51" y="335"/>
                    <a:pt x="119" y="335"/>
                  </a:cubicBezTo>
                  <a:cubicBezTo>
                    <a:pt x="185" y="335"/>
                    <a:pt x="235" y="285"/>
                    <a:pt x="235" y="217"/>
                  </a:cubicBezTo>
                  <a:lnTo>
                    <a:pt x="235" y="116"/>
                  </a:lnTo>
                  <a:cubicBezTo>
                    <a:pt x="235" y="58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67"/>
            <p:cNvSpPr/>
            <p:nvPr/>
          </p:nvSpPr>
          <p:spPr>
            <a:xfrm>
              <a:off x="2089419" y="712131"/>
              <a:ext cx="25290" cy="36383"/>
            </a:xfrm>
            <a:custGeom>
              <a:rect b="b" l="l" r="r" t="t"/>
              <a:pathLst>
                <a:path extrusionOk="0" h="328" w="228">
                  <a:moveTo>
                    <a:pt x="109" y="1"/>
                  </a:moveTo>
                  <a:cubicBezTo>
                    <a:pt x="51" y="1"/>
                    <a:pt x="0" y="51"/>
                    <a:pt x="0" y="119"/>
                  </a:cubicBezTo>
                  <a:lnTo>
                    <a:pt x="0" y="219"/>
                  </a:lnTo>
                  <a:cubicBezTo>
                    <a:pt x="0" y="277"/>
                    <a:pt x="51" y="327"/>
                    <a:pt x="109" y="327"/>
                  </a:cubicBezTo>
                  <a:cubicBezTo>
                    <a:pt x="177" y="327"/>
                    <a:pt x="227" y="277"/>
                    <a:pt x="227" y="219"/>
                  </a:cubicBezTo>
                  <a:lnTo>
                    <a:pt x="227" y="119"/>
                  </a:lnTo>
                  <a:cubicBezTo>
                    <a:pt x="227" y="51"/>
                    <a:pt x="177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67"/>
            <p:cNvSpPr/>
            <p:nvPr/>
          </p:nvSpPr>
          <p:spPr>
            <a:xfrm>
              <a:off x="2042277" y="732652"/>
              <a:ext cx="24957" cy="36272"/>
            </a:xfrm>
            <a:custGeom>
              <a:rect b="b" l="l" r="r" t="t"/>
              <a:pathLst>
                <a:path extrusionOk="0" h="327" w="225">
                  <a:moveTo>
                    <a:pt x="109" y="0"/>
                  </a:moveTo>
                  <a:cubicBezTo>
                    <a:pt x="50" y="0"/>
                    <a:pt x="0" y="50"/>
                    <a:pt x="0" y="116"/>
                  </a:cubicBezTo>
                  <a:lnTo>
                    <a:pt x="0" y="209"/>
                  </a:lnTo>
                  <a:cubicBezTo>
                    <a:pt x="0" y="277"/>
                    <a:pt x="50" y="327"/>
                    <a:pt x="109" y="327"/>
                  </a:cubicBezTo>
                  <a:cubicBezTo>
                    <a:pt x="175" y="327"/>
                    <a:pt x="225" y="277"/>
                    <a:pt x="225" y="209"/>
                  </a:cubicBezTo>
                  <a:lnTo>
                    <a:pt x="225" y="116"/>
                  </a:lnTo>
                  <a:cubicBezTo>
                    <a:pt x="225" y="50"/>
                    <a:pt x="175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67"/>
            <p:cNvSpPr/>
            <p:nvPr/>
          </p:nvSpPr>
          <p:spPr>
            <a:xfrm>
              <a:off x="1996910" y="751065"/>
              <a:ext cx="24957" cy="36383"/>
            </a:xfrm>
            <a:custGeom>
              <a:rect b="b" l="l" r="r" t="t"/>
              <a:pathLst>
                <a:path extrusionOk="0" h="328" w="225">
                  <a:moveTo>
                    <a:pt x="116" y="1"/>
                  </a:moveTo>
                  <a:cubicBezTo>
                    <a:pt x="50" y="1"/>
                    <a:pt x="0" y="51"/>
                    <a:pt x="0" y="111"/>
                  </a:cubicBezTo>
                  <a:lnTo>
                    <a:pt x="0" y="211"/>
                  </a:lnTo>
                  <a:cubicBezTo>
                    <a:pt x="0" y="277"/>
                    <a:pt x="50" y="327"/>
                    <a:pt x="116" y="327"/>
                  </a:cubicBezTo>
                  <a:cubicBezTo>
                    <a:pt x="175" y="327"/>
                    <a:pt x="225" y="277"/>
                    <a:pt x="225" y="211"/>
                  </a:cubicBezTo>
                  <a:lnTo>
                    <a:pt x="225" y="111"/>
                  </a:lnTo>
                  <a:cubicBezTo>
                    <a:pt x="225" y="51"/>
                    <a:pt x="175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7"/>
            <p:cNvSpPr/>
            <p:nvPr/>
          </p:nvSpPr>
          <p:spPr>
            <a:xfrm>
              <a:off x="1950434" y="768812"/>
              <a:ext cx="26066" cy="37048"/>
            </a:xfrm>
            <a:custGeom>
              <a:rect b="b" l="l" r="r" t="t"/>
              <a:pathLst>
                <a:path extrusionOk="0" h="334" w="235">
                  <a:moveTo>
                    <a:pt x="118" y="1"/>
                  </a:moveTo>
                  <a:cubicBezTo>
                    <a:pt x="50" y="1"/>
                    <a:pt x="0" y="51"/>
                    <a:pt x="0" y="117"/>
                  </a:cubicBezTo>
                  <a:lnTo>
                    <a:pt x="0" y="218"/>
                  </a:lnTo>
                  <a:cubicBezTo>
                    <a:pt x="0" y="276"/>
                    <a:pt x="50" y="334"/>
                    <a:pt x="118" y="334"/>
                  </a:cubicBezTo>
                  <a:cubicBezTo>
                    <a:pt x="185" y="334"/>
                    <a:pt x="235" y="276"/>
                    <a:pt x="235" y="218"/>
                  </a:cubicBezTo>
                  <a:lnTo>
                    <a:pt x="235" y="117"/>
                  </a:lnTo>
                  <a:cubicBezTo>
                    <a:pt x="235" y="51"/>
                    <a:pt x="185" y="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67"/>
            <p:cNvSpPr/>
            <p:nvPr/>
          </p:nvSpPr>
          <p:spPr>
            <a:xfrm>
              <a:off x="1487890" y="971690"/>
              <a:ext cx="26177" cy="36383"/>
            </a:xfrm>
            <a:custGeom>
              <a:rect b="b" l="l" r="r" t="t"/>
              <a:pathLst>
                <a:path extrusionOk="0" h="328" w="236">
                  <a:moveTo>
                    <a:pt x="117" y="1"/>
                  </a:moveTo>
                  <a:cubicBezTo>
                    <a:pt x="51" y="1"/>
                    <a:pt x="1" y="51"/>
                    <a:pt x="1" y="117"/>
                  </a:cubicBezTo>
                  <a:lnTo>
                    <a:pt x="1" y="217"/>
                  </a:lnTo>
                  <a:cubicBezTo>
                    <a:pt x="1" y="278"/>
                    <a:pt x="51" y="328"/>
                    <a:pt x="117" y="328"/>
                  </a:cubicBezTo>
                  <a:cubicBezTo>
                    <a:pt x="185" y="328"/>
                    <a:pt x="235" y="278"/>
                    <a:pt x="235" y="217"/>
                  </a:cubicBezTo>
                  <a:lnTo>
                    <a:pt x="235" y="117"/>
                  </a:lnTo>
                  <a:cubicBezTo>
                    <a:pt x="235" y="51"/>
                    <a:pt x="185" y="1"/>
                    <a:pt x="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67"/>
            <p:cNvSpPr/>
            <p:nvPr/>
          </p:nvSpPr>
          <p:spPr>
            <a:xfrm>
              <a:off x="1442523" y="990214"/>
              <a:ext cx="26177" cy="36383"/>
            </a:xfrm>
            <a:custGeom>
              <a:rect b="b" l="l" r="r" t="t"/>
              <a:pathLst>
                <a:path extrusionOk="0" h="328" w="236">
                  <a:moveTo>
                    <a:pt x="117" y="0"/>
                  </a:moveTo>
                  <a:cubicBezTo>
                    <a:pt x="51" y="0"/>
                    <a:pt x="1" y="50"/>
                    <a:pt x="1" y="119"/>
                  </a:cubicBezTo>
                  <a:lnTo>
                    <a:pt x="1" y="211"/>
                  </a:lnTo>
                  <a:cubicBezTo>
                    <a:pt x="1" y="277"/>
                    <a:pt x="51" y="327"/>
                    <a:pt x="117" y="327"/>
                  </a:cubicBezTo>
                  <a:cubicBezTo>
                    <a:pt x="185" y="327"/>
                    <a:pt x="235" y="277"/>
                    <a:pt x="235" y="211"/>
                  </a:cubicBezTo>
                  <a:lnTo>
                    <a:pt x="235" y="119"/>
                  </a:lnTo>
                  <a:cubicBezTo>
                    <a:pt x="235" y="50"/>
                    <a:pt x="185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67"/>
            <p:cNvSpPr/>
            <p:nvPr/>
          </p:nvSpPr>
          <p:spPr>
            <a:xfrm>
              <a:off x="1397156" y="1007962"/>
              <a:ext cx="25068" cy="37048"/>
            </a:xfrm>
            <a:custGeom>
              <a:rect b="b" l="l" r="r" t="t"/>
              <a:pathLst>
                <a:path extrusionOk="0" h="334" w="226">
                  <a:moveTo>
                    <a:pt x="109" y="1"/>
                  </a:moveTo>
                  <a:cubicBezTo>
                    <a:pt x="51" y="1"/>
                    <a:pt x="1" y="59"/>
                    <a:pt x="1" y="117"/>
                  </a:cubicBezTo>
                  <a:lnTo>
                    <a:pt x="1" y="217"/>
                  </a:lnTo>
                  <a:cubicBezTo>
                    <a:pt x="1" y="284"/>
                    <a:pt x="51" y="334"/>
                    <a:pt x="109" y="334"/>
                  </a:cubicBezTo>
                  <a:cubicBezTo>
                    <a:pt x="175" y="334"/>
                    <a:pt x="225" y="284"/>
                    <a:pt x="225" y="217"/>
                  </a:cubicBezTo>
                  <a:lnTo>
                    <a:pt x="225" y="117"/>
                  </a:lnTo>
                  <a:cubicBezTo>
                    <a:pt x="225" y="59"/>
                    <a:pt x="175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7"/>
            <p:cNvSpPr/>
            <p:nvPr/>
          </p:nvSpPr>
          <p:spPr>
            <a:xfrm>
              <a:off x="1302651" y="1044899"/>
              <a:ext cx="25844" cy="36383"/>
            </a:xfrm>
            <a:custGeom>
              <a:rect b="b" l="l" r="r" t="t"/>
              <a:pathLst>
                <a:path extrusionOk="0" h="328" w="233">
                  <a:moveTo>
                    <a:pt x="117" y="1"/>
                  </a:moveTo>
                  <a:cubicBezTo>
                    <a:pt x="50" y="1"/>
                    <a:pt x="0" y="51"/>
                    <a:pt x="0" y="119"/>
                  </a:cubicBezTo>
                  <a:lnTo>
                    <a:pt x="0" y="209"/>
                  </a:lnTo>
                  <a:cubicBezTo>
                    <a:pt x="0" y="277"/>
                    <a:pt x="50" y="328"/>
                    <a:pt x="117" y="328"/>
                  </a:cubicBezTo>
                  <a:cubicBezTo>
                    <a:pt x="183" y="328"/>
                    <a:pt x="233" y="277"/>
                    <a:pt x="233" y="209"/>
                  </a:cubicBezTo>
                  <a:lnTo>
                    <a:pt x="233" y="119"/>
                  </a:lnTo>
                  <a:cubicBezTo>
                    <a:pt x="233" y="51"/>
                    <a:pt x="183" y="1"/>
                    <a:pt x="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7"/>
            <p:cNvSpPr/>
            <p:nvPr/>
          </p:nvSpPr>
          <p:spPr>
            <a:xfrm>
              <a:off x="2496280" y="558503"/>
              <a:ext cx="214297" cy="43593"/>
            </a:xfrm>
            <a:custGeom>
              <a:rect b="b" l="l" r="r" t="t"/>
              <a:pathLst>
                <a:path extrusionOk="0" h="393" w="1932">
                  <a:moveTo>
                    <a:pt x="814" y="1"/>
                  </a:moveTo>
                  <a:cubicBezTo>
                    <a:pt x="492" y="1"/>
                    <a:pt x="166" y="70"/>
                    <a:pt x="0" y="309"/>
                  </a:cubicBezTo>
                  <a:cubicBezTo>
                    <a:pt x="0" y="309"/>
                    <a:pt x="301" y="258"/>
                    <a:pt x="742" y="258"/>
                  </a:cubicBezTo>
                  <a:cubicBezTo>
                    <a:pt x="1080" y="258"/>
                    <a:pt x="1500" y="288"/>
                    <a:pt x="1931" y="393"/>
                  </a:cubicBezTo>
                  <a:cubicBezTo>
                    <a:pt x="1931" y="393"/>
                    <a:pt x="1855" y="267"/>
                    <a:pt x="1697" y="132"/>
                  </a:cubicBezTo>
                  <a:cubicBezTo>
                    <a:pt x="1697" y="132"/>
                    <a:pt x="1259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67"/>
            <p:cNvSpPr/>
            <p:nvPr/>
          </p:nvSpPr>
          <p:spPr>
            <a:xfrm>
              <a:off x="2634377" y="548187"/>
              <a:ext cx="43702" cy="58456"/>
            </a:xfrm>
            <a:custGeom>
              <a:rect b="b" l="l" r="r" t="t"/>
              <a:pathLst>
                <a:path extrusionOk="0" h="527" w="394">
                  <a:moveTo>
                    <a:pt x="151" y="1"/>
                  </a:moveTo>
                  <a:lnTo>
                    <a:pt x="1" y="85"/>
                  </a:lnTo>
                  <a:lnTo>
                    <a:pt x="235" y="526"/>
                  </a:lnTo>
                  <a:lnTo>
                    <a:pt x="394" y="444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67"/>
            <p:cNvSpPr/>
            <p:nvPr/>
          </p:nvSpPr>
          <p:spPr>
            <a:xfrm>
              <a:off x="2567713" y="552846"/>
              <a:ext cx="19633" cy="53797"/>
            </a:xfrm>
            <a:custGeom>
              <a:rect b="b" l="l" r="r" t="t"/>
              <a:pathLst>
                <a:path extrusionOk="0" h="485" w="177">
                  <a:moveTo>
                    <a:pt x="0" y="1"/>
                  </a:moveTo>
                  <a:lnTo>
                    <a:pt x="0" y="484"/>
                  </a:lnTo>
                  <a:lnTo>
                    <a:pt x="176" y="48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67"/>
            <p:cNvSpPr/>
            <p:nvPr/>
          </p:nvSpPr>
          <p:spPr>
            <a:xfrm>
              <a:off x="1903109" y="785575"/>
              <a:ext cx="26066" cy="37048"/>
            </a:xfrm>
            <a:custGeom>
              <a:rect b="b" l="l" r="r" t="t"/>
              <a:pathLst>
                <a:path extrusionOk="0" h="334" w="235">
                  <a:moveTo>
                    <a:pt x="118" y="1"/>
                  </a:moveTo>
                  <a:cubicBezTo>
                    <a:pt x="50" y="1"/>
                    <a:pt x="0" y="51"/>
                    <a:pt x="0" y="117"/>
                  </a:cubicBezTo>
                  <a:lnTo>
                    <a:pt x="0" y="218"/>
                  </a:lnTo>
                  <a:cubicBezTo>
                    <a:pt x="0" y="276"/>
                    <a:pt x="50" y="334"/>
                    <a:pt x="118" y="334"/>
                  </a:cubicBezTo>
                  <a:cubicBezTo>
                    <a:pt x="185" y="334"/>
                    <a:pt x="235" y="276"/>
                    <a:pt x="235" y="218"/>
                  </a:cubicBezTo>
                  <a:lnTo>
                    <a:pt x="235" y="117"/>
                  </a:lnTo>
                  <a:cubicBezTo>
                    <a:pt x="235" y="51"/>
                    <a:pt x="185" y="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7"/>
            <p:cNvSpPr/>
            <p:nvPr/>
          </p:nvSpPr>
          <p:spPr>
            <a:xfrm>
              <a:off x="1350294" y="1026599"/>
              <a:ext cx="25068" cy="37048"/>
            </a:xfrm>
            <a:custGeom>
              <a:rect b="b" l="l" r="r" t="t"/>
              <a:pathLst>
                <a:path extrusionOk="0" h="334" w="226">
                  <a:moveTo>
                    <a:pt x="109" y="1"/>
                  </a:moveTo>
                  <a:cubicBezTo>
                    <a:pt x="51" y="1"/>
                    <a:pt x="1" y="59"/>
                    <a:pt x="1" y="117"/>
                  </a:cubicBezTo>
                  <a:lnTo>
                    <a:pt x="1" y="217"/>
                  </a:lnTo>
                  <a:cubicBezTo>
                    <a:pt x="1" y="284"/>
                    <a:pt x="51" y="334"/>
                    <a:pt x="109" y="334"/>
                  </a:cubicBezTo>
                  <a:cubicBezTo>
                    <a:pt x="175" y="334"/>
                    <a:pt x="225" y="284"/>
                    <a:pt x="225" y="217"/>
                  </a:cubicBezTo>
                  <a:lnTo>
                    <a:pt x="225" y="117"/>
                  </a:lnTo>
                  <a:cubicBezTo>
                    <a:pt x="225" y="59"/>
                    <a:pt x="175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3" name="Google Shape;683;p67"/>
          <p:cNvSpPr txBox="1"/>
          <p:nvPr/>
        </p:nvSpPr>
        <p:spPr>
          <a:xfrm>
            <a:off x="3945925" y="3681373"/>
            <a:ext cx="12738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Fleet:</a:t>
            </a:r>
            <a:endParaRPr b="1" sz="2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4" name="Google Shape;684;p67"/>
          <p:cNvSpPr txBox="1"/>
          <p:nvPr/>
        </p:nvSpPr>
        <p:spPr>
          <a:xfrm>
            <a:off x="4849874" y="3762600"/>
            <a:ext cx="15660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Cirrus SR20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Cessna 152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67"/>
          <p:cNvSpPr txBox="1"/>
          <p:nvPr/>
        </p:nvSpPr>
        <p:spPr>
          <a:xfrm>
            <a:off x="6229804" y="3757426"/>
            <a:ext cx="17628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Cessna 172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Piper Seminole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6" name="Google Shape;686;p67"/>
          <p:cNvPicPr preferRelativeResize="0"/>
          <p:nvPr/>
        </p:nvPicPr>
        <p:blipFill rotWithShape="1">
          <a:blip r:embed="rId3">
            <a:alphaModFix/>
          </a:blip>
          <a:srcRect b="0" l="0" r="8876" t="0"/>
          <a:stretch/>
        </p:blipFill>
        <p:spPr>
          <a:xfrm>
            <a:off x="-608949" y="3230525"/>
            <a:ext cx="4355702" cy="191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8"/>
          <p:cNvSpPr txBox="1"/>
          <p:nvPr>
            <p:ph idx="6" type="title"/>
          </p:nvPr>
        </p:nvSpPr>
        <p:spPr>
          <a:xfrm>
            <a:off x="582325" y="334325"/>
            <a:ext cx="80217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OSU Flying Aggies</a:t>
            </a:r>
            <a:endParaRPr/>
          </a:p>
        </p:txBody>
      </p:sp>
      <p:sp>
        <p:nvSpPr>
          <p:cNvPr id="692" name="Google Shape;692;p68"/>
          <p:cNvSpPr txBox="1"/>
          <p:nvPr/>
        </p:nvSpPr>
        <p:spPr>
          <a:xfrm>
            <a:off x="1309800" y="1304900"/>
            <a:ext cx="65244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Second oldest student o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rganization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OSU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Goal is to share aviation and education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only pilots, members with other OSU aviation degrees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Open to any student at the university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Club Cessna 150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3" name="Google Shape;69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075" y="3291545"/>
            <a:ext cx="3271924" cy="18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9"/>
          <p:cNvSpPr txBox="1"/>
          <p:nvPr>
            <p:ph type="title"/>
          </p:nvPr>
        </p:nvSpPr>
        <p:spPr>
          <a:xfrm>
            <a:off x="714975" y="405175"/>
            <a:ext cx="7716300" cy="9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it like flying in Oklahoma?</a:t>
            </a:r>
            <a:endParaRPr sz="3600"/>
          </a:p>
        </p:txBody>
      </p:sp>
      <p:grpSp>
        <p:nvGrpSpPr>
          <p:cNvPr id="699" name="Google Shape;699;p69"/>
          <p:cNvGrpSpPr/>
          <p:nvPr/>
        </p:nvGrpSpPr>
        <p:grpSpPr>
          <a:xfrm>
            <a:off x="1708775" y="1513948"/>
            <a:ext cx="5636739" cy="2498331"/>
            <a:chOff x="1897775" y="1582319"/>
            <a:chExt cx="5348457" cy="2370558"/>
          </a:xfrm>
        </p:grpSpPr>
        <p:sp>
          <p:nvSpPr>
            <p:cNvPr id="700" name="Google Shape;700;p69"/>
            <p:cNvSpPr/>
            <p:nvPr/>
          </p:nvSpPr>
          <p:spPr>
            <a:xfrm>
              <a:off x="2818668" y="3045756"/>
              <a:ext cx="562782" cy="549471"/>
            </a:xfrm>
            <a:custGeom>
              <a:rect b="b" l="l" r="r" t="t"/>
              <a:pathLst>
                <a:path extrusionOk="0" h="2972" w="3044">
                  <a:moveTo>
                    <a:pt x="1530" y="1"/>
                  </a:moveTo>
                  <a:cubicBezTo>
                    <a:pt x="738" y="1"/>
                    <a:pt x="76" y="623"/>
                    <a:pt x="43" y="1424"/>
                  </a:cubicBezTo>
                  <a:cubicBezTo>
                    <a:pt x="1" y="2242"/>
                    <a:pt x="645" y="2936"/>
                    <a:pt x="1465" y="2970"/>
                  </a:cubicBezTo>
                  <a:cubicBezTo>
                    <a:pt x="1489" y="2971"/>
                    <a:pt x="1513" y="2971"/>
                    <a:pt x="1537" y="2971"/>
                  </a:cubicBezTo>
                  <a:cubicBezTo>
                    <a:pt x="2324" y="2971"/>
                    <a:pt x="2978" y="2344"/>
                    <a:pt x="3009" y="1548"/>
                  </a:cubicBezTo>
                  <a:cubicBezTo>
                    <a:pt x="3043" y="730"/>
                    <a:pt x="2407" y="36"/>
                    <a:pt x="1589" y="2"/>
                  </a:cubicBezTo>
                  <a:cubicBezTo>
                    <a:pt x="1569" y="1"/>
                    <a:pt x="1549" y="1"/>
                    <a:pt x="1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69"/>
            <p:cNvSpPr/>
            <p:nvPr/>
          </p:nvSpPr>
          <p:spPr>
            <a:xfrm>
              <a:off x="4031498" y="2450339"/>
              <a:ext cx="1051981" cy="1029796"/>
            </a:xfrm>
            <a:custGeom>
              <a:rect b="b" l="l" r="r" t="t"/>
              <a:pathLst>
                <a:path extrusionOk="0" h="5570" w="5690">
                  <a:moveTo>
                    <a:pt x="2841" y="0"/>
                  </a:moveTo>
                  <a:cubicBezTo>
                    <a:pt x="1358" y="0"/>
                    <a:pt x="123" y="1172"/>
                    <a:pt x="67" y="2668"/>
                  </a:cubicBezTo>
                  <a:cubicBezTo>
                    <a:pt x="0" y="4204"/>
                    <a:pt x="1194" y="5500"/>
                    <a:pt x="2732" y="5568"/>
                  </a:cubicBezTo>
                  <a:cubicBezTo>
                    <a:pt x="2768" y="5569"/>
                    <a:pt x="2804" y="5570"/>
                    <a:pt x="2840" y="5570"/>
                  </a:cubicBezTo>
                  <a:cubicBezTo>
                    <a:pt x="4330" y="5570"/>
                    <a:pt x="5567" y="4403"/>
                    <a:pt x="5631" y="2901"/>
                  </a:cubicBezTo>
                  <a:cubicBezTo>
                    <a:pt x="5690" y="1365"/>
                    <a:pt x="4502" y="61"/>
                    <a:pt x="2966" y="3"/>
                  </a:cubicBezTo>
                  <a:cubicBezTo>
                    <a:pt x="2924" y="1"/>
                    <a:pt x="2883" y="0"/>
                    <a:pt x="2841" y="0"/>
                  </a:cubicBezTo>
                  <a:close/>
                </a:path>
              </a:pathLst>
            </a:custGeom>
            <a:solidFill>
              <a:srgbClr val="EDE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69"/>
            <p:cNvSpPr/>
            <p:nvPr/>
          </p:nvSpPr>
          <p:spPr>
            <a:xfrm>
              <a:off x="4667676" y="1582319"/>
              <a:ext cx="199303" cy="902411"/>
            </a:xfrm>
            <a:custGeom>
              <a:rect b="b" l="l" r="r" t="t"/>
              <a:pathLst>
                <a:path extrusionOk="0" h="4881" w="1078">
                  <a:moveTo>
                    <a:pt x="966" y="0"/>
                  </a:moveTo>
                  <a:cubicBezTo>
                    <a:pt x="943" y="0"/>
                    <a:pt x="920" y="8"/>
                    <a:pt x="903" y="25"/>
                  </a:cubicBezTo>
                  <a:lnTo>
                    <a:pt x="1" y="4864"/>
                  </a:lnTo>
                  <a:lnTo>
                    <a:pt x="410" y="4880"/>
                  </a:lnTo>
                  <a:lnTo>
                    <a:pt x="1071" y="102"/>
                  </a:lnTo>
                  <a:cubicBezTo>
                    <a:pt x="1077" y="42"/>
                    <a:pt x="1021" y="0"/>
                    <a:pt x="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69"/>
            <p:cNvSpPr/>
            <p:nvPr/>
          </p:nvSpPr>
          <p:spPr>
            <a:xfrm>
              <a:off x="4743293" y="1588789"/>
              <a:ext cx="156226" cy="927001"/>
            </a:xfrm>
            <a:custGeom>
              <a:rect b="b" l="l" r="r" t="t"/>
              <a:pathLst>
                <a:path extrusionOk="0" h="5014" w="845">
                  <a:moveTo>
                    <a:pt x="644" y="0"/>
                  </a:moveTo>
                  <a:lnTo>
                    <a:pt x="1" y="4845"/>
                  </a:lnTo>
                  <a:lnTo>
                    <a:pt x="352" y="5014"/>
                  </a:lnTo>
                  <a:lnTo>
                    <a:pt x="829" y="317"/>
                  </a:lnTo>
                  <a:cubicBezTo>
                    <a:pt x="845" y="191"/>
                    <a:pt x="779" y="75"/>
                    <a:pt x="670" y="16"/>
                  </a:cubicBezTo>
                  <a:lnTo>
                    <a:pt x="6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69"/>
            <p:cNvSpPr/>
            <p:nvPr/>
          </p:nvSpPr>
          <p:spPr>
            <a:xfrm>
              <a:off x="3404193" y="2526141"/>
              <a:ext cx="1026098" cy="232212"/>
            </a:xfrm>
            <a:custGeom>
              <a:rect b="b" l="l" r="r" t="t"/>
              <a:pathLst>
                <a:path extrusionOk="0" h="1256" w="5550">
                  <a:moveTo>
                    <a:pt x="195" y="1"/>
                  </a:moveTo>
                  <a:cubicBezTo>
                    <a:pt x="166" y="1"/>
                    <a:pt x="137" y="5"/>
                    <a:pt x="109" y="10"/>
                  </a:cubicBezTo>
                  <a:lnTo>
                    <a:pt x="0" y="26"/>
                  </a:lnTo>
                  <a:lnTo>
                    <a:pt x="5423" y="1255"/>
                  </a:lnTo>
                  <a:lnTo>
                    <a:pt x="5549" y="1005"/>
                  </a:lnTo>
                  <a:lnTo>
                    <a:pt x="259" y="10"/>
                  </a:lnTo>
                  <a:cubicBezTo>
                    <a:pt x="238" y="3"/>
                    <a:pt x="217" y="1"/>
                    <a:pt x="195" y="1"/>
                  </a:cubicBezTo>
                  <a:close/>
                </a:path>
              </a:pathLst>
            </a:custGeom>
            <a:solidFill>
              <a:srgbClr val="EDE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69"/>
            <p:cNvSpPr/>
            <p:nvPr/>
          </p:nvSpPr>
          <p:spPr>
            <a:xfrm>
              <a:off x="3405672" y="2532427"/>
              <a:ext cx="1001139" cy="287492"/>
            </a:xfrm>
            <a:custGeom>
              <a:rect b="b" l="l" r="r" t="t"/>
              <a:pathLst>
                <a:path extrusionOk="0" h="1555" w="5415">
                  <a:moveTo>
                    <a:pt x="0" y="0"/>
                  </a:moveTo>
                  <a:lnTo>
                    <a:pt x="92" y="68"/>
                  </a:lnTo>
                  <a:cubicBezTo>
                    <a:pt x="127" y="92"/>
                    <a:pt x="177" y="118"/>
                    <a:pt x="227" y="134"/>
                  </a:cubicBezTo>
                  <a:lnTo>
                    <a:pt x="5415" y="1554"/>
                  </a:lnTo>
                  <a:lnTo>
                    <a:pt x="5415" y="1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69"/>
            <p:cNvSpPr/>
            <p:nvPr/>
          </p:nvSpPr>
          <p:spPr>
            <a:xfrm>
              <a:off x="5043357" y="2812338"/>
              <a:ext cx="1039779" cy="55650"/>
            </a:xfrm>
            <a:custGeom>
              <a:rect b="b" l="l" r="r" t="t"/>
              <a:pathLst>
                <a:path extrusionOk="0" h="301" w="5624">
                  <a:moveTo>
                    <a:pt x="0" y="0"/>
                  </a:moveTo>
                  <a:lnTo>
                    <a:pt x="66" y="267"/>
                  </a:lnTo>
                  <a:lnTo>
                    <a:pt x="5623" y="301"/>
                  </a:lnTo>
                  <a:lnTo>
                    <a:pt x="5523" y="259"/>
                  </a:lnTo>
                  <a:cubicBezTo>
                    <a:pt x="5481" y="233"/>
                    <a:pt x="5431" y="225"/>
                    <a:pt x="5381" y="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E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69"/>
            <p:cNvSpPr/>
            <p:nvPr/>
          </p:nvSpPr>
          <p:spPr>
            <a:xfrm>
              <a:off x="5040029" y="2861517"/>
              <a:ext cx="1041628" cy="60272"/>
            </a:xfrm>
            <a:custGeom>
              <a:rect b="b" l="l" r="r" t="t"/>
              <a:pathLst>
                <a:path extrusionOk="0" h="326" w="5634">
                  <a:moveTo>
                    <a:pt x="84" y="1"/>
                  </a:moveTo>
                  <a:lnTo>
                    <a:pt x="0" y="326"/>
                  </a:lnTo>
                  <a:lnTo>
                    <a:pt x="5382" y="117"/>
                  </a:lnTo>
                  <a:cubicBezTo>
                    <a:pt x="5433" y="117"/>
                    <a:pt x="5483" y="101"/>
                    <a:pt x="5533" y="85"/>
                  </a:cubicBezTo>
                  <a:lnTo>
                    <a:pt x="5633" y="3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69"/>
            <p:cNvSpPr/>
            <p:nvPr/>
          </p:nvSpPr>
          <p:spPr>
            <a:xfrm>
              <a:off x="4032977" y="3264559"/>
              <a:ext cx="937724" cy="311897"/>
            </a:xfrm>
            <a:custGeom>
              <a:rect b="b" l="l" r="r" t="t"/>
              <a:pathLst>
                <a:path extrusionOk="0" h="1687" w="5072">
                  <a:moveTo>
                    <a:pt x="125" y="1"/>
                  </a:moveTo>
                  <a:lnTo>
                    <a:pt x="32" y="687"/>
                  </a:lnTo>
                  <a:cubicBezTo>
                    <a:pt x="0" y="895"/>
                    <a:pt x="151" y="1088"/>
                    <a:pt x="351" y="1114"/>
                  </a:cubicBezTo>
                  <a:lnTo>
                    <a:pt x="4555" y="1681"/>
                  </a:lnTo>
                  <a:cubicBezTo>
                    <a:pt x="4575" y="1684"/>
                    <a:pt x="4594" y="1686"/>
                    <a:pt x="4614" y="1686"/>
                  </a:cubicBezTo>
                  <a:cubicBezTo>
                    <a:pt x="4798" y="1686"/>
                    <a:pt x="4958" y="1546"/>
                    <a:pt x="4980" y="1364"/>
                  </a:cubicBezTo>
                  <a:lnTo>
                    <a:pt x="5072" y="67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69"/>
            <p:cNvSpPr/>
            <p:nvPr/>
          </p:nvSpPr>
          <p:spPr>
            <a:xfrm>
              <a:off x="4142612" y="3290998"/>
              <a:ext cx="712167" cy="237019"/>
            </a:xfrm>
            <a:custGeom>
              <a:rect b="b" l="l" r="r" t="t"/>
              <a:pathLst>
                <a:path extrusionOk="0" h="1282" w="3852">
                  <a:moveTo>
                    <a:pt x="91" y="0"/>
                  </a:moveTo>
                  <a:lnTo>
                    <a:pt x="25" y="519"/>
                  </a:lnTo>
                  <a:cubicBezTo>
                    <a:pt x="1" y="678"/>
                    <a:pt x="109" y="820"/>
                    <a:pt x="268" y="844"/>
                  </a:cubicBezTo>
                  <a:lnTo>
                    <a:pt x="3460" y="1279"/>
                  </a:lnTo>
                  <a:cubicBezTo>
                    <a:pt x="3471" y="1281"/>
                    <a:pt x="3481" y="1281"/>
                    <a:pt x="3491" y="1281"/>
                  </a:cubicBezTo>
                  <a:cubicBezTo>
                    <a:pt x="3637" y="1281"/>
                    <a:pt x="3762" y="1177"/>
                    <a:pt x="3777" y="1029"/>
                  </a:cubicBezTo>
                  <a:lnTo>
                    <a:pt x="3851" y="509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69"/>
            <p:cNvSpPr/>
            <p:nvPr/>
          </p:nvSpPr>
          <p:spPr>
            <a:xfrm>
              <a:off x="4916528" y="3181178"/>
              <a:ext cx="2329704" cy="182664"/>
            </a:xfrm>
            <a:custGeom>
              <a:rect b="b" l="l" r="r" t="t"/>
              <a:pathLst>
                <a:path extrusionOk="0" h="988" w="12601">
                  <a:moveTo>
                    <a:pt x="84" y="0"/>
                  </a:moveTo>
                  <a:lnTo>
                    <a:pt x="0" y="578"/>
                  </a:lnTo>
                  <a:lnTo>
                    <a:pt x="12560" y="987"/>
                  </a:lnTo>
                  <a:cubicBezTo>
                    <a:pt x="12600" y="903"/>
                    <a:pt x="12592" y="787"/>
                    <a:pt x="12492" y="728"/>
                  </a:cubicBezTo>
                  <a:cubicBezTo>
                    <a:pt x="12299" y="586"/>
                    <a:pt x="12059" y="512"/>
                    <a:pt x="11816" y="494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69"/>
            <p:cNvSpPr/>
            <p:nvPr/>
          </p:nvSpPr>
          <p:spPr>
            <a:xfrm>
              <a:off x="4825196" y="3288039"/>
              <a:ext cx="2413456" cy="108341"/>
            </a:xfrm>
            <a:custGeom>
              <a:rect b="b" l="l" r="r" t="t"/>
              <a:pathLst>
                <a:path extrusionOk="0" h="586" w="13054">
                  <a:moveTo>
                    <a:pt x="494" y="0"/>
                  </a:moveTo>
                  <a:lnTo>
                    <a:pt x="1" y="586"/>
                  </a:lnTo>
                  <a:lnTo>
                    <a:pt x="12869" y="525"/>
                  </a:lnTo>
                  <a:lnTo>
                    <a:pt x="12928" y="517"/>
                  </a:lnTo>
                  <a:cubicBezTo>
                    <a:pt x="12986" y="501"/>
                    <a:pt x="13028" y="459"/>
                    <a:pt x="13054" y="409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69"/>
            <p:cNvSpPr/>
            <p:nvPr/>
          </p:nvSpPr>
          <p:spPr>
            <a:xfrm>
              <a:off x="1897775" y="2636885"/>
              <a:ext cx="2283669" cy="562967"/>
            </a:xfrm>
            <a:custGeom>
              <a:rect b="b" l="l" r="r" t="t"/>
              <a:pathLst>
                <a:path extrusionOk="0" h="3045" w="12352">
                  <a:moveTo>
                    <a:pt x="592" y="1"/>
                  </a:moveTo>
                  <a:cubicBezTo>
                    <a:pt x="441" y="1"/>
                    <a:pt x="290" y="27"/>
                    <a:pt x="143" y="79"/>
                  </a:cubicBezTo>
                  <a:cubicBezTo>
                    <a:pt x="42" y="121"/>
                    <a:pt x="0" y="229"/>
                    <a:pt x="18" y="321"/>
                  </a:cubicBezTo>
                  <a:lnTo>
                    <a:pt x="12283" y="3045"/>
                  </a:lnTo>
                  <a:lnTo>
                    <a:pt x="12352" y="2469"/>
                  </a:lnTo>
                  <a:lnTo>
                    <a:pt x="863" y="29"/>
                  </a:lnTo>
                  <a:cubicBezTo>
                    <a:pt x="772" y="10"/>
                    <a:pt x="682" y="1"/>
                    <a:pt x="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69"/>
            <p:cNvSpPr/>
            <p:nvPr/>
          </p:nvSpPr>
          <p:spPr>
            <a:xfrm>
              <a:off x="1901103" y="2696232"/>
              <a:ext cx="2291064" cy="621205"/>
            </a:xfrm>
            <a:custGeom>
              <a:rect b="b" l="l" r="r" t="t"/>
              <a:pathLst>
                <a:path extrusionOk="0" h="3360" w="12392">
                  <a:moveTo>
                    <a:pt x="0" y="0"/>
                  </a:moveTo>
                  <a:lnTo>
                    <a:pt x="0" y="0"/>
                  </a:lnTo>
                  <a:cubicBezTo>
                    <a:pt x="8" y="51"/>
                    <a:pt x="42" y="101"/>
                    <a:pt x="93" y="135"/>
                  </a:cubicBezTo>
                  <a:lnTo>
                    <a:pt x="151" y="159"/>
                  </a:lnTo>
                  <a:lnTo>
                    <a:pt x="12392" y="3359"/>
                  </a:lnTo>
                  <a:lnTo>
                    <a:pt x="12265" y="2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69"/>
            <p:cNvSpPr/>
            <p:nvPr/>
          </p:nvSpPr>
          <p:spPr>
            <a:xfrm>
              <a:off x="4045179" y="3020700"/>
              <a:ext cx="1016854" cy="459618"/>
            </a:xfrm>
            <a:custGeom>
              <a:rect b="b" l="l" r="r" t="t"/>
              <a:pathLst>
                <a:path extrusionOk="0" h="2486" w="5500">
                  <a:moveTo>
                    <a:pt x="1" y="0"/>
                  </a:moveTo>
                  <a:cubicBezTo>
                    <a:pt x="143" y="1346"/>
                    <a:pt x="1262" y="2423"/>
                    <a:pt x="2658" y="2483"/>
                  </a:cubicBezTo>
                  <a:cubicBezTo>
                    <a:pt x="2697" y="2484"/>
                    <a:pt x="2737" y="2485"/>
                    <a:pt x="2776" y="2485"/>
                  </a:cubicBezTo>
                  <a:cubicBezTo>
                    <a:pt x="4113" y="2485"/>
                    <a:pt x="5248" y="1532"/>
                    <a:pt x="5499" y="243"/>
                  </a:cubicBezTo>
                  <a:lnTo>
                    <a:pt x="5499" y="243"/>
                  </a:lnTo>
                  <a:cubicBezTo>
                    <a:pt x="4757" y="719"/>
                    <a:pt x="3869" y="999"/>
                    <a:pt x="2931" y="999"/>
                  </a:cubicBezTo>
                  <a:cubicBezTo>
                    <a:pt x="2865" y="999"/>
                    <a:pt x="2800" y="998"/>
                    <a:pt x="2734" y="995"/>
                  </a:cubicBezTo>
                  <a:cubicBezTo>
                    <a:pt x="1697" y="945"/>
                    <a:pt x="761" y="58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69"/>
            <p:cNvSpPr/>
            <p:nvPr/>
          </p:nvSpPr>
          <p:spPr>
            <a:xfrm>
              <a:off x="4042221" y="2450339"/>
              <a:ext cx="631928" cy="728067"/>
            </a:xfrm>
            <a:custGeom>
              <a:rect b="b" l="l" r="r" t="t"/>
              <a:pathLst>
                <a:path extrusionOk="0" h="3938" w="3418">
                  <a:moveTo>
                    <a:pt x="2783" y="0"/>
                  </a:moveTo>
                  <a:cubicBezTo>
                    <a:pt x="1300" y="0"/>
                    <a:pt x="65" y="1172"/>
                    <a:pt x="9" y="2668"/>
                  </a:cubicBezTo>
                  <a:cubicBezTo>
                    <a:pt x="1" y="2810"/>
                    <a:pt x="1" y="2943"/>
                    <a:pt x="17" y="3085"/>
                  </a:cubicBezTo>
                  <a:cubicBezTo>
                    <a:pt x="526" y="3478"/>
                    <a:pt x="1120" y="3771"/>
                    <a:pt x="1771" y="3937"/>
                  </a:cubicBezTo>
                  <a:cubicBezTo>
                    <a:pt x="1821" y="3613"/>
                    <a:pt x="1938" y="3312"/>
                    <a:pt x="2122" y="3043"/>
                  </a:cubicBezTo>
                  <a:cubicBezTo>
                    <a:pt x="2439" y="2592"/>
                    <a:pt x="2932" y="2259"/>
                    <a:pt x="3101" y="1731"/>
                  </a:cubicBezTo>
                  <a:cubicBezTo>
                    <a:pt x="3251" y="1238"/>
                    <a:pt x="3083" y="671"/>
                    <a:pt x="3317" y="219"/>
                  </a:cubicBezTo>
                  <a:lnTo>
                    <a:pt x="3368" y="153"/>
                  </a:lnTo>
                  <a:cubicBezTo>
                    <a:pt x="3384" y="127"/>
                    <a:pt x="3402" y="93"/>
                    <a:pt x="3418" y="69"/>
                  </a:cubicBezTo>
                  <a:cubicBezTo>
                    <a:pt x="3251" y="27"/>
                    <a:pt x="3083" y="11"/>
                    <a:pt x="2908" y="3"/>
                  </a:cubicBezTo>
                  <a:cubicBezTo>
                    <a:pt x="2866" y="1"/>
                    <a:pt x="2825" y="0"/>
                    <a:pt x="2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69"/>
            <p:cNvSpPr/>
            <p:nvPr/>
          </p:nvSpPr>
          <p:spPr>
            <a:xfrm>
              <a:off x="4369647" y="2463096"/>
              <a:ext cx="712352" cy="742303"/>
            </a:xfrm>
            <a:custGeom>
              <a:rect b="b" l="l" r="r" t="t"/>
              <a:pathLst>
                <a:path extrusionOk="0" h="4015" w="3853">
                  <a:moveTo>
                    <a:pt x="1647" y="0"/>
                  </a:moveTo>
                  <a:cubicBezTo>
                    <a:pt x="1631" y="24"/>
                    <a:pt x="1613" y="58"/>
                    <a:pt x="1597" y="84"/>
                  </a:cubicBezTo>
                  <a:lnTo>
                    <a:pt x="1546" y="150"/>
                  </a:lnTo>
                  <a:cubicBezTo>
                    <a:pt x="1312" y="602"/>
                    <a:pt x="1480" y="1169"/>
                    <a:pt x="1330" y="1662"/>
                  </a:cubicBezTo>
                  <a:cubicBezTo>
                    <a:pt x="1161" y="2190"/>
                    <a:pt x="668" y="2523"/>
                    <a:pt x="351" y="2974"/>
                  </a:cubicBezTo>
                  <a:cubicBezTo>
                    <a:pt x="167" y="3243"/>
                    <a:pt x="50" y="3544"/>
                    <a:pt x="0" y="3868"/>
                  </a:cubicBezTo>
                  <a:cubicBezTo>
                    <a:pt x="309" y="3945"/>
                    <a:pt x="636" y="3995"/>
                    <a:pt x="979" y="4011"/>
                  </a:cubicBezTo>
                  <a:cubicBezTo>
                    <a:pt x="1045" y="4014"/>
                    <a:pt x="1110" y="4015"/>
                    <a:pt x="1176" y="4015"/>
                  </a:cubicBezTo>
                  <a:cubicBezTo>
                    <a:pt x="2114" y="4015"/>
                    <a:pt x="3002" y="3735"/>
                    <a:pt x="3744" y="3259"/>
                  </a:cubicBezTo>
                  <a:cubicBezTo>
                    <a:pt x="3776" y="3124"/>
                    <a:pt x="3794" y="2974"/>
                    <a:pt x="3802" y="2832"/>
                  </a:cubicBezTo>
                  <a:cubicBezTo>
                    <a:pt x="3853" y="1470"/>
                    <a:pt x="2924" y="293"/>
                    <a:pt x="1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69"/>
            <p:cNvSpPr/>
            <p:nvPr/>
          </p:nvSpPr>
          <p:spPr>
            <a:xfrm>
              <a:off x="5651618" y="3403406"/>
              <a:ext cx="562782" cy="549471"/>
            </a:xfrm>
            <a:custGeom>
              <a:rect b="b" l="l" r="r" t="t"/>
              <a:pathLst>
                <a:path extrusionOk="0" h="2972" w="3044">
                  <a:moveTo>
                    <a:pt x="1530" y="1"/>
                  </a:moveTo>
                  <a:cubicBezTo>
                    <a:pt x="738" y="1"/>
                    <a:pt x="76" y="623"/>
                    <a:pt x="43" y="1424"/>
                  </a:cubicBezTo>
                  <a:cubicBezTo>
                    <a:pt x="1" y="2242"/>
                    <a:pt x="645" y="2936"/>
                    <a:pt x="1465" y="2970"/>
                  </a:cubicBezTo>
                  <a:cubicBezTo>
                    <a:pt x="1489" y="2971"/>
                    <a:pt x="1513" y="2971"/>
                    <a:pt x="1537" y="2971"/>
                  </a:cubicBezTo>
                  <a:cubicBezTo>
                    <a:pt x="2324" y="2971"/>
                    <a:pt x="2978" y="2344"/>
                    <a:pt x="3009" y="1548"/>
                  </a:cubicBezTo>
                  <a:cubicBezTo>
                    <a:pt x="3043" y="730"/>
                    <a:pt x="2407" y="36"/>
                    <a:pt x="1589" y="2"/>
                  </a:cubicBezTo>
                  <a:cubicBezTo>
                    <a:pt x="1569" y="1"/>
                    <a:pt x="1549" y="1"/>
                    <a:pt x="1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69"/>
            <p:cNvSpPr/>
            <p:nvPr/>
          </p:nvSpPr>
          <p:spPr>
            <a:xfrm>
              <a:off x="4315476" y="2691425"/>
              <a:ext cx="221119" cy="147166"/>
            </a:xfrm>
            <a:custGeom>
              <a:rect b="b" l="l" r="r" t="t"/>
              <a:pathLst>
                <a:path extrusionOk="0" h="796" w="1196">
                  <a:moveTo>
                    <a:pt x="317" y="0"/>
                  </a:moveTo>
                  <a:cubicBezTo>
                    <a:pt x="282" y="0"/>
                    <a:pt x="249" y="24"/>
                    <a:pt x="235" y="61"/>
                  </a:cubicBezTo>
                  <a:lnTo>
                    <a:pt x="35" y="494"/>
                  </a:lnTo>
                  <a:cubicBezTo>
                    <a:pt x="0" y="554"/>
                    <a:pt x="43" y="620"/>
                    <a:pt x="101" y="636"/>
                  </a:cubicBezTo>
                  <a:lnTo>
                    <a:pt x="1021" y="794"/>
                  </a:lnTo>
                  <a:cubicBezTo>
                    <a:pt x="1026" y="795"/>
                    <a:pt x="1031" y="796"/>
                    <a:pt x="1036" y="796"/>
                  </a:cubicBezTo>
                  <a:cubicBezTo>
                    <a:pt x="1081" y="796"/>
                    <a:pt x="1122" y="757"/>
                    <a:pt x="1130" y="712"/>
                  </a:cubicBezTo>
                  <a:lnTo>
                    <a:pt x="1188" y="243"/>
                  </a:lnTo>
                  <a:cubicBezTo>
                    <a:pt x="1196" y="193"/>
                    <a:pt x="1162" y="143"/>
                    <a:pt x="1111" y="135"/>
                  </a:cubicBezTo>
                  <a:lnTo>
                    <a:pt x="335" y="2"/>
                  </a:lnTo>
                  <a:cubicBezTo>
                    <a:pt x="329" y="1"/>
                    <a:pt x="32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69"/>
            <p:cNvSpPr/>
            <p:nvPr/>
          </p:nvSpPr>
          <p:spPr>
            <a:xfrm>
              <a:off x="4206211" y="2686988"/>
              <a:ext cx="134225" cy="119249"/>
            </a:xfrm>
            <a:custGeom>
              <a:rect b="b" l="l" r="r" t="t"/>
              <a:pathLst>
                <a:path extrusionOk="0" h="645" w="726">
                  <a:moveTo>
                    <a:pt x="533" y="0"/>
                  </a:moveTo>
                  <a:cubicBezTo>
                    <a:pt x="517" y="0"/>
                    <a:pt x="499" y="8"/>
                    <a:pt x="491" y="16"/>
                  </a:cubicBezTo>
                  <a:lnTo>
                    <a:pt x="32" y="560"/>
                  </a:lnTo>
                  <a:cubicBezTo>
                    <a:pt x="0" y="592"/>
                    <a:pt x="28" y="645"/>
                    <a:pt x="73" y="645"/>
                  </a:cubicBezTo>
                  <a:cubicBezTo>
                    <a:pt x="76" y="645"/>
                    <a:pt x="79" y="645"/>
                    <a:pt x="82" y="644"/>
                  </a:cubicBezTo>
                  <a:lnTo>
                    <a:pt x="441" y="586"/>
                  </a:lnTo>
                  <a:cubicBezTo>
                    <a:pt x="467" y="586"/>
                    <a:pt x="483" y="568"/>
                    <a:pt x="499" y="544"/>
                  </a:cubicBezTo>
                  <a:lnTo>
                    <a:pt x="710" y="109"/>
                  </a:lnTo>
                  <a:cubicBezTo>
                    <a:pt x="726" y="58"/>
                    <a:pt x="692" y="8"/>
                    <a:pt x="642" y="8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69"/>
            <p:cNvSpPr/>
            <p:nvPr/>
          </p:nvSpPr>
          <p:spPr>
            <a:xfrm>
              <a:off x="4150192" y="2685509"/>
              <a:ext cx="129788" cy="119064"/>
            </a:xfrm>
            <a:custGeom>
              <a:rect b="b" l="l" r="r" t="t"/>
              <a:pathLst>
                <a:path extrusionOk="0" h="644" w="702">
                  <a:moveTo>
                    <a:pt x="586" y="0"/>
                  </a:moveTo>
                  <a:cubicBezTo>
                    <a:pt x="570" y="0"/>
                    <a:pt x="544" y="8"/>
                    <a:pt x="536" y="24"/>
                  </a:cubicBezTo>
                  <a:lnTo>
                    <a:pt x="10" y="602"/>
                  </a:lnTo>
                  <a:cubicBezTo>
                    <a:pt x="0" y="618"/>
                    <a:pt x="10" y="636"/>
                    <a:pt x="26" y="636"/>
                  </a:cubicBezTo>
                  <a:lnTo>
                    <a:pt x="160" y="644"/>
                  </a:lnTo>
                  <a:cubicBezTo>
                    <a:pt x="185" y="644"/>
                    <a:pt x="201" y="636"/>
                    <a:pt x="211" y="618"/>
                  </a:cubicBezTo>
                  <a:lnTo>
                    <a:pt x="694" y="34"/>
                  </a:lnTo>
                  <a:cubicBezTo>
                    <a:pt x="702" y="24"/>
                    <a:pt x="694" y="8"/>
                    <a:pt x="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69"/>
            <p:cNvSpPr/>
            <p:nvPr/>
          </p:nvSpPr>
          <p:spPr>
            <a:xfrm>
              <a:off x="4562848" y="2730251"/>
              <a:ext cx="210027" cy="131636"/>
            </a:xfrm>
            <a:custGeom>
              <a:rect b="b" l="l" r="r" t="t"/>
              <a:pathLst>
                <a:path extrusionOk="0" h="712" w="1136">
                  <a:moveTo>
                    <a:pt x="150" y="1"/>
                  </a:moveTo>
                  <a:cubicBezTo>
                    <a:pt x="92" y="1"/>
                    <a:pt x="50" y="33"/>
                    <a:pt x="42" y="93"/>
                  </a:cubicBezTo>
                  <a:lnTo>
                    <a:pt x="0" y="552"/>
                  </a:lnTo>
                  <a:cubicBezTo>
                    <a:pt x="0" y="611"/>
                    <a:pt x="42" y="661"/>
                    <a:pt x="92" y="661"/>
                  </a:cubicBezTo>
                  <a:lnTo>
                    <a:pt x="1019" y="711"/>
                  </a:lnTo>
                  <a:cubicBezTo>
                    <a:pt x="1023" y="711"/>
                    <a:pt x="1027" y="712"/>
                    <a:pt x="1031" y="712"/>
                  </a:cubicBezTo>
                  <a:cubicBezTo>
                    <a:pt x="1093" y="712"/>
                    <a:pt x="1136" y="657"/>
                    <a:pt x="1119" y="595"/>
                  </a:cubicBezTo>
                  <a:lnTo>
                    <a:pt x="1019" y="125"/>
                  </a:lnTo>
                  <a:cubicBezTo>
                    <a:pt x="1011" y="83"/>
                    <a:pt x="977" y="51"/>
                    <a:pt x="927" y="43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69"/>
            <p:cNvSpPr/>
            <p:nvPr/>
          </p:nvSpPr>
          <p:spPr>
            <a:xfrm>
              <a:off x="4769916" y="2746705"/>
              <a:ext cx="109081" cy="138662"/>
            </a:xfrm>
            <a:custGeom>
              <a:rect b="b" l="l" r="r" t="t"/>
              <a:pathLst>
                <a:path extrusionOk="0" h="750" w="590">
                  <a:moveTo>
                    <a:pt x="70" y="0"/>
                  </a:moveTo>
                  <a:cubicBezTo>
                    <a:pt x="30" y="0"/>
                    <a:pt x="0" y="43"/>
                    <a:pt x="7" y="86"/>
                  </a:cubicBezTo>
                  <a:lnTo>
                    <a:pt x="117" y="564"/>
                  </a:lnTo>
                  <a:cubicBezTo>
                    <a:pt x="117" y="580"/>
                    <a:pt x="133" y="606"/>
                    <a:pt x="158" y="614"/>
                  </a:cubicBezTo>
                  <a:lnTo>
                    <a:pt x="500" y="746"/>
                  </a:lnTo>
                  <a:cubicBezTo>
                    <a:pt x="506" y="749"/>
                    <a:pt x="513" y="750"/>
                    <a:pt x="519" y="750"/>
                  </a:cubicBezTo>
                  <a:cubicBezTo>
                    <a:pt x="555" y="750"/>
                    <a:pt x="589" y="708"/>
                    <a:pt x="569" y="672"/>
                  </a:cubicBezTo>
                  <a:lnTo>
                    <a:pt x="242" y="44"/>
                  </a:lnTo>
                  <a:cubicBezTo>
                    <a:pt x="234" y="36"/>
                    <a:pt x="218" y="20"/>
                    <a:pt x="200" y="20"/>
                  </a:cubicBezTo>
                  <a:lnTo>
                    <a:pt x="91" y="4"/>
                  </a:lnTo>
                  <a:cubicBezTo>
                    <a:pt x="84" y="2"/>
                    <a:pt x="7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69"/>
            <p:cNvSpPr/>
            <p:nvPr/>
          </p:nvSpPr>
          <p:spPr>
            <a:xfrm>
              <a:off x="4830003" y="2754840"/>
              <a:ext cx="102240" cy="142544"/>
            </a:xfrm>
            <a:custGeom>
              <a:rect b="b" l="l" r="r" t="t"/>
              <a:pathLst>
                <a:path extrusionOk="0" h="771" w="553">
                  <a:moveTo>
                    <a:pt x="25" y="0"/>
                  </a:moveTo>
                  <a:cubicBezTo>
                    <a:pt x="17" y="0"/>
                    <a:pt x="1" y="18"/>
                    <a:pt x="9" y="34"/>
                  </a:cubicBezTo>
                  <a:lnTo>
                    <a:pt x="352" y="712"/>
                  </a:lnTo>
                  <a:cubicBezTo>
                    <a:pt x="360" y="728"/>
                    <a:pt x="376" y="736"/>
                    <a:pt x="394" y="744"/>
                  </a:cubicBezTo>
                  <a:lnTo>
                    <a:pt x="526" y="770"/>
                  </a:lnTo>
                  <a:cubicBezTo>
                    <a:pt x="544" y="770"/>
                    <a:pt x="552" y="752"/>
                    <a:pt x="544" y="736"/>
                  </a:cubicBezTo>
                  <a:lnTo>
                    <a:pt x="167" y="50"/>
                  </a:lnTo>
                  <a:cubicBezTo>
                    <a:pt x="159" y="34"/>
                    <a:pt x="143" y="26"/>
                    <a:pt x="117" y="18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69"/>
            <p:cNvSpPr/>
            <p:nvPr/>
          </p:nvSpPr>
          <p:spPr>
            <a:xfrm>
              <a:off x="5821894" y="3567396"/>
              <a:ext cx="224078" cy="221304"/>
            </a:xfrm>
            <a:custGeom>
              <a:rect b="b" l="l" r="r" t="t"/>
              <a:pathLst>
                <a:path extrusionOk="0" h="1197" w="1212">
                  <a:moveTo>
                    <a:pt x="611" y="1"/>
                  </a:moveTo>
                  <a:cubicBezTo>
                    <a:pt x="293" y="1"/>
                    <a:pt x="24" y="249"/>
                    <a:pt x="8" y="579"/>
                  </a:cubicBezTo>
                  <a:cubicBezTo>
                    <a:pt x="0" y="903"/>
                    <a:pt x="251" y="1180"/>
                    <a:pt x="576" y="1196"/>
                  </a:cubicBezTo>
                  <a:cubicBezTo>
                    <a:pt x="581" y="1196"/>
                    <a:pt x="586" y="1196"/>
                    <a:pt x="592" y="1196"/>
                  </a:cubicBezTo>
                  <a:cubicBezTo>
                    <a:pt x="919" y="1196"/>
                    <a:pt x="1186" y="949"/>
                    <a:pt x="1204" y="629"/>
                  </a:cubicBezTo>
                  <a:cubicBezTo>
                    <a:pt x="1212" y="294"/>
                    <a:pt x="961" y="17"/>
                    <a:pt x="626" y="1"/>
                  </a:cubicBezTo>
                  <a:cubicBezTo>
                    <a:pt x="621" y="1"/>
                    <a:pt x="616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69"/>
            <p:cNvSpPr/>
            <p:nvPr/>
          </p:nvSpPr>
          <p:spPr>
            <a:xfrm>
              <a:off x="6669763" y="3355706"/>
              <a:ext cx="124056" cy="204110"/>
            </a:xfrm>
            <a:custGeom>
              <a:rect b="b" l="l" r="r" t="t"/>
              <a:pathLst>
                <a:path extrusionOk="0" h="1104" w="671">
                  <a:moveTo>
                    <a:pt x="1" y="1"/>
                  </a:moveTo>
                  <a:lnTo>
                    <a:pt x="9" y="779"/>
                  </a:lnTo>
                  <a:cubicBezTo>
                    <a:pt x="9" y="962"/>
                    <a:pt x="151" y="1104"/>
                    <a:pt x="336" y="1104"/>
                  </a:cubicBezTo>
                  <a:lnTo>
                    <a:pt x="344" y="1104"/>
                  </a:lnTo>
                  <a:cubicBezTo>
                    <a:pt x="528" y="1104"/>
                    <a:pt x="670" y="954"/>
                    <a:pt x="670" y="779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69"/>
            <p:cNvSpPr/>
            <p:nvPr/>
          </p:nvSpPr>
          <p:spPr>
            <a:xfrm>
              <a:off x="2220764" y="2815296"/>
              <a:ext cx="162512" cy="214094"/>
            </a:xfrm>
            <a:custGeom>
              <a:rect b="b" l="l" r="r" t="t"/>
              <a:pathLst>
                <a:path extrusionOk="0" h="1158" w="879">
                  <a:moveTo>
                    <a:pt x="227" y="0"/>
                  </a:moveTo>
                  <a:lnTo>
                    <a:pt x="42" y="752"/>
                  </a:lnTo>
                  <a:cubicBezTo>
                    <a:pt x="0" y="927"/>
                    <a:pt x="108" y="1103"/>
                    <a:pt x="285" y="1145"/>
                  </a:cubicBezTo>
                  <a:lnTo>
                    <a:pt x="293" y="1145"/>
                  </a:lnTo>
                  <a:cubicBezTo>
                    <a:pt x="322" y="1154"/>
                    <a:pt x="351" y="1158"/>
                    <a:pt x="380" y="1158"/>
                  </a:cubicBezTo>
                  <a:cubicBezTo>
                    <a:pt x="524" y="1158"/>
                    <a:pt x="651" y="1058"/>
                    <a:pt x="686" y="911"/>
                  </a:cubicBezTo>
                  <a:lnTo>
                    <a:pt x="878" y="159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69"/>
            <p:cNvSpPr/>
            <p:nvPr/>
          </p:nvSpPr>
          <p:spPr>
            <a:xfrm>
              <a:off x="5863308" y="3273804"/>
              <a:ext cx="165655" cy="153452"/>
            </a:xfrm>
            <a:custGeom>
              <a:rect b="b" l="l" r="r" t="t"/>
              <a:pathLst>
                <a:path extrusionOk="0" h="830" w="896">
                  <a:moveTo>
                    <a:pt x="456" y="1"/>
                  </a:moveTo>
                  <a:cubicBezTo>
                    <a:pt x="227" y="1"/>
                    <a:pt x="27" y="190"/>
                    <a:pt x="19" y="420"/>
                  </a:cubicBezTo>
                  <a:lnTo>
                    <a:pt x="1" y="787"/>
                  </a:lnTo>
                  <a:lnTo>
                    <a:pt x="871" y="829"/>
                  </a:lnTo>
                  <a:lnTo>
                    <a:pt x="887" y="462"/>
                  </a:lnTo>
                  <a:cubicBezTo>
                    <a:pt x="895" y="219"/>
                    <a:pt x="711" y="19"/>
                    <a:pt x="470" y="1"/>
                  </a:cubicBezTo>
                  <a:cubicBezTo>
                    <a:pt x="466" y="1"/>
                    <a:pt x="461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69"/>
            <p:cNvSpPr/>
            <p:nvPr/>
          </p:nvSpPr>
          <p:spPr>
            <a:xfrm>
              <a:off x="3071960" y="2921049"/>
              <a:ext cx="182664" cy="166209"/>
            </a:xfrm>
            <a:custGeom>
              <a:rect b="b" l="l" r="r" t="t"/>
              <a:pathLst>
                <a:path extrusionOk="0" h="899" w="988">
                  <a:moveTo>
                    <a:pt x="508" y="0"/>
                  </a:moveTo>
                  <a:cubicBezTo>
                    <a:pt x="317" y="0"/>
                    <a:pt x="134" y="138"/>
                    <a:pt x="85" y="331"/>
                  </a:cubicBezTo>
                  <a:lnTo>
                    <a:pt x="0" y="690"/>
                  </a:lnTo>
                  <a:lnTo>
                    <a:pt x="845" y="898"/>
                  </a:lnTo>
                  <a:lnTo>
                    <a:pt x="929" y="547"/>
                  </a:lnTo>
                  <a:cubicBezTo>
                    <a:pt x="987" y="315"/>
                    <a:pt x="845" y="72"/>
                    <a:pt x="610" y="14"/>
                  </a:cubicBezTo>
                  <a:cubicBezTo>
                    <a:pt x="576" y="5"/>
                    <a:pt x="542" y="0"/>
                    <a:pt x="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69"/>
            <p:cNvSpPr/>
            <p:nvPr/>
          </p:nvSpPr>
          <p:spPr>
            <a:xfrm>
              <a:off x="2985620" y="3210574"/>
              <a:ext cx="225557" cy="219640"/>
            </a:xfrm>
            <a:custGeom>
              <a:rect b="b" l="l" r="r" t="t"/>
              <a:pathLst>
                <a:path extrusionOk="0" h="1188" w="1220">
                  <a:moveTo>
                    <a:pt x="602" y="1"/>
                  </a:moveTo>
                  <a:cubicBezTo>
                    <a:pt x="291" y="1"/>
                    <a:pt x="32" y="253"/>
                    <a:pt x="16" y="569"/>
                  </a:cubicBezTo>
                  <a:cubicBezTo>
                    <a:pt x="0" y="894"/>
                    <a:pt x="259" y="1171"/>
                    <a:pt x="584" y="1187"/>
                  </a:cubicBezTo>
                  <a:cubicBezTo>
                    <a:pt x="595" y="1188"/>
                    <a:pt x="606" y="1188"/>
                    <a:pt x="616" y="1188"/>
                  </a:cubicBezTo>
                  <a:cubicBezTo>
                    <a:pt x="936" y="1188"/>
                    <a:pt x="1196" y="934"/>
                    <a:pt x="1203" y="620"/>
                  </a:cubicBezTo>
                  <a:cubicBezTo>
                    <a:pt x="1219" y="293"/>
                    <a:pt x="969" y="10"/>
                    <a:pt x="634" y="2"/>
                  </a:cubicBezTo>
                  <a:cubicBezTo>
                    <a:pt x="623" y="1"/>
                    <a:pt x="612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0"/>
          <p:cNvSpPr txBox="1"/>
          <p:nvPr>
            <p:ph idx="2" type="title"/>
          </p:nvPr>
        </p:nvSpPr>
        <p:spPr>
          <a:xfrm>
            <a:off x="4576075" y="376969"/>
            <a:ext cx="3855300" cy="1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5" name="Google Shape;735;p70"/>
          <p:cNvGrpSpPr/>
          <p:nvPr/>
        </p:nvGrpSpPr>
        <p:grpSpPr>
          <a:xfrm>
            <a:off x="-490748" y="376963"/>
            <a:ext cx="2883854" cy="1473784"/>
            <a:chOff x="176650" y="2228775"/>
            <a:chExt cx="3385600" cy="1730200"/>
          </a:xfrm>
        </p:grpSpPr>
        <p:sp>
          <p:nvSpPr>
            <p:cNvPr id="736" name="Google Shape;736;p70"/>
            <p:cNvSpPr/>
            <p:nvPr/>
          </p:nvSpPr>
          <p:spPr>
            <a:xfrm>
              <a:off x="2251025" y="2962700"/>
              <a:ext cx="1311225" cy="533850"/>
            </a:xfrm>
            <a:custGeom>
              <a:rect b="b" l="l" r="r" t="t"/>
              <a:pathLst>
                <a:path extrusionOk="0" h="21354" w="52449">
                  <a:moveTo>
                    <a:pt x="18798" y="0"/>
                  </a:moveTo>
                  <a:lnTo>
                    <a:pt x="1" y="12749"/>
                  </a:lnTo>
                  <a:lnTo>
                    <a:pt x="52449" y="21354"/>
                  </a:lnTo>
                  <a:lnTo>
                    <a:pt x="48138" y="16358"/>
                  </a:lnTo>
                  <a:lnTo>
                    <a:pt x="18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70"/>
            <p:cNvSpPr/>
            <p:nvPr/>
          </p:nvSpPr>
          <p:spPr>
            <a:xfrm>
              <a:off x="2426475" y="3461850"/>
              <a:ext cx="1007975" cy="497125"/>
            </a:xfrm>
            <a:custGeom>
              <a:rect b="b" l="l" r="r" t="t"/>
              <a:pathLst>
                <a:path extrusionOk="0" h="19885" w="40319">
                  <a:moveTo>
                    <a:pt x="36726" y="1"/>
                  </a:moveTo>
                  <a:cubicBezTo>
                    <a:pt x="35974" y="385"/>
                    <a:pt x="34721" y="2140"/>
                    <a:pt x="34721" y="2140"/>
                  </a:cubicBezTo>
                  <a:cubicBezTo>
                    <a:pt x="34721" y="2140"/>
                    <a:pt x="34971" y="1505"/>
                    <a:pt x="33718" y="1388"/>
                  </a:cubicBezTo>
                  <a:cubicBezTo>
                    <a:pt x="33693" y="1385"/>
                    <a:pt x="33668" y="1384"/>
                    <a:pt x="33641" y="1384"/>
                  </a:cubicBezTo>
                  <a:cubicBezTo>
                    <a:pt x="32372" y="1384"/>
                    <a:pt x="29725" y="4495"/>
                    <a:pt x="29725" y="4495"/>
                  </a:cubicBezTo>
                  <a:cubicBezTo>
                    <a:pt x="29725" y="4495"/>
                    <a:pt x="30654" y="3102"/>
                    <a:pt x="29382" y="3102"/>
                  </a:cubicBezTo>
                  <a:cubicBezTo>
                    <a:pt x="29333" y="3102"/>
                    <a:pt x="29280" y="3104"/>
                    <a:pt x="29224" y="3109"/>
                  </a:cubicBezTo>
                  <a:cubicBezTo>
                    <a:pt x="27737" y="3242"/>
                    <a:pt x="25732" y="6350"/>
                    <a:pt x="25732" y="6350"/>
                  </a:cubicBezTo>
                  <a:cubicBezTo>
                    <a:pt x="25732" y="6350"/>
                    <a:pt x="25989" y="5005"/>
                    <a:pt x="24843" y="5005"/>
                  </a:cubicBezTo>
                  <a:cubicBezTo>
                    <a:pt x="24590" y="5005"/>
                    <a:pt x="24268" y="5070"/>
                    <a:pt x="23860" y="5231"/>
                  </a:cubicBezTo>
                  <a:cubicBezTo>
                    <a:pt x="21621" y="6083"/>
                    <a:pt x="20368" y="8840"/>
                    <a:pt x="20368" y="8840"/>
                  </a:cubicBezTo>
                  <a:cubicBezTo>
                    <a:pt x="20368" y="8840"/>
                    <a:pt x="19680" y="7775"/>
                    <a:pt x="18921" y="7775"/>
                  </a:cubicBezTo>
                  <a:cubicBezTo>
                    <a:pt x="18819" y="7775"/>
                    <a:pt x="18716" y="7794"/>
                    <a:pt x="18614" y="7837"/>
                  </a:cubicBezTo>
                  <a:cubicBezTo>
                    <a:pt x="17728" y="8221"/>
                    <a:pt x="17110" y="10477"/>
                    <a:pt x="17110" y="10477"/>
                  </a:cubicBezTo>
                  <a:cubicBezTo>
                    <a:pt x="17110" y="10477"/>
                    <a:pt x="16636" y="10209"/>
                    <a:pt x="16087" y="10209"/>
                  </a:cubicBezTo>
                  <a:cubicBezTo>
                    <a:pt x="15886" y="10209"/>
                    <a:pt x="15674" y="10245"/>
                    <a:pt x="15472" y="10343"/>
                  </a:cubicBezTo>
                  <a:cubicBezTo>
                    <a:pt x="14721" y="10728"/>
                    <a:pt x="13601" y="12348"/>
                    <a:pt x="13601" y="12348"/>
                  </a:cubicBezTo>
                  <a:lnTo>
                    <a:pt x="0" y="19884"/>
                  </a:lnTo>
                  <a:lnTo>
                    <a:pt x="40318" y="736"/>
                  </a:lnTo>
                  <a:lnTo>
                    <a:pt x="367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70"/>
            <p:cNvSpPr/>
            <p:nvPr/>
          </p:nvSpPr>
          <p:spPr>
            <a:xfrm>
              <a:off x="1482850" y="3324025"/>
              <a:ext cx="1240225" cy="594000"/>
            </a:xfrm>
            <a:custGeom>
              <a:rect b="b" l="l" r="r" t="t"/>
              <a:pathLst>
                <a:path extrusionOk="0" h="23760" w="49609">
                  <a:moveTo>
                    <a:pt x="46584" y="0"/>
                  </a:moveTo>
                  <a:cubicBezTo>
                    <a:pt x="45949" y="318"/>
                    <a:pt x="44930" y="1754"/>
                    <a:pt x="44930" y="1754"/>
                  </a:cubicBezTo>
                  <a:cubicBezTo>
                    <a:pt x="44930" y="1754"/>
                    <a:pt x="45114" y="1237"/>
                    <a:pt x="44095" y="1136"/>
                  </a:cubicBezTo>
                  <a:cubicBezTo>
                    <a:pt x="44076" y="1134"/>
                    <a:pt x="44057" y="1133"/>
                    <a:pt x="44037" y="1133"/>
                  </a:cubicBezTo>
                  <a:cubicBezTo>
                    <a:pt x="42992" y="1133"/>
                    <a:pt x="40786" y="3709"/>
                    <a:pt x="40786" y="3709"/>
                  </a:cubicBezTo>
                  <a:cubicBezTo>
                    <a:pt x="40786" y="3709"/>
                    <a:pt x="41542" y="2567"/>
                    <a:pt x="40504" y="2567"/>
                  </a:cubicBezTo>
                  <a:cubicBezTo>
                    <a:pt x="40462" y="2567"/>
                    <a:pt x="40417" y="2569"/>
                    <a:pt x="40369" y="2573"/>
                  </a:cubicBezTo>
                  <a:cubicBezTo>
                    <a:pt x="39149" y="2673"/>
                    <a:pt x="37495" y="5247"/>
                    <a:pt x="37495" y="5247"/>
                  </a:cubicBezTo>
                  <a:cubicBezTo>
                    <a:pt x="37495" y="5247"/>
                    <a:pt x="37707" y="4139"/>
                    <a:pt x="36760" y="4139"/>
                  </a:cubicBezTo>
                  <a:cubicBezTo>
                    <a:pt x="36549" y="4139"/>
                    <a:pt x="36281" y="4194"/>
                    <a:pt x="35941" y="4328"/>
                  </a:cubicBezTo>
                  <a:cubicBezTo>
                    <a:pt x="34086" y="5046"/>
                    <a:pt x="33067" y="7318"/>
                    <a:pt x="33067" y="7318"/>
                  </a:cubicBezTo>
                  <a:cubicBezTo>
                    <a:pt x="33067" y="7318"/>
                    <a:pt x="32525" y="6428"/>
                    <a:pt x="31894" y="6428"/>
                  </a:cubicBezTo>
                  <a:cubicBezTo>
                    <a:pt x="31807" y="6428"/>
                    <a:pt x="31719" y="6445"/>
                    <a:pt x="31630" y="6483"/>
                  </a:cubicBezTo>
                  <a:cubicBezTo>
                    <a:pt x="30912" y="6800"/>
                    <a:pt x="30394" y="8655"/>
                    <a:pt x="30394" y="8655"/>
                  </a:cubicBezTo>
                  <a:cubicBezTo>
                    <a:pt x="30394" y="8655"/>
                    <a:pt x="30025" y="8436"/>
                    <a:pt x="29581" y="8436"/>
                  </a:cubicBezTo>
                  <a:cubicBezTo>
                    <a:pt x="29412" y="8436"/>
                    <a:pt x="29232" y="8467"/>
                    <a:pt x="29057" y="8555"/>
                  </a:cubicBezTo>
                  <a:cubicBezTo>
                    <a:pt x="28439" y="8856"/>
                    <a:pt x="27520" y="10192"/>
                    <a:pt x="27520" y="10192"/>
                  </a:cubicBezTo>
                  <a:lnTo>
                    <a:pt x="1" y="23760"/>
                  </a:lnTo>
                  <a:lnTo>
                    <a:pt x="1" y="23760"/>
                  </a:lnTo>
                  <a:lnTo>
                    <a:pt x="49608" y="618"/>
                  </a:lnTo>
                  <a:lnTo>
                    <a:pt x="46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70"/>
            <p:cNvSpPr/>
            <p:nvPr/>
          </p:nvSpPr>
          <p:spPr>
            <a:xfrm>
              <a:off x="2251025" y="2996950"/>
              <a:ext cx="1311225" cy="500025"/>
            </a:xfrm>
            <a:custGeom>
              <a:rect b="b" l="l" r="r" t="t"/>
              <a:pathLst>
                <a:path extrusionOk="0" h="20001" w="52449">
                  <a:moveTo>
                    <a:pt x="18380" y="0"/>
                  </a:moveTo>
                  <a:lnTo>
                    <a:pt x="1" y="11396"/>
                  </a:lnTo>
                  <a:lnTo>
                    <a:pt x="52449" y="20000"/>
                  </a:lnTo>
                  <a:cubicBezTo>
                    <a:pt x="51998" y="18062"/>
                    <a:pt x="50728" y="16425"/>
                    <a:pt x="48974" y="15539"/>
                  </a:cubicBezTo>
                  <a:lnTo>
                    <a:pt x="18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70"/>
            <p:cNvSpPr/>
            <p:nvPr/>
          </p:nvSpPr>
          <p:spPr>
            <a:xfrm>
              <a:off x="1252275" y="3541225"/>
              <a:ext cx="477050" cy="146225"/>
            </a:xfrm>
            <a:custGeom>
              <a:rect b="b" l="l" r="r" t="t"/>
              <a:pathLst>
                <a:path extrusionOk="0" h="5849" w="19082">
                  <a:moveTo>
                    <a:pt x="12900" y="1"/>
                  </a:moveTo>
                  <a:lnTo>
                    <a:pt x="1" y="2423"/>
                  </a:lnTo>
                  <a:lnTo>
                    <a:pt x="16826" y="5848"/>
                  </a:lnTo>
                  <a:lnTo>
                    <a:pt x="19082" y="4579"/>
                  </a:lnTo>
                  <a:lnTo>
                    <a:pt x="129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70"/>
            <p:cNvSpPr/>
            <p:nvPr/>
          </p:nvSpPr>
          <p:spPr>
            <a:xfrm>
              <a:off x="1252275" y="3549150"/>
              <a:ext cx="477050" cy="138300"/>
            </a:xfrm>
            <a:custGeom>
              <a:rect b="b" l="l" r="r" t="t"/>
              <a:pathLst>
                <a:path extrusionOk="0" h="5532" w="19082">
                  <a:moveTo>
                    <a:pt x="12448" y="1"/>
                  </a:moveTo>
                  <a:lnTo>
                    <a:pt x="1" y="2106"/>
                  </a:lnTo>
                  <a:lnTo>
                    <a:pt x="16826" y="5531"/>
                  </a:lnTo>
                  <a:lnTo>
                    <a:pt x="19082" y="4262"/>
                  </a:lnTo>
                  <a:lnTo>
                    <a:pt x="12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70"/>
            <p:cNvSpPr/>
            <p:nvPr/>
          </p:nvSpPr>
          <p:spPr>
            <a:xfrm>
              <a:off x="988700" y="2228775"/>
              <a:ext cx="2458700" cy="1404700"/>
            </a:xfrm>
            <a:custGeom>
              <a:rect b="b" l="l" r="r" t="t"/>
              <a:pathLst>
                <a:path extrusionOk="0" h="56188" w="98348">
                  <a:moveTo>
                    <a:pt x="83828" y="0"/>
                  </a:moveTo>
                  <a:cubicBezTo>
                    <a:pt x="77866" y="0"/>
                    <a:pt x="72048" y="4278"/>
                    <a:pt x="72048" y="4278"/>
                  </a:cubicBezTo>
                  <a:lnTo>
                    <a:pt x="6350" y="47954"/>
                  </a:lnTo>
                  <a:lnTo>
                    <a:pt x="1538" y="52281"/>
                  </a:lnTo>
                  <a:lnTo>
                    <a:pt x="385" y="54219"/>
                  </a:lnTo>
                  <a:cubicBezTo>
                    <a:pt x="0" y="54905"/>
                    <a:pt x="301" y="55757"/>
                    <a:pt x="1036" y="56041"/>
                  </a:cubicBezTo>
                  <a:cubicBezTo>
                    <a:pt x="1306" y="56134"/>
                    <a:pt x="1576" y="56187"/>
                    <a:pt x="1845" y="56187"/>
                  </a:cubicBezTo>
                  <a:cubicBezTo>
                    <a:pt x="1960" y="56187"/>
                    <a:pt x="2075" y="56178"/>
                    <a:pt x="2189" y="56158"/>
                  </a:cubicBezTo>
                  <a:lnTo>
                    <a:pt x="23743" y="53167"/>
                  </a:lnTo>
                  <a:cubicBezTo>
                    <a:pt x="26751" y="52749"/>
                    <a:pt x="29675" y="51897"/>
                    <a:pt x="32415" y="50610"/>
                  </a:cubicBezTo>
                  <a:lnTo>
                    <a:pt x="43977" y="45180"/>
                  </a:lnTo>
                  <a:cubicBezTo>
                    <a:pt x="43977" y="45180"/>
                    <a:pt x="52883" y="44261"/>
                    <a:pt x="62106" y="37628"/>
                  </a:cubicBezTo>
                  <a:cubicBezTo>
                    <a:pt x="70260" y="31780"/>
                    <a:pt x="69542" y="29240"/>
                    <a:pt x="69542" y="29240"/>
                  </a:cubicBezTo>
                  <a:cubicBezTo>
                    <a:pt x="69542" y="29240"/>
                    <a:pt x="91179" y="15239"/>
                    <a:pt x="94989" y="8672"/>
                  </a:cubicBezTo>
                  <a:cubicBezTo>
                    <a:pt x="98347" y="2857"/>
                    <a:pt x="90093" y="2089"/>
                    <a:pt x="90093" y="2089"/>
                  </a:cubicBezTo>
                  <a:cubicBezTo>
                    <a:pt x="88165" y="561"/>
                    <a:pt x="85987" y="0"/>
                    <a:pt x="8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70"/>
            <p:cNvSpPr/>
            <p:nvPr/>
          </p:nvSpPr>
          <p:spPr>
            <a:xfrm>
              <a:off x="1360475" y="2478375"/>
              <a:ext cx="1416075" cy="918800"/>
            </a:xfrm>
            <a:custGeom>
              <a:rect b="b" l="l" r="r" t="t"/>
              <a:pathLst>
                <a:path extrusionOk="0" h="36752" w="56643">
                  <a:moveTo>
                    <a:pt x="56071" y="0"/>
                  </a:moveTo>
                  <a:cubicBezTo>
                    <a:pt x="55972" y="0"/>
                    <a:pt x="55866" y="30"/>
                    <a:pt x="55757" y="92"/>
                  </a:cubicBezTo>
                  <a:cubicBezTo>
                    <a:pt x="55389" y="325"/>
                    <a:pt x="55138" y="910"/>
                    <a:pt x="55188" y="1378"/>
                  </a:cubicBezTo>
                  <a:cubicBezTo>
                    <a:pt x="55248" y="1700"/>
                    <a:pt x="55452" y="1894"/>
                    <a:pt x="55698" y="1894"/>
                  </a:cubicBezTo>
                  <a:cubicBezTo>
                    <a:pt x="55797" y="1894"/>
                    <a:pt x="55902" y="1863"/>
                    <a:pt x="56007" y="1796"/>
                  </a:cubicBezTo>
                  <a:cubicBezTo>
                    <a:pt x="56375" y="1562"/>
                    <a:pt x="56642" y="977"/>
                    <a:pt x="56575" y="509"/>
                  </a:cubicBezTo>
                  <a:cubicBezTo>
                    <a:pt x="56516" y="186"/>
                    <a:pt x="56319" y="0"/>
                    <a:pt x="56071" y="0"/>
                  </a:cubicBezTo>
                  <a:close/>
                  <a:moveTo>
                    <a:pt x="51840" y="2686"/>
                  </a:moveTo>
                  <a:cubicBezTo>
                    <a:pt x="51734" y="2686"/>
                    <a:pt x="51617" y="2723"/>
                    <a:pt x="51496" y="2798"/>
                  </a:cubicBezTo>
                  <a:cubicBezTo>
                    <a:pt x="51128" y="3032"/>
                    <a:pt x="50878" y="3617"/>
                    <a:pt x="50928" y="4068"/>
                  </a:cubicBezTo>
                  <a:cubicBezTo>
                    <a:pt x="50987" y="4399"/>
                    <a:pt x="51187" y="4587"/>
                    <a:pt x="51430" y="4587"/>
                  </a:cubicBezTo>
                  <a:cubicBezTo>
                    <a:pt x="51531" y="4587"/>
                    <a:pt x="51639" y="4555"/>
                    <a:pt x="51747" y="4486"/>
                  </a:cubicBezTo>
                  <a:cubicBezTo>
                    <a:pt x="52114" y="4252"/>
                    <a:pt x="52381" y="3667"/>
                    <a:pt x="52315" y="3216"/>
                  </a:cubicBezTo>
                  <a:cubicBezTo>
                    <a:pt x="52268" y="2878"/>
                    <a:pt x="52083" y="2686"/>
                    <a:pt x="51840" y="2686"/>
                  </a:cubicBezTo>
                  <a:close/>
                  <a:moveTo>
                    <a:pt x="47596" y="5360"/>
                  </a:moveTo>
                  <a:cubicBezTo>
                    <a:pt x="47490" y="5360"/>
                    <a:pt x="47373" y="5396"/>
                    <a:pt x="47252" y="5472"/>
                  </a:cubicBezTo>
                  <a:cubicBezTo>
                    <a:pt x="46884" y="5706"/>
                    <a:pt x="46634" y="6290"/>
                    <a:pt x="46684" y="6742"/>
                  </a:cubicBezTo>
                  <a:cubicBezTo>
                    <a:pt x="46743" y="7072"/>
                    <a:pt x="46943" y="7261"/>
                    <a:pt x="47186" y="7261"/>
                  </a:cubicBezTo>
                  <a:cubicBezTo>
                    <a:pt x="47287" y="7261"/>
                    <a:pt x="47395" y="7228"/>
                    <a:pt x="47503" y="7159"/>
                  </a:cubicBezTo>
                  <a:cubicBezTo>
                    <a:pt x="47887" y="6925"/>
                    <a:pt x="48137" y="6341"/>
                    <a:pt x="48071" y="5889"/>
                  </a:cubicBezTo>
                  <a:cubicBezTo>
                    <a:pt x="48024" y="5551"/>
                    <a:pt x="47839" y="5360"/>
                    <a:pt x="47596" y="5360"/>
                  </a:cubicBezTo>
                  <a:close/>
                  <a:moveTo>
                    <a:pt x="43344" y="8044"/>
                  </a:moveTo>
                  <a:cubicBezTo>
                    <a:pt x="43242" y="8044"/>
                    <a:pt x="43133" y="8076"/>
                    <a:pt x="43025" y="8145"/>
                  </a:cubicBezTo>
                  <a:cubicBezTo>
                    <a:pt x="42640" y="8379"/>
                    <a:pt x="42390" y="8947"/>
                    <a:pt x="42457" y="9415"/>
                  </a:cubicBezTo>
                  <a:cubicBezTo>
                    <a:pt x="42516" y="9745"/>
                    <a:pt x="42708" y="9934"/>
                    <a:pt x="42951" y="9934"/>
                  </a:cubicBezTo>
                  <a:cubicBezTo>
                    <a:pt x="43052" y="9934"/>
                    <a:pt x="43162" y="9901"/>
                    <a:pt x="43275" y="9833"/>
                  </a:cubicBezTo>
                  <a:cubicBezTo>
                    <a:pt x="43643" y="9599"/>
                    <a:pt x="43894" y="9014"/>
                    <a:pt x="43827" y="8563"/>
                  </a:cubicBezTo>
                  <a:cubicBezTo>
                    <a:pt x="43791" y="8232"/>
                    <a:pt x="43589" y="8044"/>
                    <a:pt x="43344" y="8044"/>
                  </a:cubicBezTo>
                  <a:close/>
                  <a:moveTo>
                    <a:pt x="39110" y="10723"/>
                  </a:moveTo>
                  <a:cubicBezTo>
                    <a:pt x="39005" y="10723"/>
                    <a:pt x="38892" y="10759"/>
                    <a:pt x="38781" y="10835"/>
                  </a:cubicBezTo>
                  <a:cubicBezTo>
                    <a:pt x="38396" y="11069"/>
                    <a:pt x="38146" y="11654"/>
                    <a:pt x="38213" y="12105"/>
                  </a:cubicBezTo>
                  <a:cubicBezTo>
                    <a:pt x="38272" y="12435"/>
                    <a:pt x="38464" y="12624"/>
                    <a:pt x="38707" y="12624"/>
                  </a:cubicBezTo>
                  <a:cubicBezTo>
                    <a:pt x="38808" y="12624"/>
                    <a:pt x="38918" y="12591"/>
                    <a:pt x="39031" y="12523"/>
                  </a:cubicBezTo>
                  <a:cubicBezTo>
                    <a:pt x="39399" y="12305"/>
                    <a:pt x="39650" y="11721"/>
                    <a:pt x="39599" y="11253"/>
                  </a:cubicBezTo>
                  <a:cubicBezTo>
                    <a:pt x="39553" y="10915"/>
                    <a:pt x="39352" y="10723"/>
                    <a:pt x="39110" y="10723"/>
                  </a:cubicBezTo>
                  <a:close/>
                  <a:moveTo>
                    <a:pt x="34873" y="13397"/>
                  </a:moveTo>
                  <a:cubicBezTo>
                    <a:pt x="34768" y="13397"/>
                    <a:pt x="34653" y="13433"/>
                    <a:pt x="34537" y="13509"/>
                  </a:cubicBezTo>
                  <a:cubicBezTo>
                    <a:pt x="34169" y="13742"/>
                    <a:pt x="33918" y="14327"/>
                    <a:pt x="33969" y="14778"/>
                  </a:cubicBezTo>
                  <a:cubicBezTo>
                    <a:pt x="34016" y="15109"/>
                    <a:pt x="34221" y="15297"/>
                    <a:pt x="34467" y="15297"/>
                  </a:cubicBezTo>
                  <a:cubicBezTo>
                    <a:pt x="34570" y="15297"/>
                    <a:pt x="34679" y="15265"/>
                    <a:pt x="34787" y="15196"/>
                  </a:cubicBezTo>
                  <a:cubicBezTo>
                    <a:pt x="35155" y="14979"/>
                    <a:pt x="35406" y="14394"/>
                    <a:pt x="35355" y="13926"/>
                  </a:cubicBezTo>
                  <a:cubicBezTo>
                    <a:pt x="35309" y="13588"/>
                    <a:pt x="35116" y="13397"/>
                    <a:pt x="34873" y="13397"/>
                  </a:cubicBezTo>
                  <a:close/>
                  <a:moveTo>
                    <a:pt x="30612" y="16083"/>
                  </a:moveTo>
                  <a:cubicBezTo>
                    <a:pt x="30512" y="16083"/>
                    <a:pt x="30403" y="16115"/>
                    <a:pt x="30293" y="16182"/>
                  </a:cubicBezTo>
                  <a:cubicBezTo>
                    <a:pt x="29925" y="16416"/>
                    <a:pt x="29675" y="17001"/>
                    <a:pt x="29741" y="17452"/>
                  </a:cubicBezTo>
                  <a:cubicBezTo>
                    <a:pt x="29800" y="17782"/>
                    <a:pt x="29993" y="17971"/>
                    <a:pt x="30230" y="17971"/>
                  </a:cubicBezTo>
                  <a:cubicBezTo>
                    <a:pt x="30329" y="17971"/>
                    <a:pt x="30435" y="17938"/>
                    <a:pt x="30543" y="17869"/>
                  </a:cubicBezTo>
                  <a:cubicBezTo>
                    <a:pt x="30928" y="17652"/>
                    <a:pt x="31178" y="17067"/>
                    <a:pt x="31111" y="16600"/>
                  </a:cubicBezTo>
                  <a:cubicBezTo>
                    <a:pt x="31064" y="16278"/>
                    <a:pt x="30863" y="16083"/>
                    <a:pt x="30612" y="16083"/>
                  </a:cubicBezTo>
                  <a:close/>
                  <a:moveTo>
                    <a:pt x="26387" y="18763"/>
                  </a:moveTo>
                  <a:cubicBezTo>
                    <a:pt x="26284" y="18763"/>
                    <a:pt x="26174" y="18798"/>
                    <a:pt x="26065" y="18872"/>
                  </a:cubicBezTo>
                  <a:cubicBezTo>
                    <a:pt x="25681" y="19106"/>
                    <a:pt x="25431" y="19691"/>
                    <a:pt x="25497" y="20159"/>
                  </a:cubicBezTo>
                  <a:cubicBezTo>
                    <a:pt x="25557" y="20481"/>
                    <a:pt x="25754" y="20667"/>
                    <a:pt x="25996" y="20667"/>
                  </a:cubicBezTo>
                  <a:cubicBezTo>
                    <a:pt x="26092" y="20667"/>
                    <a:pt x="26195" y="20638"/>
                    <a:pt x="26299" y="20576"/>
                  </a:cubicBezTo>
                  <a:cubicBezTo>
                    <a:pt x="26684" y="20342"/>
                    <a:pt x="26934" y="19757"/>
                    <a:pt x="26867" y="19290"/>
                  </a:cubicBezTo>
                  <a:cubicBezTo>
                    <a:pt x="26832" y="18960"/>
                    <a:pt x="26631" y="18763"/>
                    <a:pt x="26387" y="18763"/>
                  </a:cubicBezTo>
                  <a:close/>
                  <a:moveTo>
                    <a:pt x="22143" y="21437"/>
                  </a:moveTo>
                  <a:cubicBezTo>
                    <a:pt x="22040" y="21437"/>
                    <a:pt x="21930" y="21471"/>
                    <a:pt x="21821" y="21545"/>
                  </a:cubicBezTo>
                  <a:cubicBezTo>
                    <a:pt x="21437" y="21779"/>
                    <a:pt x="21187" y="22364"/>
                    <a:pt x="21253" y="22832"/>
                  </a:cubicBezTo>
                  <a:cubicBezTo>
                    <a:pt x="21313" y="23155"/>
                    <a:pt x="21510" y="23341"/>
                    <a:pt x="21758" y="23341"/>
                  </a:cubicBezTo>
                  <a:cubicBezTo>
                    <a:pt x="21856" y="23341"/>
                    <a:pt x="21963" y="23311"/>
                    <a:pt x="22072" y="23250"/>
                  </a:cubicBezTo>
                  <a:cubicBezTo>
                    <a:pt x="22440" y="23016"/>
                    <a:pt x="22690" y="22431"/>
                    <a:pt x="22640" y="21963"/>
                  </a:cubicBezTo>
                  <a:cubicBezTo>
                    <a:pt x="22593" y="21633"/>
                    <a:pt x="22389" y="21437"/>
                    <a:pt x="22143" y="21437"/>
                  </a:cubicBezTo>
                  <a:close/>
                  <a:moveTo>
                    <a:pt x="17895" y="24128"/>
                  </a:moveTo>
                  <a:cubicBezTo>
                    <a:pt x="17795" y="24128"/>
                    <a:pt x="17687" y="24157"/>
                    <a:pt x="17577" y="24219"/>
                  </a:cubicBezTo>
                  <a:cubicBezTo>
                    <a:pt x="17210" y="24453"/>
                    <a:pt x="16959" y="25037"/>
                    <a:pt x="17009" y="25505"/>
                  </a:cubicBezTo>
                  <a:cubicBezTo>
                    <a:pt x="17069" y="25828"/>
                    <a:pt x="17274" y="26014"/>
                    <a:pt x="17521" y="26014"/>
                  </a:cubicBezTo>
                  <a:cubicBezTo>
                    <a:pt x="17619" y="26014"/>
                    <a:pt x="17724" y="25985"/>
                    <a:pt x="17828" y="25923"/>
                  </a:cubicBezTo>
                  <a:cubicBezTo>
                    <a:pt x="18212" y="25689"/>
                    <a:pt x="18463" y="25104"/>
                    <a:pt x="18396" y="24636"/>
                  </a:cubicBezTo>
                  <a:cubicBezTo>
                    <a:pt x="18348" y="24314"/>
                    <a:pt x="18147" y="24128"/>
                    <a:pt x="17895" y="24128"/>
                  </a:cubicBezTo>
                  <a:close/>
                  <a:moveTo>
                    <a:pt x="13670" y="26814"/>
                  </a:moveTo>
                  <a:cubicBezTo>
                    <a:pt x="13565" y="26814"/>
                    <a:pt x="13450" y="26850"/>
                    <a:pt x="13334" y="26925"/>
                  </a:cubicBezTo>
                  <a:cubicBezTo>
                    <a:pt x="12966" y="27143"/>
                    <a:pt x="12715" y="27727"/>
                    <a:pt x="12782" y="28195"/>
                  </a:cubicBezTo>
                  <a:cubicBezTo>
                    <a:pt x="12830" y="28517"/>
                    <a:pt x="13031" y="28711"/>
                    <a:pt x="13275" y="28711"/>
                  </a:cubicBezTo>
                  <a:cubicBezTo>
                    <a:pt x="13373" y="28711"/>
                    <a:pt x="13479" y="28680"/>
                    <a:pt x="13584" y="28613"/>
                  </a:cubicBezTo>
                  <a:cubicBezTo>
                    <a:pt x="13968" y="28379"/>
                    <a:pt x="14219" y="27794"/>
                    <a:pt x="14152" y="27343"/>
                  </a:cubicBezTo>
                  <a:cubicBezTo>
                    <a:pt x="14106" y="27005"/>
                    <a:pt x="13913" y="26814"/>
                    <a:pt x="13670" y="26814"/>
                  </a:cubicBezTo>
                  <a:close/>
                  <a:moveTo>
                    <a:pt x="9435" y="29487"/>
                  </a:moveTo>
                  <a:cubicBezTo>
                    <a:pt x="9330" y="29487"/>
                    <a:pt x="9217" y="29523"/>
                    <a:pt x="9106" y="29599"/>
                  </a:cubicBezTo>
                  <a:cubicBezTo>
                    <a:pt x="8722" y="29816"/>
                    <a:pt x="8471" y="30401"/>
                    <a:pt x="8538" y="30869"/>
                  </a:cubicBezTo>
                  <a:cubicBezTo>
                    <a:pt x="8598" y="31190"/>
                    <a:pt x="8793" y="31385"/>
                    <a:pt x="9040" y="31385"/>
                  </a:cubicBezTo>
                  <a:cubicBezTo>
                    <a:pt x="9139" y="31385"/>
                    <a:pt x="9247" y="31353"/>
                    <a:pt x="9357" y="31286"/>
                  </a:cubicBezTo>
                  <a:cubicBezTo>
                    <a:pt x="9724" y="31052"/>
                    <a:pt x="9975" y="30468"/>
                    <a:pt x="9908" y="30017"/>
                  </a:cubicBezTo>
                  <a:cubicBezTo>
                    <a:pt x="9873" y="29679"/>
                    <a:pt x="9676" y="29487"/>
                    <a:pt x="9435" y="29487"/>
                  </a:cubicBezTo>
                  <a:close/>
                  <a:moveTo>
                    <a:pt x="5176" y="32171"/>
                  </a:moveTo>
                  <a:cubicBezTo>
                    <a:pt x="5077" y="32171"/>
                    <a:pt x="4970" y="32203"/>
                    <a:pt x="4862" y="32272"/>
                  </a:cubicBezTo>
                  <a:cubicBezTo>
                    <a:pt x="4478" y="32489"/>
                    <a:pt x="4227" y="33074"/>
                    <a:pt x="4294" y="33542"/>
                  </a:cubicBezTo>
                  <a:cubicBezTo>
                    <a:pt x="4354" y="33864"/>
                    <a:pt x="4549" y="34058"/>
                    <a:pt x="4796" y="34058"/>
                  </a:cubicBezTo>
                  <a:cubicBezTo>
                    <a:pt x="4895" y="34058"/>
                    <a:pt x="5003" y="34027"/>
                    <a:pt x="5113" y="33960"/>
                  </a:cubicBezTo>
                  <a:cubicBezTo>
                    <a:pt x="5480" y="33726"/>
                    <a:pt x="5731" y="33141"/>
                    <a:pt x="5664" y="32690"/>
                  </a:cubicBezTo>
                  <a:cubicBezTo>
                    <a:pt x="5605" y="32360"/>
                    <a:pt x="5413" y="32171"/>
                    <a:pt x="5176" y="32171"/>
                  </a:cubicBezTo>
                  <a:close/>
                  <a:moveTo>
                    <a:pt x="944" y="34850"/>
                  </a:moveTo>
                  <a:cubicBezTo>
                    <a:pt x="841" y="34850"/>
                    <a:pt x="730" y="34886"/>
                    <a:pt x="618" y="34962"/>
                  </a:cubicBezTo>
                  <a:cubicBezTo>
                    <a:pt x="251" y="35196"/>
                    <a:pt x="0" y="35781"/>
                    <a:pt x="50" y="36232"/>
                  </a:cubicBezTo>
                  <a:cubicBezTo>
                    <a:pt x="109" y="36562"/>
                    <a:pt x="310" y="36751"/>
                    <a:pt x="552" y="36751"/>
                  </a:cubicBezTo>
                  <a:cubicBezTo>
                    <a:pt x="653" y="36751"/>
                    <a:pt x="761" y="36719"/>
                    <a:pt x="869" y="36650"/>
                  </a:cubicBezTo>
                  <a:cubicBezTo>
                    <a:pt x="1237" y="36416"/>
                    <a:pt x="1487" y="35831"/>
                    <a:pt x="1437" y="35380"/>
                  </a:cubicBezTo>
                  <a:cubicBezTo>
                    <a:pt x="1379" y="35042"/>
                    <a:pt x="1182" y="34850"/>
                    <a:pt x="944" y="34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70"/>
            <p:cNvSpPr/>
            <p:nvPr/>
          </p:nvSpPr>
          <p:spPr>
            <a:xfrm>
              <a:off x="1199650" y="3120600"/>
              <a:ext cx="479125" cy="292400"/>
            </a:xfrm>
            <a:custGeom>
              <a:rect b="b" l="l" r="r" t="t"/>
              <a:pathLst>
                <a:path extrusionOk="0" h="11696" w="19165">
                  <a:moveTo>
                    <a:pt x="17494" y="0"/>
                  </a:moveTo>
                  <a:lnTo>
                    <a:pt x="0" y="11696"/>
                  </a:lnTo>
                  <a:lnTo>
                    <a:pt x="0" y="11696"/>
                  </a:lnTo>
                  <a:lnTo>
                    <a:pt x="19165" y="852"/>
                  </a:lnTo>
                  <a:lnTo>
                    <a:pt x="17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70"/>
            <p:cNvSpPr/>
            <p:nvPr/>
          </p:nvSpPr>
          <p:spPr>
            <a:xfrm>
              <a:off x="2205075" y="2278900"/>
              <a:ext cx="731450" cy="467450"/>
            </a:xfrm>
            <a:custGeom>
              <a:rect b="b" l="l" r="r" t="t"/>
              <a:pathLst>
                <a:path extrusionOk="0" h="18698" w="29258">
                  <a:moveTo>
                    <a:pt x="29258" y="0"/>
                  </a:moveTo>
                  <a:lnTo>
                    <a:pt x="1" y="18697"/>
                  </a:lnTo>
                  <a:lnTo>
                    <a:pt x="1" y="18697"/>
                  </a:lnTo>
                  <a:lnTo>
                    <a:pt x="27887" y="4679"/>
                  </a:lnTo>
                  <a:cubicBezTo>
                    <a:pt x="27887" y="4679"/>
                    <a:pt x="27369" y="2423"/>
                    <a:pt x="29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70"/>
            <p:cNvSpPr/>
            <p:nvPr/>
          </p:nvSpPr>
          <p:spPr>
            <a:xfrm>
              <a:off x="1684200" y="2898775"/>
              <a:ext cx="768600" cy="547225"/>
            </a:xfrm>
            <a:custGeom>
              <a:rect b="b" l="l" r="r" t="t"/>
              <a:pathLst>
                <a:path extrusionOk="0" h="21889" w="30744">
                  <a:moveTo>
                    <a:pt x="24127" y="1"/>
                  </a:moveTo>
                  <a:cubicBezTo>
                    <a:pt x="17828" y="2039"/>
                    <a:pt x="13217" y="5197"/>
                    <a:pt x="13217" y="5197"/>
                  </a:cubicBezTo>
                  <a:lnTo>
                    <a:pt x="8438" y="11312"/>
                  </a:lnTo>
                  <a:cubicBezTo>
                    <a:pt x="8438" y="11312"/>
                    <a:pt x="14069" y="14988"/>
                    <a:pt x="0" y="21889"/>
                  </a:cubicBezTo>
                  <a:cubicBezTo>
                    <a:pt x="5447" y="19583"/>
                    <a:pt x="16375" y="16425"/>
                    <a:pt x="16375" y="16425"/>
                  </a:cubicBezTo>
                  <a:lnTo>
                    <a:pt x="26149" y="13551"/>
                  </a:lnTo>
                  <a:lnTo>
                    <a:pt x="29023" y="10962"/>
                  </a:lnTo>
                  <a:cubicBezTo>
                    <a:pt x="29023" y="10962"/>
                    <a:pt x="30744" y="6567"/>
                    <a:pt x="24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70"/>
            <p:cNvSpPr/>
            <p:nvPr/>
          </p:nvSpPr>
          <p:spPr>
            <a:xfrm>
              <a:off x="1039425" y="2302700"/>
              <a:ext cx="2339450" cy="1329625"/>
            </a:xfrm>
            <a:custGeom>
              <a:rect b="b" l="l" r="r" t="t"/>
              <a:pathLst>
                <a:path extrusionOk="0" h="53185" w="93578">
                  <a:moveTo>
                    <a:pt x="88816" y="1"/>
                  </a:moveTo>
                  <a:cubicBezTo>
                    <a:pt x="89752" y="819"/>
                    <a:pt x="90387" y="2039"/>
                    <a:pt x="89501" y="3560"/>
                  </a:cubicBezTo>
                  <a:cubicBezTo>
                    <a:pt x="85708" y="10143"/>
                    <a:pt x="64321" y="23810"/>
                    <a:pt x="64321" y="23810"/>
                  </a:cubicBezTo>
                  <a:cubicBezTo>
                    <a:pt x="64321" y="23810"/>
                    <a:pt x="65023" y="26367"/>
                    <a:pt x="56886" y="32215"/>
                  </a:cubicBezTo>
                  <a:cubicBezTo>
                    <a:pt x="47646" y="38831"/>
                    <a:pt x="38757" y="39750"/>
                    <a:pt x="38757" y="39750"/>
                  </a:cubicBezTo>
                  <a:lnTo>
                    <a:pt x="28498" y="44328"/>
                  </a:lnTo>
                  <a:cubicBezTo>
                    <a:pt x="25758" y="45615"/>
                    <a:pt x="22667" y="46567"/>
                    <a:pt x="18506" y="47737"/>
                  </a:cubicBezTo>
                  <a:cubicBezTo>
                    <a:pt x="18506" y="47737"/>
                    <a:pt x="1" y="53185"/>
                    <a:pt x="155" y="53185"/>
                  </a:cubicBezTo>
                  <a:cubicBezTo>
                    <a:pt x="156" y="53185"/>
                    <a:pt x="158" y="53184"/>
                    <a:pt x="160" y="53184"/>
                  </a:cubicBezTo>
                  <a:lnTo>
                    <a:pt x="21647" y="49107"/>
                  </a:lnTo>
                  <a:cubicBezTo>
                    <a:pt x="24655" y="48689"/>
                    <a:pt x="27763" y="47754"/>
                    <a:pt x="29567" y="47019"/>
                  </a:cubicBezTo>
                  <a:lnTo>
                    <a:pt x="41932" y="42190"/>
                  </a:lnTo>
                  <a:cubicBezTo>
                    <a:pt x="41932" y="42190"/>
                    <a:pt x="50821" y="41271"/>
                    <a:pt x="60061" y="34654"/>
                  </a:cubicBezTo>
                  <a:cubicBezTo>
                    <a:pt x="68198" y="28806"/>
                    <a:pt x="66677" y="25531"/>
                    <a:pt x="66677" y="25531"/>
                  </a:cubicBezTo>
                  <a:cubicBezTo>
                    <a:pt x="66677" y="25531"/>
                    <a:pt x="87813" y="12265"/>
                    <a:pt x="91389" y="5531"/>
                  </a:cubicBezTo>
                  <a:cubicBezTo>
                    <a:pt x="93578" y="1421"/>
                    <a:pt x="90971" y="719"/>
                    <a:pt x="888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70"/>
            <p:cNvSpPr/>
            <p:nvPr/>
          </p:nvSpPr>
          <p:spPr>
            <a:xfrm>
              <a:off x="1110250" y="2887500"/>
              <a:ext cx="346725" cy="520925"/>
            </a:xfrm>
            <a:custGeom>
              <a:rect b="b" l="l" r="r" t="t"/>
              <a:pathLst>
                <a:path extrusionOk="0" h="20837" w="13869">
                  <a:moveTo>
                    <a:pt x="1" y="1"/>
                  </a:moveTo>
                  <a:lnTo>
                    <a:pt x="2423" y="20836"/>
                  </a:lnTo>
                  <a:lnTo>
                    <a:pt x="13869" y="13434"/>
                  </a:lnTo>
                  <a:lnTo>
                    <a:pt x="7520" y="2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70"/>
            <p:cNvSpPr/>
            <p:nvPr/>
          </p:nvSpPr>
          <p:spPr>
            <a:xfrm>
              <a:off x="460300" y="2598875"/>
              <a:ext cx="1826675" cy="299925"/>
            </a:xfrm>
            <a:custGeom>
              <a:rect b="b" l="l" r="r" t="t"/>
              <a:pathLst>
                <a:path extrusionOk="0" h="11997" w="73067">
                  <a:moveTo>
                    <a:pt x="0" y="0"/>
                  </a:moveTo>
                  <a:cubicBezTo>
                    <a:pt x="1" y="0"/>
                    <a:pt x="24395" y="7937"/>
                    <a:pt x="25013" y="8020"/>
                  </a:cubicBezTo>
                  <a:lnTo>
                    <a:pt x="73067" y="11997"/>
                  </a:lnTo>
                  <a:lnTo>
                    <a:pt x="73067" y="11997"/>
                  </a:lnTo>
                  <a:lnTo>
                    <a:pt x="71028" y="10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70"/>
            <p:cNvSpPr/>
            <p:nvPr/>
          </p:nvSpPr>
          <p:spPr>
            <a:xfrm>
              <a:off x="709250" y="2903800"/>
              <a:ext cx="480400" cy="311625"/>
            </a:xfrm>
            <a:custGeom>
              <a:rect b="b" l="l" r="r" t="t"/>
              <a:pathLst>
                <a:path extrusionOk="0" h="12465" w="19216">
                  <a:moveTo>
                    <a:pt x="15823" y="0"/>
                  </a:moveTo>
                  <a:cubicBezTo>
                    <a:pt x="13852" y="268"/>
                    <a:pt x="13818" y="2089"/>
                    <a:pt x="13818" y="2089"/>
                  </a:cubicBezTo>
                  <a:cubicBezTo>
                    <a:pt x="13818" y="2089"/>
                    <a:pt x="13241" y="1319"/>
                    <a:pt x="12702" y="1319"/>
                  </a:cubicBezTo>
                  <a:cubicBezTo>
                    <a:pt x="12567" y="1319"/>
                    <a:pt x="12435" y="1367"/>
                    <a:pt x="12315" y="1487"/>
                  </a:cubicBezTo>
                  <a:cubicBezTo>
                    <a:pt x="11713" y="2089"/>
                    <a:pt x="12114" y="3309"/>
                    <a:pt x="12114" y="3309"/>
                  </a:cubicBezTo>
                  <a:cubicBezTo>
                    <a:pt x="12114" y="3309"/>
                    <a:pt x="11795" y="3034"/>
                    <a:pt x="11285" y="3034"/>
                  </a:cubicBezTo>
                  <a:cubicBezTo>
                    <a:pt x="11030" y="3034"/>
                    <a:pt x="10727" y="3103"/>
                    <a:pt x="10393" y="3309"/>
                  </a:cubicBezTo>
                  <a:cubicBezTo>
                    <a:pt x="9391" y="3910"/>
                    <a:pt x="9691" y="5414"/>
                    <a:pt x="9691" y="5414"/>
                  </a:cubicBezTo>
                  <a:cubicBezTo>
                    <a:pt x="9691" y="5414"/>
                    <a:pt x="9620" y="5383"/>
                    <a:pt x="9488" y="5383"/>
                  </a:cubicBezTo>
                  <a:cubicBezTo>
                    <a:pt x="9269" y="5383"/>
                    <a:pt x="8882" y="5467"/>
                    <a:pt x="8371" y="5915"/>
                  </a:cubicBezTo>
                  <a:cubicBezTo>
                    <a:pt x="7553" y="6617"/>
                    <a:pt x="7553" y="7335"/>
                    <a:pt x="7553" y="7335"/>
                  </a:cubicBezTo>
                  <a:lnTo>
                    <a:pt x="0" y="12465"/>
                  </a:lnTo>
                  <a:lnTo>
                    <a:pt x="19215" y="1187"/>
                  </a:lnTo>
                  <a:lnTo>
                    <a:pt x="15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70"/>
            <p:cNvSpPr/>
            <p:nvPr/>
          </p:nvSpPr>
          <p:spPr>
            <a:xfrm>
              <a:off x="176650" y="2581275"/>
              <a:ext cx="2110750" cy="600325"/>
            </a:xfrm>
            <a:custGeom>
              <a:rect b="b" l="l" r="r" t="t"/>
              <a:pathLst>
                <a:path extrusionOk="0" h="24013" w="84430">
                  <a:moveTo>
                    <a:pt x="5790" y="1"/>
                  </a:moveTo>
                  <a:cubicBezTo>
                    <a:pt x="4348" y="1"/>
                    <a:pt x="2908" y="202"/>
                    <a:pt x="1521" y="604"/>
                  </a:cubicBezTo>
                  <a:lnTo>
                    <a:pt x="1" y="1038"/>
                  </a:lnTo>
                  <a:lnTo>
                    <a:pt x="68740" y="24012"/>
                  </a:lnTo>
                  <a:lnTo>
                    <a:pt x="84429" y="12718"/>
                  </a:lnTo>
                  <a:lnTo>
                    <a:pt x="8288" y="203"/>
                  </a:lnTo>
                  <a:cubicBezTo>
                    <a:pt x="7461" y="68"/>
                    <a:pt x="6625" y="1"/>
                    <a:pt x="5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70"/>
            <p:cNvSpPr/>
            <p:nvPr/>
          </p:nvSpPr>
          <p:spPr>
            <a:xfrm>
              <a:off x="1637400" y="2724175"/>
              <a:ext cx="389750" cy="360525"/>
            </a:xfrm>
            <a:custGeom>
              <a:rect b="b" l="l" r="r" t="t"/>
              <a:pathLst>
                <a:path extrusionOk="0" h="14421" w="15590">
                  <a:moveTo>
                    <a:pt x="12432" y="1"/>
                  </a:moveTo>
                  <a:cubicBezTo>
                    <a:pt x="12432" y="1"/>
                    <a:pt x="7503" y="1504"/>
                    <a:pt x="2006" y="6751"/>
                  </a:cubicBezTo>
                  <a:cubicBezTo>
                    <a:pt x="2006" y="6751"/>
                    <a:pt x="1" y="8255"/>
                    <a:pt x="820" y="11212"/>
                  </a:cubicBezTo>
                  <a:cubicBezTo>
                    <a:pt x="1638" y="14186"/>
                    <a:pt x="4312" y="14420"/>
                    <a:pt x="4312" y="14420"/>
                  </a:cubicBezTo>
                  <a:lnTo>
                    <a:pt x="9191" y="13551"/>
                  </a:lnTo>
                  <a:cubicBezTo>
                    <a:pt x="10494" y="13351"/>
                    <a:pt x="11747" y="12883"/>
                    <a:pt x="12866" y="12198"/>
                  </a:cubicBezTo>
                  <a:lnTo>
                    <a:pt x="15590" y="10527"/>
                  </a:lnTo>
                  <a:lnTo>
                    <a:pt x="14938" y="7519"/>
                  </a:lnTo>
                  <a:lnTo>
                    <a:pt x="14704" y="5013"/>
                  </a:lnTo>
                  <a:lnTo>
                    <a:pt x="12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70"/>
            <p:cNvSpPr/>
            <p:nvPr/>
          </p:nvSpPr>
          <p:spPr>
            <a:xfrm>
              <a:off x="1686700" y="2767625"/>
              <a:ext cx="177975" cy="135350"/>
            </a:xfrm>
            <a:custGeom>
              <a:rect b="b" l="l" r="r" t="t"/>
              <a:pathLst>
                <a:path extrusionOk="0" h="5414" w="7119">
                  <a:moveTo>
                    <a:pt x="7118" y="0"/>
                  </a:moveTo>
                  <a:lnTo>
                    <a:pt x="7118" y="0"/>
                  </a:lnTo>
                  <a:cubicBezTo>
                    <a:pt x="3610" y="2657"/>
                    <a:pt x="0" y="5414"/>
                    <a:pt x="0" y="5414"/>
                  </a:cubicBezTo>
                  <a:lnTo>
                    <a:pt x="6266" y="2156"/>
                  </a:lnTo>
                  <a:lnTo>
                    <a:pt x="7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70"/>
            <p:cNvSpPr/>
            <p:nvPr/>
          </p:nvSpPr>
          <p:spPr>
            <a:xfrm>
              <a:off x="1675850" y="2831950"/>
              <a:ext cx="312050" cy="252750"/>
            </a:xfrm>
            <a:custGeom>
              <a:rect b="b" l="l" r="r" t="t"/>
              <a:pathLst>
                <a:path extrusionOk="0" h="10110" w="12482">
                  <a:moveTo>
                    <a:pt x="7218" y="0"/>
                  </a:moveTo>
                  <a:cubicBezTo>
                    <a:pt x="5848" y="2841"/>
                    <a:pt x="6199" y="4896"/>
                    <a:pt x="6199" y="4896"/>
                  </a:cubicBezTo>
                  <a:lnTo>
                    <a:pt x="0" y="8371"/>
                  </a:lnTo>
                  <a:cubicBezTo>
                    <a:pt x="1036" y="9959"/>
                    <a:pt x="2774" y="10109"/>
                    <a:pt x="2774" y="10109"/>
                  </a:cubicBezTo>
                  <a:lnTo>
                    <a:pt x="7653" y="9240"/>
                  </a:lnTo>
                  <a:cubicBezTo>
                    <a:pt x="8956" y="9040"/>
                    <a:pt x="10209" y="8572"/>
                    <a:pt x="11328" y="7887"/>
                  </a:cubicBezTo>
                  <a:lnTo>
                    <a:pt x="12481" y="7185"/>
                  </a:lnTo>
                  <a:lnTo>
                    <a:pt x="12298" y="7185"/>
                  </a:lnTo>
                  <a:cubicBezTo>
                    <a:pt x="6567" y="6149"/>
                    <a:pt x="7218" y="1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70"/>
            <p:cNvSpPr/>
            <p:nvPr/>
          </p:nvSpPr>
          <p:spPr>
            <a:xfrm>
              <a:off x="1857950" y="2722450"/>
              <a:ext cx="232700" cy="276775"/>
            </a:xfrm>
            <a:custGeom>
              <a:rect b="b" l="l" r="r" t="t"/>
              <a:pathLst>
                <a:path extrusionOk="0" h="11071" w="9308">
                  <a:moveTo>
                    <a:pt x="4185" y="0"/>
                  </a:moveTo>
                  <a:cubicBezTo>
                    <a:pt x="3994" y="0"/>
                    <a:pt x="3802" y="17"/>
                    <a:pt x="3610" y="53"/>
                  </a:cubicBezTo>
                  <a:cubicBezTo>
                    <a:pt x="1354" y="487"/>
                    <a:pt x="1" y="3294"/>
                    <a:pt x="569" y="6319"/>
                  </a:cubicBezTo>
                  <a:cubicBezTo>
                    <a:pt x="1102" y="9077"/>
                    <a:pt x="3053" y="11071"/>
                    <a:pt x="5104" y="11071"/>
                  </a:cubicBezTo>
                  <a:cubicBezTo>
                    <a:pt x="5301" y="11071"/>
                    <a:pt x="5500" y="11052"/>
                    <a:pt x="5699" y="11014"/>
                  </a:cubicBezTo>
                  <a:cubicBezTo>
                    <a:pt x="7954" y="10596"/>
                    <a:pt x="9308" y="7789"/>
                    <a:pt x="8740" y="4765"/>
                  </a:cubicBezTo>
                  <a:cubicBezTo>
                    <a:pt x="8205" y="1998"/>
                    <a:pt x="6243" y="0"/>
                    <a:pt x="4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70"/>
            <p:cNvSpPr/>
            <p:nvPr/>
          </p:nvSpPr>
          <p:spPr>
            <a:xfrm>
              <a:off x="1884700" y="2740525"/>
              <a:ext cx="200100" cy="237575"/>
            </a:xfrm>
            <a:custGeom>
              <a:rect b="b" l="l" r="r" t="t"/>
              <a:pathLst>
                <a:path extrusionOk="0" h="9503" w="8004">
                  <a:moveTo>
                    <a:pt x="3614" y="1"/>
                  </a:moveTo>
                  <a:cubicBezTo>
                    <a:pt x="3446" y="1"/>
                    <a:pt x="3277" y="16"/>
                    <a:pt x="3108" y="48"/>
                  </a:cubicBezTo>
                  <a:cubicBezTo>
                    <a:pt x="1170" y="416"/>
                    <a:pt x="0" y="2822"/>
                    <a:pt x="502" y="5412"/>
                  </a:cubicBezTo>
                  <a:cubicBezTo>
                    <a:pt x="944" y="7792"/>
                    <a:pt x="2626" y="9503"/>
                    <a:pt x="4390" y="9503"/>
                  </a:cubicBezTo>
                  <a:cubicBezTo>
                    <a:pt x="4558" y="9503"/>
                    <a:pt x="4727" y="9487"/>
                    <a:pt x="4896" y="9455"/>
                  </a:cubicBezTo>
                  <a:cubicBezTo>
                    <a:pt x="6834" y="9088"/>
                    <a:pt x="8004" y="6682"/>
                    <a:pt x="7519" y="4092"/>
                  </a:cubicBezTo>
                  <a:cubicBezTo>
                    <a:pt x="7062" y="1712"/>
                    <a:pt x="5378" y="1"/>
                    <a:pt x="3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70"/>
            <p:cNvSpPr/>
            <p:nvPr/>
          </p:nvSpPr>
          <p:spPr>
            <a:xfrm>
              <a:off x="2662900" y="3014500"/>
              <a:ext cx="389750" cy="360500"/>
            </a:xfrm>
            <a:custGeom>
              <a:rect b="b" l="l" r="r" t="t"/>
              <a:pathLst>
                <a:path extrusionOk="0" h="14420" w="15590">
                  <a:moveTo>
                    <a:pt x="12432" y="0"/>
                  </a:moveTo>
                  <a:cubicBezTo>
                    <a:pt x="12432" y="0"/>
                    <a:pt x="7503" y="1504"/>
                    <a:pt x="2005" y="6750"/>
                  </a:cubicBezTo>
                  <a:cubicBezTo>
                    <a:pt x="2005" y="6750"/>
                    <a:pt x="0" y="8254"/>
                    <a:pt x="819" y="11211"/>
                  </a:cubicBezTo>
                  <a:cubicBezTo>
                    <a:pt x="1638" y="14186"/>
                    <a:pt x="4311" y="14420"/>
                    <a:pt x="4311" y="14420"/>
                  </a:cubicBezTo>
                  <a:lnTo>
                    <a:pt x="9190" y="13551"/>
                  </a:lnTo>
                  <a:cubicBezTo>
                    <a:pt x="10493" y="13350"/>
                    <a:pt x="11747" y="12882"/>
                    <a:pt x="12866" y="12197"/>
                  </a:cubicBezTo>
                  <a:lnTo>
                    <a:pt x="15590" y="10526"/>
                  </a:lnTo>
                  <a:lnTo>
                    <a:pt x="14938" y="7519"/>
                  </a:lnTo>
                  <a:lnTo>
                    <a:pt x="14704" y="5013"/>
                  </a:lnTo>
                  <a:lnTo>
                    <a:pt x="12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70"/>
            <p:cNvSpPr/>
            <p:nvPr/>
          </p:nvSpPr>
          <p:spPr>
            <a:xfrm>
              <a:off x="2711775" y="3057925"/>
              <a:ext cx="177975" cy="135375"/>
            </a:xfrm>
            <a:custGeom>
              <a:rect b="b" l="l" r="r" t="t"/>
              <a:pathLst>
                <a:path extrusionOk="0" h="5415" w="7119">
                  <a:moveTo>
                    <a:pt x="7118" y="1"/>
                  </a:moveTo>
                  <a:lnTo>
                    <a:pt x="7118" y="1"/>
                  </a:lnTo>
                  <a:cubicBezTo>
                    <a:pt x="3609" y="2657"/>
                    <a:pt x="0" y="5414"/>
                    <a:pt x="0" y="5414"/>
                  </a:cubicBezTo>
                  <a:lnTo>
                    <a:pt x="6266" y="2156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70"/>
            <p:cNvSpPr/>
            <p:nvPr/>
          </p:nvSpPr>
          <p:spPr>
            <a:xfrm>
              <a:off x="2700500" y="3122250"/>
              <a:ext cx="312475" cy="252750"/>
            </a:xfrm>
            <a:custGeom>
              <a:rect b="b" l="l" r="r" t="t"/>
              <a:pathLst>
                <a:path extrusionOk="0" h="10110" w="12499">
                  <a:moveTo>
                    <a:pt x="7235" y="1"/>
                  </a:moveTo>
                  <a:lnTo>
                    <a:pt x="7235" y="1"/>
                  </a:lnTo>
                  <a:cubicBezTo>
                    <a:pt x="5848" y="2841"/>
                    <a:pt x="6216" y="4896"/>
                    <a:pt x="6216" y="4896"/>
                  </a:cubicBezTo>
                  <a:lnTo>
                    <a:pt x="0" y="8372"/>
                  </a:lnTo>
                  <a:cubicBezTo>
                    <a:pt x="1053" y="9959"/>
                    <a:pt x="2791" y="10110"/>
                    <a:pt x="2791" y="10110"/>
                  </a:cubicBezTo>
                  <a:lnTo>
                    <a:pt x="7669" y="9241"/>
                  </a:lnTo>
                  <a:cubicBezTo>
                    <a:pt x="8973" y="9040"/>
                    <a:pt x="10226" y="8572"/>
                    <a:pt x="11345" y="7887"/>
                  </a:cubicBezTo>
                  <a:lnTo>
                    <a:pt x="12498" y="7186"/>
                  </a:lnTo>
                  <a:lnTo>
                    <a:pt x="12314" y="7186"/>
                  </a:lnTo>
                  <a:cubicBezTo>
                    <a:pt x="6584" y="6150"/>
                    <a:pt x="7235" y="2"/>
                    <a:pt x="7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70"/>
            <p:cNvSpPr/>
            <p:nvPr/>
          </p:nvSpPr>
          <p:spPr>
            <a:xfrm>
              <a:off x="2883025" y="3013075"/>
              <a:ext cx="232700" cy="276450"/>
            </a:xfrm>
            <a:custGeom>
              <a:rect b="b" l="l" r="r" t="t"/>
              <a:pathLst>
                <a:path extrusionOk="0" h="11058" w="9308">
                  <a:moveTo>
                    <a:pt x="4205" y="0"/>
                  </a:moveTo>
                  <a:cubicBezTo>
                    <a:pt x="4007" y="0"/>
                    <a:pt x="3808" y="19"/>
                    <a:pt x="3610" y="57"/>
                  </a:cubicBezTo>
                  <a:cubicBezTo>
                    <a:pt x="1354" y="475"/>
                    <a:pt x="1" y="3282"/>
                    <a:pt x="569" y="6306"/>
                  </a:cubicBezTo>
                  <a:cubicBezTo>
                    <a:pt x="1087" y="9064"/>
                    <a:pt x="3050" y="11058"/>
                    <a:pt x="5103" y="11058"/>
                  </a:cubicBezTo>
                  <a:cubicBezTo>
                    <a:pt x="5301" y="11058"/>
                    <a:pt x="5500" y="11039"/>
                    <a:pt x="5698" y="11001"/>
                  </a:cubicBezTo>
                  <a:cubicBezTo>
                    <a:pt x="7954" y="10583"/>
                    <a:pt x="9308" y="7776"/>
                    <a:pt x="8739" y="4752"/>
                  </a:cubicBezTo>
                  <a:cubicBezTo>
                    <a:pt x="8206" y="1994"/>
                    <a:pt x="6255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70"/>
            <p:cNvSpPr/>
            <p:nvPr/>
          </p:nvSpPr>
          <p:spPr>
            <a:xfrm>
              <a:off x="2909775" y="3030425"/>
              <a:ext cx="200100" cy="237575"/>
            </a:xfrm>
            <a:custGeom>
              <a:rect b="b" l="l" r="r" t="t"/>
              <a:pathLst>
                <a:path extrusionOk="0" h="9503" w="8004">
                  <a:moveTo>
                    <a:pt x="3614" y="1"/>
                  </a:moveTo>
                  <a:cubicBezTo>
                    <a:pt x="3446" y="1"/>
                    <a:pt x="3277" y="16"/>
                    <a:pt x="3108" y="48"/>
                  </a:cubicBezTo>
                  <a:cubicBezTo>
                    <a:pt x="1170" y="416"/>
                    <a:pt x="0" y="2822"/>
                    <a:pt x="485" y="5412"/>
                  </a:cubicBezTo>
                  <a:cubicBezTo>
                    <a:pt x="942" y="7791"/>
                    <a:pt x="2626" y="9503"/>
                    <a:pt x="4390" y="9503"/>
                  </a:cubicBezTo>
                  <a:cubicBezTo>
                    <a:pt x="4558" y="9503"/>
                    <a:pt x="4727" y="9487"/>
                    <a:pt x="4896" y="9455"/>
                  </a:cubicBezTo>
                  <a:cubicBezTo>
                    <a:pt x="6834" y="9087"/>
                    <a:pt x="8004" y="6681"/>
                    <a:pt x="7502" y="4075"/>
                  </a:cubicBezTo>
                  <a:cubicBezTo>
                    <a:pt x="7060" y="1710"/>
                    <a:pt x="5378" y="1"/>
                    <a:pt x="3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70"/>
            <p:cNvSpPr/>
            <p:nvPr/>
          </p:nvSpPr>
          <p:spPr>
            <a:xfrm>
              <a:off x="484100" y="3354925"/>
              <a:ext cx="718500" cy="198850"/>
            </a:xfrm>
            <a:custGeom>
              <a:rect b="b" l="l" r="r" t="t"/>
              <a:pathLst>
                <a:path extrusionOk="0" h="7954" w="28740">
                  <a:moveTo>
                    <a:pt x="4345" y="1"/>
                  </a:moveTo>
                  <a:lnTo>
                    <a:pt x="0" y="1554"/>
                  </a:lnTo>
                  <a:lnTo>
                    <a:pt x="22724" y="7954"/>
                  </a:lnTo>
                  <a:cubicBezTo>
                    <a:pt x="26400" y="6667"/>
                    <a:pt x="28739" y="3810"/>
                    <a:pt x="28739" y="3810"/>
                  </a:cubicBezTo>
                  <a:lnTo>
                    <a:pt x="27820" y="2908"/>
                  </a:lnTo>
                  <a:lnTo>
                    <a:pt x="43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70"/>
            <p:cNvSpPr/>
            <p:nvPr/>
          </p:nvSpPr>
          <p:spPr>
            <a:xfrm>
              <a:off x="484100" y="3354925"/>
              <a:ext cx="718500" cy="198850"/>
            </a:xfrm>
            <a:custGeom>
              <a:rect b="b" l="l" r="r" t="t"/>
              <a:pathLst>
                <a:path extrusionOk="0" h="7954" w="28740">
                  <a:moveTo>
                    <a:pt x="4345" y="1"/>
                  </a:moveTo>
                  <a:lnTo>
                    <a:pt x="0" y="1554"/>
                  </a:lnTo>
                  <a:lnTo>
                    <a:pt x="22724" y="7954"/>
                  </a:lnTo>
                  <a:cubicBezTo>
                    <a:pt x="26400" y="6667"/>
                    <a:pt x="28739" y="3810"/>
                    <a:pt x="28739" y="3810"/>
                  </a:cubicBezTo>
                  <a:lnTo>
                    <a:pt x="43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70"/>
            <p:cNvSpPr/>
            <p:nvPr/>
          </p:nvSpPr>
          <p:spPr>
            <a:xfrm>
              <a:off x="748925" y="3016575"/>
              <a:ext cx="817500" cy="530950"/>
            </a:xfrm>
            <a:custGeom>
              <a:rect b="b" l="l" r="r" t="t"/>
              <a:pathLst>
                <a:path extrusionOk="0" h="21238" w="32700">
                  <a:moveTo>
                    <a:pt x="26918" y="1"/>
                  </a:moveTo>
                  <a:cubicBezTo>
                    <a:pt x="23543" y="452"/>
                    <a:pt x="23510" y="3543"/>
                    <a:pt x="23510" y="3543"/>
                  </a:cubicBezTo>
                  <a:cubicBezTo>
                    <a:pt x="23510" y="3543"/>
                    <a:pt x="22526" y="2238"/>
                    <a:pt x="21611" y="2238"/>
                  </a:cubicBezTo>
                  <a:cubicBezTo>
                    <a:pt x="21382" y="2238"/>
                    <a:pt x="21157" y="2320"/>
                    <a:pt x="20953" y="2524"/>
                  </a:cubicBezTo>
                  <a:cubicBezTo>
                    <a:pt x="19917" y="3560"/>
                    <a:pt x="20619" y="5615"/>
                    <a:pt x="20619" y="5615"/>
                  </a:cubicBezTo>
                  <a:cubicBezTo>
                    <a:pt x="20619" y="5615"/>
                    <a:pt x="20084" y="5154"/>
                    <a:pt x="19218" y="5154"/>
                  </a:cubicBezTo>
                  <a:cubicBezTo>
                    <a:pt x="18785" y="5154"/>
                    <a:pt x="18269" y="5269"/>
                    <a:pt x="17695" y="5615"/>
                  </a:cubicBezTo>
                  <a:cubicBezTo>
                    <a:pt x="15957" y="6667"/>
                    <a:pt x="16475" y="9240"/>
                    <a:pt x="16475" y="9240"/>
                  </a:cubicBezTo>
                  <a:cubicBezTo>
                    <a:pt x="16475" y="9240"/>
                    <a:pt x="16355" y="9188"/>
                    <a:pt x="16131" y="9188"/>
                  </a:cubicBezTo>
                  <a:cubicBezTo>
                    <a:pt x="15759" y="9188"/>
                    <a:pt x="15102" y="9332"/>
                    <a:pt x="14236" y="10093"/>
                  </a:cubicBezTo>
                  <a:cubicBezTo>
                    <a:pt x="12866" y="11279"/>
                    <a:pt x="12866" y="12499"/>
                    <a:pt x="12866" y="12499"/>
                  </a:cubicBezTo>
                  <a:lnTo>
                    <a:pt x="1" y="21237"/>
                  </a:lnTo>
                  <a:lnTo>
                    <a:pt x="32699" y="2022"/>
                  </a:lnTo>
                  <a:lnTo>
                    <a:pt x="26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70"/>
            <p:cNvSpPr/>
            <p:nvPr/>
          </p:nvSpPr>
          <p:spPr>
            <a:xfrm>
              <a:off x="3009600" y="2231700"/>
              <a:ext cx="231450" cy="129925"/>
            </a:xfrm>
            <a:custGeom>
              <a:rect b="b" l="l" r="r" t="t"/>
              <a:pathLst>
                <a:path extrusionOk="0" h="5197" w="9258">
                  <a:moveTo>
                    <a:pt x="4712" y="0"/>
                  </a:moveTo>
                  <a:cubicBezTo>
                    <a:pt x="3710" y="134"/>
                    <a:pt x="2925" y="351"/>
                    <a:pt x="2123" y="869"/>
                  </a:cubicBezTo>
                  <a:cubicBezTo>
                    <a:pt x="903" y="1604"/>
                    <a:pt x="1" y="2740"/>
                    <a:pt x="1" y="4161"/>
                  </a:cubicBezTo>
                  <a:lnTo>
                    <a:pt x="1" y="5197"/>
                  </a:lnTo>
                  <a:cubicBezTo>
                    <a:pt x="4987" y="2329"/>
                    <a:pt x="7468" y="1868"/>
                    <a:pt x="8548" y="1868"/>
                  </a:cubicBezTo>
                  <a:cubicBezTo>
                    <a:pt x="9060" y="1868"/>
                    <a:pt x="9257" y="1972"/>
                    <a:pt x="9257" y="1972"/>
                  </a:cubicBezTo>
                  <a:cubicBezTo>
                    <a:pt x="7837" y="836"/>
                    <a:pt x="6300" y="234"/>
                    <a:pt x="4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8825" lIns="48825" spcFirstLastPara="1" rIns="48825" wrap="square" tIns="48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6" name="Google Shape;766;p70"/>
          <p:cNvSpPr txBox="1"/>
          <p:nvPr/>
        </p:nvSpPr>
        <p:spPr>
          <a:xfrm>
            <a:off x="2925150" y="1250525"/>
            <a:ext cx="5393700" cy="25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Strong wind is common throughout the year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Can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cancel flights or inhibit younger students from flying on the worst days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7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71"/>
          <p:cNvGrpSpPr/>
          <p:nvPr/>
        </p:nvGrpSpPr>
        <p:grpSpPr>
          <a:xfrm>
            <a:off x="367518" y="405172"/>
            <a:ext cx="2783607" cy="1253305"/>
            <a:chOff x="367518" y="405172"/>
            <a:chExt cx="2783607" cy="1253305"/>
          </a:xfrm>
        </p:grpSpPr>
        <p:sp>
          <p:nvSpPr>
            <p:cNvPr id="772" name="Google Shape;772;p71"/>
            <p:cNvSpPr/>
            <p:nvPr/>
          </p:nvSpPr>
          <p:spPr>
            <a:xfrm flipH="1">
              <a:off x="2208910" y="853584"/>
              <a:ext cx="40236" cy="53371"/>
            </a:xfrm>
            <a:custGeom>
              <a:rect b="b" l="l" r="r" t="t"/>
              <a:pathLst>
                <a:path extrusionOk="0" h="321" w="242">
                  <a:moveTo>
                    <a:pt x="130" y="0"/>
                  </a:moveTo>
                  <a:cubicBezTo>
                    <a:pt x="69" y="0"/>
                    <a:pt x="16" y="66"/>
                    <a:pt x="8" y="151"/>
                  </a:cubicBezTo>
                  <a:cubicBezTo>
                    <a:pt x="0" y="236"/>
                    <a:pt x="41" y="320"/>
                    <a:pt x="109" y="320"/>
                  </a:cubicBezTo>
                  <a:cubicBezTo>
                    <a:pt x="112" y="320"/>
                    <a:pt x="115" y="321"/>
                    <a:pt x="118" y="321"/>
                  </a:cubicBezTo>
                  <a:cubicBezTo>
                    <a:pt x="173" y="321"/>
                    <a:pt x="225" y="257"/>
                    <a:pt x="233" y="177"/>
                  </a:cubicBezTo>
                  <a:cubicBezTo>
                    <a:pt x="241" y="85"/>
                    <a:pt x="201" y="11"/>
                    <a:pt x="141" y="1"/>
                  </a:cubicBezTo>
                  <a:cubicBezTo>
                    <a:pt x="137" y="1"/>
                    <a:pt x="134" y="0"/>
                    <a:pt x="130" y="0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71"/>
            <p:cNvSpPr/>
            <p:nvPr/>
          </p:nvSpPr>
          <p:spPr>
            <a:xfrm flipH="1">
              <a:off x="2781189" y="1122099"/>
              <a:ext cx="40402" cy="54202"/>
            </a:xfrm>
            <a:custGeom>
              <a:rect b="b" l="l" r="r" t="t"/>
              <a:pathLst>
                <a:path extrusionOk="0" h="326" w="243">
                  <a:moveTo>
                    <a:pt x="143" y="0"/>
                  </a:moveTo>
                  <a:cubicBezTo>
                    <a:pt x="74" y="0"/>
                    <a:pt x="16" y="67"/>
                    <a:pt x="8" y="151"/>
                  </a:cubicBezTo>
                  <a:cubicBezTo>
                    <a:pt x="0" y="241"/>
                    <a:pt x="42" y="317"/>
                    <a:pt x="100" y="325"/>
                  </a:cubicBezTo>
                  <a:cubicBezTo>
                    <a:pt x="167" y="325"/>
                    <a:pt x="225" y="267"/>
                    <a:pt x="235" y="175"/>
                  </a:cubicBezTo>
                  <a:cubicBezTo>
                    <a:pt x="243" y="83"/>
                    <a:pt x="201" y="8"/>
                    <a:pt x="143" y="0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71"/>
            <p:cNvSpPr/>
            <p:nvPr/>
          </p:nvSpPr>
          <p:spPr>
            <a:xfrm flipH="1">
              <a:off x="2524144" y="695800"/>
              <a:ext cx="240419" cy="70663"/>
            </a:xfrm>
            <a:custGeom>
              <a:rect b="b" l="l" r="r" t="t"/>
              <a:pathLst>
                <a:path extrusionOk="0" h="425" w="1446">
                  <a:moveTo>
                    <a:pt x="410" y="0"/>
                  </a:moveTo>
                  <a:cubicBezTo>
                    <a:pt x="221" y="0"/>
                    <a:pt x="88" y="42"/>
                    <a:pt x="0" y="116"/>
                  </a:cubicBezTo>
                  <a:cubicBezTo>
                    <a:pt x="0" y="116"/>
                    <a:pt x="501" y="140"/>
                    <a:pt x="1354" y="425"/>
                  </a:cubicBezTo>
                  <a:lnTo>
                    <a:pt x="1446" y="224"/>
                  </a:lnTo>
                  <a:cubicBezTo>
                    <a:pt x="990" y="69"/>
                    <a:pt x="653" y="0"/>
                    <a:pt x="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71"/>
            <p:cNvSpPr/>
            <p:nvPr/>
          </p:nvSpPr>
          <p:spPr>
            <a:xfrm flipH="1">
              <a:off x="2175657" y="810356"/>
              <a:ext cx="106908" cy="140993"/>
            </a:xfrm>
            <a:custGeom>
              <a:rect b="b" l="l" r="r" t="t"/>
              <a:pathLst>
                <a:path extrusionOk="0" h="848" w="643">
                  <a:moveTo>
                    <a:pt x="331" y="260"/>
                  </a:moveTo>
                  <a:cubicBezTo>
                    <a:pt x="335" y="260"/>
                    <a:pt x="338" y="261"/>
                    <a:pt x="342" y="261"/>
                  </a:cubicBezTo>
                  <a:cubicBezTo>
                    <a:pt x="402" y="271"/>
                    <a:pt x="442" y="345"/>
                    <a:pt x="434" y="437"/>
                  </a:cubicBezTo>
                  <a:cubicBezTo>
                    <a:pt x="426" y="517"/>
                    <a:pt x="374" y="581"/>
                    <a:pt x="319" y="581"/>
                  </a:cubicBezTo>
                  <a:cubicBezTo>
                    <a:pt x="316" y="581"/>
                    <a:pt x="313" y="580"/>
                    <a:pt x="310" y="580"/>
                  </a:cubicBezTo>
                  <a:cubicBezTo>
                    <a:pt x="242" y="580"/>
                    <a:pt x="201" y="496"/>
                    <a:pt x="209" y="411"/>
                  </a:cubicBezTo>
                  <a:cubicBezTo>
                    <a:pt x="217" y="326"/>
                    <a:pt x="270" y="260"/>
                    <a:pt x="331" y="260"/>
                  </a:cubicBezTo>
                  <a:close/>
                  <a:moveTo>
                    <a:pt x="338" y="0"/>
                  </a:moveTo>
                  <a:cubicBezTo>
                    <a:pt x="190" y="0"/>
                    <a:pt x="49" y="167"/>
                    <a:pt x="25" y="387"/>
                  </a:cubicBezTo>
                  <a:cubicBezTo>
                    <a:pt x="1" y="622"/>
                    <a:pt x="109" y="831"/>
                    <a:pt x="276" y="847"/>
                  </a:cubicBezTo>
                  <a:cubicBezTo>
                    <a:pt x="283" y="847"/>
                    <a:pt x="290" y="848"/>
                    <a:pt x="297" y="848"/>
                  </a:cubicBezTo>
                  <a:cubicBezTo>
                    <a:pt x="455" y="848"/>
                    <a:pt x="594" y="678"/>
                    <a:pt x="619" y="454"/>
                  </a:cubicBezTo>
                  <a:cubicBezTo>
                    <a:pt x="643" y="221"/>
                    <a:pt x="534" y="20"/>
                    <a:pt x="368" y="2"/>
                  </a:cubicBezTo>
                  <a:cubicBezTo>
                    <a:pt x="358" y="1"/>
                    <a:pt x="348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71"/>
            <p:cNvSpPr/>
            <p:nvPr/>
          </p:nvSpPr>
          <p:spPr>
            <a:xfrm flipH="1">
              <a:off x="2747769" y="1078538"/>
              <a:ext cx="107241" cy="140993"/>
            </a:xfrm>
            <a:custGeom>
              <a:rect b="b" l="l" r="r" t="t"/>
              <a:pathLst>
                <a:path extrusionOk="0" h="848" w="645">
                  <a:moveTo>
                    <a:pt x="344" y="262"/>
                  </a:moveTo>
                  <a:cubicBezTo>
                    <a:pt x="402" y="270"/>
                    <a:pt x="444" y="345"/>
                    <a:pt x="436" y="437"/>
                  </a:cubicBezTo>
                  <a:cubicBezTo>
                    <a:pt x="426" y="529"/>
                    <a:pt x="368" y="587"/>
                    <a:pt x="301" y="587"/>
                  </a:cubicBezTo>
                  <a:cubicBezTo>
                    <a:pt x="243" y="579"/>
                    <a:pt x="201" y="503"/>
                    <a:pt x="209" y="413"/>
                  </a:cubicBezTo>
                  <a:cubicBezTo>
                    <a:pt x="217" y="329"/>
                    <a:pt x="275" y="262"/>
                    <a:pt x="344" y="262"/>
                  </a:cubicBezTo>
                  <a:close/>
                  <a:moveTo>
                    <a:pt x="347" y="1"/>
                  </a:moveTo>
                  <a:cubicBezTo>
                    <a:pt x="189" y="1"/>
                    <a:pt x="50" y="172"/>
                    <a:pt x="25" y="395"/>
                  </a:cubicBezTo>
                  <a:cubicBezTo>
                    <a:pt x="1" y="629"/>
                    <a:pt x="109" y="830"/>
                    <a:pt x="275" y="846"/>
                  </a:cubicBezTo>
                  <a:cubicBezTo>
                    <a:pt x="283" y="847"/>
                    <a:pt x="291" y="847"/>
                    <a:pt x="299" y="847"/>
                  </a:cubicBezTo>
                  <a:cubicBezTo>
                    <a:pt x="458" y="847"/>
                    <a:pt x="595" y="676"/>
                    <a:pt x="618" y="453"/>
                  </a:cubicBezTo>
                  <a:cubicBezTo>
                    <a:pt x="644" y="220"/>
                    <a:pt x="536" y="20"/>
                    <a:pt x="368" y="2"/>
                  </a:cubicBezTo>
                  <a:cubicBezTo>
                    <a:pt x="361" y="1"/>
                    <a:pt x="354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71"/>
            <p:cNvSpPr/>
            <p:nvPr/>
          </p:nvSpPr>
          <p:spPr>
            <a:xfrm flipH="1">
              <a:off x="2727149" y="1291521"/>
              <a:ext cx="423976" cy="279159"/>
            </a:xfrm>
            <a:custGeom>
              <a:rect b="b" l="l" r="r" t="t"/>
              <a:pathLst>
                <a:path extrusionOk="0" h="1679" w="2550">
                  <a:moveTo>
                    <a:pt x="2407" y="0"/>
                  </a:moveTo>
                  <a:lnTo>
                    <a:pt x="2399" y="8"/>
                  </a:lnTo>
                  <a:cubicBezTo>
                    <a:pt x="2399" y="8"/>
                    <a:pt x="687" y="995"/>
                    <a:pt x="336" y="1219"/>
                  </a:cubicBezTo>
                  <a:cubicBezTo>
                    <a:pt x="85" y="1388"/>
                    <a:pt x="43" y="1554"/>
                    <a:pt x="135" y="1679"/>
                  </a:cubicBezTo>
                  <a:lnTo>
                    <a:pt x="143" y="1671"/>
                  </a:lnTo>
                  <a:cubicBezTo>
                    <a:pt x="1" y="1488"/>
                    <a:pt x="428" y="1328"/>
                    <a:pt x="613" y="1237"/>
                  </a:cubicBezTo>
                  <a:cubicBezTo>
                    <a:pt x="795" y="1153"/>
                    <a:pt x="2367" y="367"/>
                    <a:pt x="2476" y="235"/>
                  </a:cubicBezTo>
                  <a:cubicBezTo>
                    <a:pt x="2550" y="142"/>
                    <a:pt x="2476" y="74"/>
                    <a:pt x="2407" y="0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71"/>
            <p:cNvSpPr/>
            <p:nvPr/>
          </p:nvSpPr>
          <p:spPr>
            <a:xfrm flipH="1">
              <a:off x="2472766" y="1046782"/>
              <a:ext cx="440436" cy="246238"/>
            </a:xfrm>
            <a:custGeom>
              <a:rect b="b" l="l" r="r" t="t"/>
              <a:pathLst>
                <a:path extrusionOk="0" h="1481" w="2649">
                  <a:moveTo>
                    <a:pt x="697" y="192"/>
                  </a:moveTo>
                  <a:cubicBezTo>
                    <a:pt x="704" y="192"/>
                    <a:pt x="711" y="192"/>
                    <a:pt x="718" y="193"/>
                  </a:cubicBezTo>
                  <a:cubicBezTo>
                    <a:pt x="886" y="211"/>
                    <a:pt x="994" y="411"/>
                    <a:pt x="968" y="644"/>
                  </a:cubicBezTo>
                  <a:cubicBezTo>
                    <a:pt x="945" y="867"/>
                    <a:pt x="808" y="1038"/>
                    <a:pt x="649" y="1038"/>
                  </a:cubicBezTo>
                  <a:cubicBezTo>
                    <a:pt x="641" y="1038"/>
                    <a:pt x="633" y="1038"/>
                    <a:pt x="625" y="1037"/>
                  </a:cubicBezTo>
                  <a:cubicBezTo>
                    <a:pt x="459" y="1021"/>
                    <a:pt x="351" y="820"/>
                    <a:pt x="375" y="586"/>
                  </a:cubicBezTo>
                  <a:cubicBezTo>
                    <a:pt x="400" y="363"/>
                    <a:pt x="539" y="192"/>
                    <a:pt x="697" y="192"/>
                  </a:cubicBezTo>
                  <a:close/>
                  <a:moveTo>
                    <a:pt x="693" y="0"/>
                  </a:moveTo>
                  <a:cubicBezTo>
                    <a:pt x="199" y="0"/>
                    <a:pt x="0" y="876"/>
                    <a:pt x="359" y="1105"/>
                  </a:cubicBezTo>
                  <a:cubicBezTo>
                    <a:pt x="543" y="1221"/>
                    <a:pt x="968" y="1480"/>
                    <a:pt x="968" y="1480"/>
                  </a:cubicBezTo>
                  <a:lnTo>
                    <a:pt x="976" y="1472"/>
                  </a:lnTo>
                  <a:cubicBezTo>
                    <a:pt x="944" y="1438"/>
                    <a:pt x="918" y="1406"/>
                    <a:pt x="902" y="1364"/>
                  </a:cubicBezTo>
                  <a:cubicBezTo>
                    <a:pt x="866" y="1262"/>
                    <a:pt x="886" y="941"/>
                    <a:pt x="1218" y="941"/>
                  </a:cubicBezTo>
                  <a:cubicBezTo>
                    <a:pt x="1273" y="941"/>
                    <a:pt x="1338" y="950"/>
                    <a:pt x="1412" y="971"/>
                  </a:cubicBezTo>
                  <a:cubicBezTo>
                    <a:pt x="1659" y="1040"/>
                    <a:pt x="1810" y="1127"/>
                    <a:pt x="1990" y="1127"/>
                  </a:cubicBezTo>
                  <a:cubicBezTo>
                    <a:pt x="2090" y="1127"/>
                    <a:pt x="2200" y="1100"/>
                    <a:pt x="2340" y="1029"/>
                  </a:cubicBezTo>
                  <a:cubicBezTo>
                    <a:pt x="2641" y="878"/>
                    <a:pt x="2649" y="736"/>
                    <a:pt x="2522" y="644"/>
                  </a:cubicBezTo>
                  <a:lnTo>
                    <a:pt x="2522" y="644"/>
                  </a:lnTo>
                  <a:cubicBezTo>
                    <a:pt x="2397" y="762"/>
                    <a:pt x="2297" y="800"/>
                    <a:pt x="2213" y="800"/>
                  </a:cubicBezTo>
                  <a:cubicBezTo>
                    <a:pt x="2118" y="800"/>
                    <a:pt x="2042" y="751"/>
                    <a:pt x="1971" y="712"/>
                  </a:cubicBezTo>
                  <a:cubicBezTo>
                    <a:pt x="1839" y="654"/>
                    <a:pt x="1169" y="126"/>
                    <a:pt x="844" y="26"/>
                  </a:cubicBezTo>
                  <a:cubicBezTo>
                    <a:pt x="791" y="9"/>
                    <a:pt x="741" y="0"/>
                    <a:pt x="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71"/>
            <p:cNvSpPr/>
            <p:nvPr/>
          </p:nvSpPr>
          <p:spPr>
            <a:xfrm flipH="1">
              <a:off x="1097267" y="1176134"/>
              <a:ext cx="679691" cy="304099"/>
            </a:xfrm>
            <a:custGeom>
              <a:rect b="b" l="l" r="r" t="t"/>
              <a:pathLst>
                <a:path extrusionOk="0" h="1829" w="4088">
                  <a:moveTo>
                    <a:pt x="886" y="0"/>
                  </a:moveTo>
                  <a:cubicBezTo>
                    <a:pt x="786" y="58"/>
                    <a:pt x="720" y="100"/>
                    <a:pt x="686" y="117"/>
                  </a:cubicBezTo>
                  <a:cubicBezTo>
                    <a:pt x="301" y="351"/>
                    <a:pt x="0" y="618"/>
                    <a:pt x="660" y="895"/>
                  </a:cubicBezTo>
                  <a:cubicBezTo>
                    <a:pt x="1330" y="1161"/>
                    <a:pt x="2190" y="1530"/>
                    <a:pt x="2533" y="1671"/>
                  </a:cubicBezTo>
                  <a:cubicBezTo>
                    <a:pt x="2775" y="1774"/>
                    <a:pt x="3044" y="1829"/>
                    <a:pt x="3260" y="1829"/>
                  </a:cubicBezTo>
                  <a:cubicBezTo>
                    <a:pt x="3341" y="1829"/>
                    <a:pt x="3415" y="1821"/>
                    <a:pt x="3477" y="1805"/>
                  </a:cubicBezTo>
                  <a:cubicBezTo>
                    <a:pt x="3560" y="1781"/>
                    <a:pt x="3802" y="1747"/>
                    <a:pt x="4069" y="1705"/>
                  </a:cubicBezTo>
                  <a:lnTo>
                    <a:pt x="4069" y="1689"/>
                  </a:lnTo>
                  <a:cubicBezTo>
                    <a:pt x="4069" y="1689"/>
                    <a:pt x="4087" y="185"/>
                    <a:pt x="3652" y="127"/>
                  </a:cubicBezTo>
                  <a:cubicBezTo>
                    <a:pt x="3641" y="125"/>
                    <a:pt x="3629" y="125"/>
                    <a:pt x="3618" y="125"/>
                  </a:cubicBezTo>
                  <a:cubicBezTo>
                    <a:pt x="3269" y="125"/>
                    <a:pt x="2901" y="732"/>
                    <a:pt x="2683" y="861"/>
                  </a:cubicBezTo>
                  <a:cubicBezTo>
                    <a:pt x="2661" y="874"/>
                    <a:pt x="2633" y="880"/>
                    <a:pt x="2600" y="880"/>
                  </a:cubicBezTo>
                  <a:cubicBezTo>
                    <a:pt x="2293" y="880"/>
                    <a:pt x="1542" y="355"/>
                    <a:pt x="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71"/>
            <p:cNvSpPr/>
            <p:nvPr/>
          </p:nvSpPr>
          <p:spPr>
            <a:xfrm flipH="1">
              <a:off x="403928" y="439589"/>
              <a:ext cx="2747197" cy="1218889"/>
            </a:xfrm>
            <a:custGeom>
              <a:rect b="b" l="l" r="r" t="t"/>
              <a:pathLst>
                <a:path extrusionOk="0" h="7331" w="16523">
                  <a:moveTo>
                    <a:pt x="16103" y="0"/>
                  </a:moveTo>
                  <a:cubicBezTo>
                    <a:pt x="15910" y="0"/>
                    <a:pt x="15641" y="54"/>
                    <a:pt x="15292" y="169"/>
                  </a:cubicBezTo>
                  <a:cubicBezTo>
                    <a:pt x="14424" y="454"/>
                    <a:pt x="9819" y="2058"/>
                    <a:pt x="6711" y="3193"/>
                  </a:cubicBezTo>
                  <a:cubicBezTo>
                    <a:pt x="6613" y="3230"/>
                    <a:pt x="6517" y="3244"/>
                    <a:pt x="6425" y="3244"/>
                  </a:cubicBezTo>
                  <a:cubicBezTo>
                    <a:pt x="6150" y="3244"/>
                    <a:pt x="5907" y="3121"/>
                    <a:pt x="5746" y="3121"/>
                  </a:cubicBezTo>
                  <a:cubicBezTo>
                    <a:pt x="5702" y="3121"/>
                    <a:pt x="5665" y="3130"/>
                    <a:pt x="5634" y="3153"/>
                  </a:cubicBezTo>
                  <a:cubicBezTo>
                    <a:pt x="5441" y="3285"/>
                    <a:pt x="5634" y="3428"/>
                    <a:pt x="5642" y="3528"/>
                  </a:cubicBezTo>
                  <a:cubicBezTo>
                    <a:pt x="5649" y="3602"/>
                    <a:pt x="5481" y="3748"/>
                    <a:pt x="5191" y="3748"/>
                  </a:cubicBezTo>
                  <a:cubicBezTo>
                    <a:pt x="5122" y="3748"/>
                    <a:pt x="5046" y="3740"/>
                    <a:pt x="4964" y="3720"/>
                  </a:cubicBezTo>
                  <a:cubicBezTo>
                    <a:pt x="4531" y="3620"/>
                    <a:pt x="2618" y="2467"/>
                    <a:pt x="2024" y="2300"/>
                  </a:cubicBezTo>
                  <a:cubicBezTo>
                    <a:pt x="1925" y="2273"/>
                    <a:pt x="1839" y="2261"/>
                    <a:pt x="1765" y="2261"/>
                  </a:cubicBezTo>
                  <a:cubicBezTo>
                    <a:pt x="1403" y="2261"/>
                    <a:pt x="1341" y="2550"/>
                    <a:pt x="1523" y="2752"/>
                  </a:cubicBezTo>
                  <a:cubicBezTo>
                    <a:pt x="1940" y="3119"/>
                    <a:pt x="2626" y="3536"/>
                    <a:pt x="3494" y="4029"/>
                  </a:cubicBezTo>
                  <a:cubicBezTo>
                    <a:pt x="3494" y="4029"/>
                    <a:pt x="3753" y="4180"/>
                    <a:pt x="3921" y="4272"/>
                  </a:cubicBezTo>
                  <a:cubicBezTo>
                    <a:pt x="3929" y="4280"/>
                    <a:pt x="3945" y="4288"/>
                    <a:pt x="3953" y="4296"/>
                  </a:cubicBezTo>
                  <a:cubicBezTo>
                    <a:pt x="4080" y="4388"/>
                    <a:pt x="4072" y="4530"/>
                    <a:pt x="3771" y="4681"/>
                  </a:cubicBezTo>
                  <a:cubicBezTo>
                    <a:pt x="3631" y="4752"/>
                    <a:pt x="3521" y="4779"/>
                    <a:pt x="3421" y="4779"/>
                  </a:cubicBezTo>
                  <a:cubicBezTo>
                    <a:pt x="3241" y="4779"/>
                    <a:pt x="3090" y="4692"/>
                    <a:pt x="2843" y="4623"/>
                  </a:cubicBezTo>
                  <a:cubicBezTo>
                    <a:pt x="2769" y="4602"/>
                    <a:pt x="2704" y="4593"/>
                    <a:pt x="2649" y="4593"/>
                  </a:cubicBezTo>
                  <a:cubicBezTo>
                    <a:pt x="2317" y="4593"/>
                    <a:pt x="2297" y="4914"/>
                    <a:pt x="2333" y="5016"/>
                  </a:cubicBezTo>
                  <a:cubicBezTo>
                    <a:pt x="2349" y="5058"/>
                    <a:pt x="2375" y="5090"/>
                    <a:pt x="2407" y="5124"/>
                  </a:cubicBezTo>
                  <a:cubicBezTo>
                    <a:pt x="2476" y="5198"/>
                    <a:pt x="2550" y="5266"/>
                    <a:pt x="2476" y="5359"/>
                  </a:cubicBezTo>
                  <a:cubicBezTo>
                    <a:pt x="2367" y="5491"/>
                    <a:pt x="795" y="6277"/>
                    <a:pt x="613" y="6361"/>
                  </a:cubicBezTo>
                  <a:cubicBezTo>
                    <a:pt x="428" y="6452"/>
                    <a:pt x="1" y="6612"/>
                    <a:pt x="143" y="6795"/>
                  </a:cubicBezTo>
                  <a:lnTo>
                    <a:pt x="135" y="6803"/>
                  </a:lnTo>
                  <a:cubicBezTo>
                    <a:pt x="227" y="6921"/>
                    <a:pt x="439" y="6998"/>
                    <a:pt x="710" y="6998"/>
                  </a:cubicBezTo>
                  <a:cubicBezTo>
                    <a:pt x="860" y="6998"/>
                    <a:pt x="1029" y="6975"/>
                    <a:pt x="1204" y="6921"/>
                  </a:cubicBezTo>
                  <a:cubicBezTo>
                    <a:pt x="1631" y="6787"/>
                    <a:pt x="3945" y="6235"/>
                    <a:pt x="5006" y="5950"/>
                  </a:cubicBezTo>
                  <a:cubicBezTo>
                    <a:pt x="5748" y="5753"/>
                    <a:pt x="6208" y="5656"/>
                    <a:pt x="6640" y="5656"/>
                  </a:cubicBezTo>
                  <a:cubicBezTo>
                    <a:pt x="6827" y="5656"/>
                    <a:pt x="7008" y="5674"/>
                    <a:pt x="7204" y="5710"/>
                  </a:cubicBezTo>
                  <a:cubicBezTo>
                    <a:pt x="7856" y="5826"/>
                    <a:pt x="9769" y="6377"/>
                    <a:pt x="10204" y="6478"/>
                  </a:cubicBezTo>
                  <a:cubicBezTo>
                    <a:pt x="10639" y="6586"/>
                    <a:pt x="10579" y="6712"/>
                    <a:pt x="10347" y="6963"/>
                  </a:cubicBezTo>
                  <a:cubicBezTo>
                    <a:pt x="10153" y="7163"/>
                    <a:pt x="10257" y="7331"/>
                    <a:pt x="10464" y="7331"/>
                  </a:cubicBezTo>
                  <a:cubicBezTo>
                    <a:pt x="10517" y="7331"/>
                    <a:pt x="10576" y="7320"/>
                    <a:pt x="10639" y="7296"/>
                  </a:cubicBezTo>
                  <a:cubicBezTo>
                    <a:pt x="10948" y="7188"/>
                    <a:pt x="13279" y="6552"/>
                    <a:pt x="13447" y="6494"/>
                  </a:cubicBezTo>
                  <a:cubicBezTo>
                    <a:pt x="13621" y="6444"/>
                    <a:pt x="14131" y="6293"/>
                    <a:pt x="13972" y="6119"/>
                  </a:cubicBezTo>
                  <a:cubicBezTo>
                    <a:pt x="13871" y="6006"/>
                    <a:pt x="13641" y="5986"/>
                    <a:pt x="13487" y="5986"/>
                  </a:cubicBezTo>
                  <a:cubicBezTo>
                    <a:pt x="13399" y="5986"/>
                    <a:pt x="13337" y="5992"/>
                    <a:pt x="13337" y="5992"/>
                  </a:cubicBezTo>
                  <a:cubicBezTo>
                    <a:pt x="13337" y="5992"/>
                    <a:pt x="12795" y="6069"/>
                    <a:pt x="12334" y="6135"/>
                  </a:cubicBezTo>
                  <a:cubicBezTo>
                    <a:pt x="12067" y="6177"/>
                    <a:pt x="11825" y="6211"/>
                    <a:pt x="11742" y="6235"/>
                  </a:cubicBezTo>
                  <a:cubicBezTo>
                    <a:pt x="11680" y="6251"/>
                    <a:pt x="11606" y="6259"/>
                    <a:pt x="11525" y="6259"/>
                  </a:cubicBezTo>
                  <a:cubicBezTo>
                    <a:pt x="11309" y="6259"/>
                    <a:pt x="11040" y="6204"/>
                    <a:pt x="10798" y="6101"/>
                  </a:cubicBezTo>
                  <a:cubicBezTo>
                    <a:pt x="10455" y="5960"/>
                    <a:pt x="9595" y="5591"/>
                    <a:pt x="8925" y="5325"/>
                  </a:cubicBezTo>
                  <a:cubicBezTo>
                    <a:pt x="8265" y="5048"/>
                    <a:pt x="8566" y="4781"/>
                    <a:pt x="8951" y="4547"/>
                  </a:cubicBezTo>
                  <a:cubicBezTo>
                    <a:pt x="8985" y="4530"/>
                    <a:pt x="9051" y="4488"/>
                    <a:pt x="9151" y="4430"/>
                  </a:cubicBezTo>
                  <a:cubicBezTo>
                    <a:pt x="10212" y="3845"/>
                    <a:pt x="14708" y="1398"/>
                    <a:pt x="15894" y="796"/>
                  </a:cubicBezTo>
                  <a:cubicBezTo>
                    <a:pt x="16170" y="654"/>
                    <a:pt x="16363" y="512"/>
                    <a:pt x="16471" y="377"/>
                  </a:cubicBezTo>
                  <a:cubicBezTo>
                    <a:pt x="16522" y="133"/>
                    <a:pt x="16405" y="0"/>
                    <a:pt x="16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71"/>
            <p:cNvSpPr/>
            <p:nvPr/>
          </p:nvSpPr>
          <p:spPr>
            <a:xfrm flipH="1">
              <a:off x="367518" y="405172"/>
              <a:ext cx="2623495" cy="657578"/>
            </a:xfrm>
            <a:custGeom>
              <a:rect b="b" l="l" r="r" t="t"/>
              <a:pathLst>
                <a:path extrusionOk="0" h="3955" w="15779">
                  <a:moveTo>
                    <a:pt x="1772" y="1748"/>
                  </a:moveTo>
                  <a:cubicBezTo>
                    <a:pt x="2015" y="1748"/>
                    <a:pt x="2352" y="1817"/>
                    <a:pt x="2808" y="1972"/>
                  </a:cubicBezTo>
                  <a:lnTo>
                    <a:pt x="2716" y="2173"/>
                  </a:lnTo>
                  <a:cubicBezTo>
                    <a:pt x="1863" y="1888"/>
                    <a:pt x="1362" y="1864"/>
                    <a:pt x="1362" y="1864"/>
                  </a:cubicBezTo>
                  <a:cubicBezTo>
                    <a:pt x="1450" y="1790"/>
                    <a:pt x="1583" y="1748"/>
                    <a:pt x="1772" y="1748"/>
                  </a:cubicBezTo>
                  <a:close/>
                  <a:moveTo>
                    <a:pt x="4599" y="2437"/>
                  </a:moveTo>
                  <a:cubicBezTo>
                    <a:pt x="4609" y="2437"/>
                    <a:pt x="4619" y="2438"/>
                    <a:pt x="4629" y="2439"/>
                  </a:cubicBezTo>
                  <a:cubicBezTo>
                    <a:pt x="4795" y="2457"/>
                    <a:pt x="4904" y="2658"/>
                    <a:pt x="4880" y="2891"/>
                  </a:cubicBezTo>
                  <a:cubicBezTo>
                    <a:pt x="4855" y="3115"/>
                    <a:pt x="4716" y="3285"/>
                    <a:pt x="4558" y="3285"/>
                  </a:cubicBezTo>
                  <a:cubicBezTo>
                    <a:pt x="4551" y="3285"/>
                    <a:pt x="4544" y="3284"/>
                    <a:pt x="4537" y="3284"/>
                  </a:cubicBezTo>
                  <a:cubicBezTo>
                    <a:pt x="4370" y="3268"/>
                    <a:pt x="4262" y="3059"/>
                    <a:pt x="4286" y="2824"/>
                  </a:cubicBezTo>
                  <a:cubicBezTo>
                    <a:pt x="4310" y="2604"/>
                    <a:pt x="4451" y="2437"/>
                    <a:pt x="4599" y="2437"/>
                  </a:cubicBezTo>
                  <a:close/>
                  <a:moveTo>
                    <a:pt x="15124" y="0"/>
                  </a:moveTo>
                  <a:cubicBezTo>
                    <a:pt x="15035" y="0"/>
                    <a:pt x="14936" y="11"/>
                    <a:pt x="14830" y="33"/>
                  </a:cubicBezTo>
                  <a:cubicBezTo>
                    <a:pt x="12935" y="426"/>
                    <a:pt x="6426" y="2808"/>
                    <a:pt x="6091" y="2949"/>
                  </a:cubicBezTo>
                  <a:cubicBezTo>
                    <a:pt x="6064" y="2960"/>
                    <a:pt x="6035" y="2966"/>
                    <a:pt x="6003" y="2966"/>
                  </a:cubicBezTo>
                  <a:cubicBezTo>
                    <a:pt x="5640" y="2966"/>
                    <a:pt x="4976" y="2267"/>
                    <a:pt x="4591" y="2267"/>
                  </a:cubicBezTo>
                  <a:cubicBezTo>
                    <a:pt x="4547" y="2267"/>
                    <a:pt x="4506" y="2276"/>
                    <a:pt x="4470" y="2297"/>
                  </a:cubicBezTo>
                  <a:cubicBezTo>
                    <a:pt x="4389" y="2343"/>
                    <a:pt x="4319" y="2363"/>
                    <a:pt x="4248" y="2363"/>
                  </a:cubicBezTo>
                  <a:cubicBezTo>
                    <a:pt x="3993" y="2363"/>
                    <a:pt x="3721" y="2102"/>
                    <a:pt x="2798" y="1846"/>
                  </a:cubicBezTo>
                  <a:cubicBezTo>
                    <a:pt x="2239" y="1688"/>
                    <a:pt x="1921" y="1631"/>
                    <a:pt x="1705" y="1631"/>
                  </a:cubicBezTo>
                  <a:cubicBezTo>
                    <a:pt x="1465" y="1631"/>
                    <a:pt x="1350" y="1701"/>
                    <a:pt x="1170" y="1780"/>
                  </a:cubicBezTo>
                  <a:cubicBezTo>
                    <a:pt x="1131" y="1798"/>
                    <a:pt x="1080" y="1804"/>
                    <a:pt x="1020" y="1804"/>
                  </a:cubicBezTo>
                  <a:cubicBezTo>
                    <a:pt x="901" y="1804"/>
                    <a:pt x="750" y="1779"/>
                    <a:pt x="605" y="1779"/>
                  </a:cubicBezTo>
                  <a:cubicBezTo>
                    <a:pt x="435" y="1779"/>
                    <a:pt x="274" y="1814"/>
                    <a:pt x="183" y="1964"/>
                  </a:cubicBezTo>
                  <a:cubicBezTo>
                    <a:pt x="0" y="2273"/>
                    <a:pt x="151" y="2590"/>
                    <a:pt x="560" y="2959"/>
                  </a:cubicBezTo>
                  <a:cubicBezTo>
                    <a:pt x="378" y="2757"/>
                    <a:pt x="440" y="2468"/>
                    <a:pt x="802" y="2468"/>
                  </a:cubicBezTo>
                  <a:cubicBezTo>
                    <a:pt x="876" y="2468"/>
                    <a:pt x="962" y="2480"/>
                    <a:pt x="1061" y="2507"/>
                  </a:cubicBezTo>
                  <a:cubicBezTo>
                    <a:pt x="1655" y="2674"/>
                    <a:pt x="3568" y="3827"/>
                    <a:pt x="4001" y="3927"/>
                  </a:cubicBezTo>
                  <a:cubicBezTo>
                    <a:pt x="4083" y="3947"/>
                    <a:pt x="4159" y="3955"/>
                    <a:pt x="4228" y="3955"/>
                  </a:cubicBezTo>
                  <a:cubicBezTo>
                    <a:pt x="4518" y="3955"/>
                    <a:pt x="4686" y="3809"/>
                    <a:pt x="4679" y="3735"/>
                  </a:cubicBezTo>
                  <a:cubicBezTo>
                    <a:pt x="4671" y="3635"/>
                    <a:pt x="4478" y="3492"/>
                    <a:pt x="4671" y="3360"/>
                  </a:cubicBezTo>
                  <a:cubicBezTo>
                    <a:pt x="4702" y="3337"/>
                    <a:pt x="4739" y="3328"/>
                    <a:pt x="4783" y="3328"/>
                  </a:cubicBezTo>
                  <a:cubicBezTo>
                    <a:pt x="4944" y="3328"/>
                    <a:pt x="5187" y="3451"/>
                    <a:pt x="5462" y="3451"/>
                  </a:cubicBezTo>
                  <a:cubicBezTo>
                    <a:pt x="5554" y="3451"/>
                    <a:pt x="5650" y="3437"/>
                    <a:pt x="5748" y="3400"/>
                  </a:cubicBezTo>
                  <a:cubicBezTo>
                    <a:pt x="8856" y="2265"/>
                    <a:pt x="13461" y="661"/>
                    <a:pt x="14329" y="376"/>
                  </a:cubicBezTo>
                  <a:cubicBezTo>
                    <a:pt x="14678" y="261"/>
                    <a:pt x="14947" y="207"/>
                    <a:pt x="15140" y="207"/>
                  </a:cubicBezTo>
                  <a:cubicBezTo>
                    <a:pt x="15442" y="207"/>
                    <a:pt x="15559" y="340"/>
                    <a:pt x="15508" y="584"/>
                  </a:cubicBezTo>
                  <a:cubicBezTo>
                    <a:pt x="15779" y="257"/>
                    <a:pt x="15569" y="0"/>
                    <a:pt x="15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2" name="Google Shape;782;p71"/>
          <p:cNvSpPr txBox="1"/>
          <p:nvPr/>
        </p:nvSpPr>
        <p:spPr>
          <a:xfrm>
            <a:off x="5975920" y="1272277"/>
            <a:ext cx="44367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Thunderstorm Development</a:t>
            </a:r>
            <a:endParaRPr b="1" sz="3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3" name="Google Shape;783;p71"/>
          <p:cNvSpPr txBox="1"/>
          <p:nvPr/>
        </p:nvSpPr>
        <p:spPr>
          <a:xfrm>
            <a:off x="1766400" y="2805550"/>
            <a:ext cx="5611200" cy="26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Especially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 the spring, commonly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experience multi-day weather events with severe thunderstorms and their hazards. Not the best flying weather!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2"/>
          <p:cNvSpPr txBox="1"/>
          <p:nvPr>
            <p:ph type="title"/>
          </p:nvPr>
        </p:nvSpPr>
        <p:spPr>
          <a:xfrm>
            <a:off x="555050" y="331800"/>
            <a:ext cx="77040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Seasonal Temperature Changes</a:t>
            </a:r>
            <a:endParaRPr/>
          </a:p>
        </p:txBody>
      </p:sp>
      <p:sp>
        <p:nvSpPr>
          <p:cNvPr id="789" name="Google Shape;789;p72"/>
          <p:cNvSpPr txBox="1"/>
          <p:nvPr/>
        </p:nvSpPr>
        <p:spPr>
          <a:xfrm>
            <a:off x="714975" y="1468025"/>
            <a:ext cx="70140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Warm / hot summers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Cold winters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</a:t>
            </a: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experience flying in different conditions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ernational Civil Aviation Day by Slidesgo">
  <a:themeElements>
    <a:clrScheme name="Simple Light">
      <a:dk1>
        <a:srgbClr val="FCBC5D"/>
      </a:dk1>
      <a:lt1>
        <a:srgbClr val="F27243"/>
      </a:lt1>
      <a:dk2>
        <a:srgbClr val="0F4B7E"/>
      </a:dk2>
      <a:lt2>
        <a:srgbClr val="020E2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