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20"/>
  </p:notesMasterIdLst>
  <p:handoutMasterIdLst>
    <p:handoutMasterId r:id="rId21"/>
  </p:handoutMasterIdLst>
  <p:sldIdLst>
    <p:sldId id="1497" r:id="rId5"/>
    <p:sldId id="1514" r:id="rId6"/>
    <p:sldId id="1534" r:id="rId7"/>
    <p:sldId id="1520" r:id="rId8"/>
    <p:sldId id="1522" r:id="rId9"/>
    <p:sldId id="1519" r:id="rId10"/>
    <p:sldId id="1523" r:id="rId11"/>
    <p:sldId id="1524" r:id="rId12"/>
    <p:sldId id="1525" r:id="rId13"/>
    <p:sldId id="1526" r:id="rId14"/>
    <p:sldId id="1527" r:id="rId15"/>
    <p:sldId id="1528" r:id="rId16"/>
    <p:sldId id="1536" r:id="rId17"/>
    <p:sldId id="1532" r:id="rId18"/>
    <p:sldId id="151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6C503-FE53-44D1-8B03-241FC87D799C}" v="440" dt="2026-04-16T21:34:09.536"/>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79" autoAdjust="0"/>
  </p:normalViewPr>
  <p:slideViewPr>
    <p:cSldViewPr snapToGrid="0">
      <p:cViewPr varScale="1">
        <p:scale>
          <a:sx n="91" d="100"/>
          <a:sy n="91" d="100"/>
        </p:scale>
        <p:origin x="690" y="30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Sand" userId="f14ded5abd416e36" providerId="LiveId" clId="{F131DA82-AD25-4F5C-956C-B5F59C05BEB5}"/>
    <pc:docChg chg="undo custSel addSld delSld modSld sldOrd">
      <pc:chgData name="Wayne Sand" userId="f14ded5abd416e36" providerId="LiveId" clId="{F131DA82-AD25-4F5C-956C-B5F59C05BEB5}" dt="2026-04-16T21:44:14.388" v="4292" actId="14100"/>
      <pc:docMkLst>
        <pc:docMk/>
      </pc:docMkLst>
      <pc:sldChg chg="modSp mod">
        <pc:chgData name="Wayne Sand" userId="f14ded5abd416e36" providerId="LiveId" clId="{F131DA82-AD25-4F5C-956C-B5F59C05BEB5}" dt="2026-04-16T15:58:02.741" v="1" actId="14100"/>
        <pc:sldMkLst>
          <pc:docMk/>
          <pc:sldMk cId="1773831372" sldId="1497"/>
        </pc:sldMkLst>
        <pc:spChg chg="mod">
          <ac:chgData name="Wayne Sand" userId="f14ded5abd416e36" providerId="LiveId" clId="{F131DA82-AD25-4F5C-956C-B5F59C05BEB5}" dt="2026-04-16T15:58:02.741" v="1" actId="14100"/>
          <ac:spMkLst>
            <pc:docMk/>
            <pc:sldMk cId="1773831372" sldId="1497"/>
            <ac:spMk id="2" creationId="{1F057989-07E4-B482-9F2A-EBF670F7FA92}"/>
          </ac:spMkLst>
        </pc:spChg>
      </pc:sldChg>
      <pc:sldChg chg="del ord">
        <pc:chgData name="Wayne Sand" userId="f14ded5abd416e36" providerId="LiveId" clId="{F131DA82-AD25-4F5C-956C-B5F59C05BEB5}" dt="2026-04-16T21:23:06.249" v="4075" actId="2696"/>
        <pc:sldMkLst>
          <pc:docMk/>
          <pc:sldMk cId="1751885377" sldId="1499"/>
        </pc:sldMkLst>
      </pc:sldChg>
      <pc:sldChg chg="del">
        <pc:chgData name="Wayne Sand" userId="f14ded5abd416e36" providerId="LiveId" clId="{F131DA82-AD25-4F5C-956C-B5F59C05BEB5}" dt="2026-04-16T21:23:28.856" v="4079" actId="2696"/>
        <pc:sldMkLst>
          <pc:docMk/>
          <pc:sldMk cId="948600294" sldId="1500"/>
        </pc:sldMkLst>
      </pc:sldChg>
      <pc:sldChg chg="del">
        <pc:chgData name="Wayne Sand" userId="f14ded5abd416e36" providerId="LiveId" clId="{F131DA82-AD25-4F5C-956C-B5F59C05BEB5}" dt="2026-04-16T21:23:34.051" v="4080" actId="2696"/>
        <pc:sldMkLst>
          <pc:docMk/>
          <pc:sldMk cId="1858387724" sldId="1502"/>
        </pc:sldMkLst>
      </pc:sldChg>
      <pc:sldChg chg="del">
        <pc:chgData name="Wayne Sand" userId="f14ded5abd416e36" providerId="LiveId" clId="{F131DA82-AD25-4F5C-956C-B5F59C05BEB5}" dt="2026-04-16T21:23:49.021" v="4083" actId="2696"/>
        <pc:sldMkLst>
          <pc:docMk/>
          <pc:sldMk cId="2236553916" sldId="1511"/>
        </pc:sldMkLst>
      </pc:sldChg>
      <pc:sldChg chg="addSp modSp mod ord">
        <pc:chgData name="Wayne Sand" userId="f14ded5abd416e36" providerId="LiveId" clId="{F131DA82-AD25-4F5C-956C-B5F59C05BEB5}" dt="2026-04-16T21:22:36.724" v="4072" actId="14100"/>
        <pc:sldMkLst>
          <pc:docMk/>
          <pc:sldMk cId="3272732094" sldId="1512"/>
        </pc:sldMkLst>
        <pc:spChg chg="mod">
          <ac:chgData name="Wayne Sand" userId="f14ded5abd416e36" providerId="LiveId" clId="{F131DA82-AD25-4F5C-956C-B5F59C05BEB5}" dt="2026-04-16T21:22:36.724" v="4072" actId="14100"/>
          <ac:spMkLst>
            <pc:docMk/>
            <pc:sldMk cId="3272732094" sldId="1512"/>
            <ac:spMk id="2" creationId="{29BA87EA-8BB3-79C6-656A-1A8ABD658D7E}"/>
          </ac:spMkLst>
        </pc:spChg>
        <pc:spChg chg="mod">
          <ac:chgData name="Wayne Sand" userId="f14ded5abd416e36" providerId="LiveId" clId="{F131DA82-AD25-4F5C-956C-B5F59C05BEB5}" dt="2026-04-16T21:19:49.414" v="4039" actId="14100"/>
          <ac:spMkLst>
            <pc:docMk/>
            <pc:sldMk cId="3272732094" sldId="1512"/>
            <ac:spMk id="3" creationId="{E61DF94A-DA27-1E29-408E-F5360E814FB0}"/>
          </ac:spMkLst>
        </pc:spChg>
        <pc:picChg chg="add mod">
          <ac:chgData name="Wayne Sand" userId="f14ded5abd416e36" providerId="LiveId" clId="{F131DA82-AD25-4F5C-956C-B5F59C05BEB5}" dt="2026-04-16T21:21:11.790" v="4057" actId="14100"/>
          <ac:picMkLst>
            <pc:docMk/>
            <pc:sldMk cId="3272732094" sldId="1512"/>
            <ac:picMk id="4" creationId="{F8C7FDBA-3BAE-C355-12E7-E616A5FE6F67}"/>
          </ac:picMkLst>
        </pc:picChg>
      </pc:sldChg>
      <pc:sldChg chg="modSp mod">
        <pc:chgData name="Wayne Sand" userId="f14ded5abd416e36" providerId="LiveId" clId="{F131DA82-AD25-4F5C-956C-B5F59C05BEB5}" dt="2026-04-16T21:27:22.155" v="4092" actId="20577"/>
        <pc:sldMkLst>
          <pc:docMk/>
          <pc:sldMk cId="2002021855" sldId="1514"/>
        </pc:sldMkLst>
        <pc:spChg chg="mod">
          <ac:chgData name="Wayne Sand" userId="f14ded5abd416e36" providerId="LiveId" clId="{F131DA82-AD25-4F5C-956C-B5F59C05BEB5}" dt="2026-04-16T21:02:21.551" v="3988" actId="1076"/>
          <ac:spMkLst>
            <pc:docMk/>
            <pc:sldMk cId="2002021855" sldId="1514"/>
            <ac:spMk id="2" creationId="{F31FB56E-1A01-8D29-F217-638F3BEF697B}"/>
          </ac:spMkLst>
        </pc:spChg>
        <pc:spChg chg="mod">
          <ac:chgData name="Wayne Sand" userId="f14ded5abd416e36" providerId="LiveId" clId="{F131DA82-AD25-4F5C-956C-B5F59C05BEB5}" dt="2026-04-16T21:27:22.155" v="4092" actId="20577"/>
          <ac:spMkLst>
            <pc:docMk/>
            <pc:sldMk cId="2002021855" sldId="1514"/>
            <ac:spMk id="3" creationId="{8DE9521F-CC42-235E-F804-B826A36205D1}"/>
          </ac:spMkLst>
        </pc:spChg>
      </pc:sldChg>
      <pc:sldChg chg="del">
        <pc:chgData name="Wayne Sand" userId="f14ded5abd416e36" providerId="LiveId" clId="{F131DA82-AD25-4F5C-956C-B5F59C05BEB5}" dt="2026-04-16T21:23:17.841" v="4077" actId="2696"/>
        <pc:sldMkLst>
          <pc:docMk/>
          <pc:sldMk cId="3408536552" sldId="1515"/>
        </pc:sldMkLst>
      </pc:sldChg>
      <pc:sldChg chg="del">
        <pc:chgData name="Wayne Sand" userId="f14ded5abd416e36" providerId="LiveId" clId="{F131DA82-AD25-4F5C-956C-B5F59C05BEB5}" dt="2026-04-16T21:23:24.666" v="4078" actId="2696"/>
        <pc:sldMkLst>
          <pc:docMk/>
          <pc:sldMk cId="2949280008" sldId="1516"/>
        </pc:sldMkLst>
      </pc:sldChg>
      <pc:sldChg chg="del">
        <pc:chgData name="Wayne Sand" userId="f14ded5abd416e36" providerId="LiveId" clId="{F131DA82-AD25-4F5C-956C-B5F59C05BEB5}" dt="2026-04-16T21:23:40.006" v="4081" actId="2696"/>
        <pc:sldMkLst>
          <pc:docMk/>
          <pc:sldMk cId="2123826751" sldId="1517"/>
        </pc:sldMkLst>
      </pc:sldChg>
      <pc:sldChg chg="del">
        <pc:chgData name="Wayne Sand" userId="f14ded5abd416e36" providerId="LiveId" clId="{F131DA82-AD25-4F5C-956C-B5F59C05BEB5}" dt="2026-04-16T21:23:44.009" v="4082" actId="2696"/>
        <pc:sldMkLst>
          <pc:docMk/>
          <pc:sldMk cId="272877688" sldId="1518"/>
        </pc:sldMkLst>
      </pc:sldChg>
      <pc:sldChg chg="addSp delSp modSp add mod ord">
        <pc:chgData name="Wayne Sand" userId="f14ded5abd416e36" providerId="LiveId" clId="{F131DA82-AD25-4F5C-956C-B5F59C05BEB5}" dt="2026-04-16T21:35:51.963" v="4179" actId="22"/>
        <pc:sldMkLst>
          <pc:docMk/>
          <pc:sldMk cId="4291788490" sldId="1519"/>
        </pc:sldMkLst>
        <pc:spChg chg="mod">
          <ac:chgData name="Wayne Sand" userId="f14ded5abd416e36" providerId="LiveId" clId="{F131DA82-AD25-4F5C-956C-B5F59C05BEB5}" dt="2026-04-16T21:05:31.662" v="4003" actId="14100"/>
          <ac:spMkLst>
            <pc:docMk/>
            <pc:sldMk cId="4291788490" sldId="1519"/>
            <ac:spMk id="2" creationId="{513D1BA6-AE11-5184-F7B5-DE0B76B72F5A}"/>
          </ac:spMkLst>
        </pc:spChg>
        <pc:spChg chg="mod">
          <ac:chgData name="Wayne Sand" userId="f14ded5abd416e36" providerId="LiveId" clId="{F131DA82-AD25-4F5C-956C-B5F59C05BEB5}" dt="2026-04-16T17:39:48.126" v="989" actId="1076"/>
          <ac:spMkLst>
            <pc:docMk/>
            <pc:sldMk cId="4291788490" sldId="1519"/>
            <ac:spMk id="3" creationId="{A5F0E260-A6CD-0675-A7EC-178E75FC5C29}"/>
          </ac:spMkLst>
        </pc:spChg>
        <pc:spChg chg="add del mod">
          <ac:chgData name="Wayne Sand" userId="f14ded5abd416e36" providerId="LiveId" clId="{F131DA82-AD25-4F5C-956C-B5F59C05BEB5}" dt="2026-04-16T17:40:20.457" v="990"/>
          <ac:spMkLst>
            <pc:docMk/>
            <pc:sldMk cId="4291788490" sldId="1519"/>
            <ac:spMk id="5" creationId="{C8C10C24-B123-8330-B217-E4E56E938982}"/>
          </ac:spMkLst>
        </pc:spChg>
        <pc:spChg chg="add del mod">
          <ac:chgData name="Wayne Sand" userId="f14ded5abd416e36" providerId="LiveId" clId="{F131DA82-AD25-4F5C-956C-B5F59C05BEB5}" dt="2026-04-16T21:35:51.963" v="4179" actId="22"/>
          <ac:spMkLst>
            <pc:docMk/>
            <pc:sldMk cId="4291788490" sldId="1519"/>
            <ac:spMk id="8" creationId="{F1C955C8-A046-9F81-9BB3-4C3007DB636C}"/>
          </ac:spMkLst>
        </pc:spChg>
        <pc:picChg chg="add del mod">
          <ac:chgData name="Wayne Sand" userId="f14ded5abd416e36" providerId="LiveId" clId="{F131DA82-AD25-4F5C-956C-B5F59C05BEB5}" dt="2026-04-16T21:34:09.536" v="4177" actId="478"/>
          <ac:picMkLst>
            <pc:docMk/>
            <pc:sldMk cId="4291788490" sldId="1519"/>
            <ac:picMk id="6" creationId="{9628270D-C505-73BF-57D1-E2E97B7782D4}"/>
          </ac:picMkLst>
        </pc:picChg>
        <pc:picChg chg="del">
          <ac:chgData name="Wayne Sand" userId="f14ded5abd416e36" providerId="LiveId" clId="{F131DA82-AD25-4F5C-956C-B5F59C05BEB5}" dt="2026-04-16T16:08:26.248" v="443" actId="21"/>
          <ac:picMkLst>
            <pc:docMk/>
            <pc:sldMk cId="4291788490" sldId="1519"/>
            <ac:picMk id="7" creationId="{74848217-1F76-DFE0-F2BE-765163840802}"/>
          </ac:picMkLst>
        </pc:picChg>
        <pc:picChg chg="add mod ord">
          <ac:chgData name="Wayne Sand" userId="f14ded5abd416e36" providerId="LiveId" clId="{F131DA82-AD25-4F5C-956C-B5F59C05BEB5}" dt="2026-04-16T21:35:51.963" v="4179" actId="22"/>
          <ac:picMkLst>
            <pc:docMk/>
            <pc:sldMk cId="4291788490" sldId="1519"/>
            <ac:picMk id="10" creationId="{5064D095-AE2D-9DAD-DEB4-A2D63813A7F8}"/>
          </ac:picMkLst>
        </pc:picChg>
      </pc:sldChg>
      <pc:sldChg chg="modSp add mod">
        <pc:chgData name="Wayne Sand" userId="f14ded5abd416e36" providerId="LiveId" clId="{F131DA82-AD25-4F5C-956C-B5F59C05BEB5}" dt="2026-04-16T21:31:04.526" v="4176" actId="14100"/>
        <pc:sldMkLst>
          <pc:docMk/>
          <pc:sldMk cId="1714629210" sldId="1520"/>
        </pc:sldMkLst>
        <pc:spChg chg="mod">
          <ac:chgData name="Wayne Sand" userId="f14ded5abd416e36" providerId="LiveId" clId="{F131DA82-AD25-4F5C-956C-B5F59C05BEB5}" dt="2026-04-16T21:31:04.526" v="4176" actId="14100"/>
          <ac:spMkLst>
            <pc:docMk/>
            <pc:sldMk cId="1714629210" sldId="1520"/>
            <ac:spMk id="2" creationId="{291F63AF-5CCA-1053-9B0D-E5F40761CB05}"/>
          </ac:spMkLst>
        </pc:spChg>
      </pc:sldChg>
      <pc:sldChg chg="delSp modSp add del mod">
        <pc:chgData name="Wayne Sand" userId="f14ded5abd416e36" providerId="LiveId" clId="{F131DA82-AD25-4F5C-956C-B5F59C05BEB5}" dt="2026-04-16T21:23:12.543" v="4076" actId="2696"/>
        <pc:sldMkLst>
          <pc:docMk/>
          <pc:sldMk cId="1892676982" sldId="1521"/>
        </pc:sldMkLst>
        <pc:spChg chg="mod">
          <ac:chgData name="Wayne Sand" userId="f14ded5abd416e36" providerId="LiveId" clId="{F131DA82-AD25-4F5C-956C-B5F59C05BEB5}" dt="2026-04-16T17:35:25" v="965" actId="14100"/>
          <ac:spMkLst>
            <pc:docMk/>
            <pc:sldMk cId="1892676982" sldId="1521"/>
            <ac:spMk id="2" creationId="{47FF95C8-ED3D-D094-0FAA-E13C71D52B11}"/>
          </ac:spMkLst>
        </pc:spChg>
        <pc:spChg chg="mod">
          <ac:chgData name="Wayne Sand" userId="f14ded5abd416e36" providerId="LiveId" clId="{F131DA82-AD25-4F5C-956C-B5F59C05BEB5}" dt="2026-04-16T17:36:24.414" v="969" actId="20577"/>
          <ac:spMkLst>
            <pc:docMk/>
            <pc:sldMk cId="1892676982" sldId="1521"/>
            <ac:spMk id="3" creationId="{C93AE5C5-E420-1E1B-EFBB-EA03F0B04292}"/>
          </ac:spMkLst>
        </pc:spChg>
        <pc:spChg chg="mod">
          <ac:chgData name="Wayne Sand" userId="f14ded5abd416e36" providerId="LiveId" clId="{F131DA82-AD25-4F5C-956C-B5F59C05BEB5}" dt="2026-04-16T17:36:34.747" v="970" actId="1076"/>
          <ac:spMkLst>
            <pc:docMk/>
            <pc:sldMk cId="1892676982" sldId="1521"/>
            <ac:spMk id="5" creationId="{8F47BEF8-F628-4972-3563-114365327DC5}"/>
          </ac:spMkLst>
        </pc:spChg>
        <pc:picChg chg="del">
          <ac:chgData name="Wayne Sand" userId="f14ded5abd416e36" providerId="LiveId" clId="{F131DA82-AD25-4F5C-956C-B5F59C05BEB5}" dt="2026-04-16T17:36:09.575" v="968" actId="21"/>
          <ac:picMkLst>
            <pc:docMk/>
            <pc:sldMk cId="1892676982" sldId="1521"/>
            <ac:picMk id="4" creationId="{A790F182-5EBE-F653-73DC-1703DD5524B8}"/>
          </ac:picMkLst>
        </pc:picChg>
      </pc:sldChg>
      <pc:sldChg chg="addSp delSp modSp add mod">
        <pc:chgData name="Wayne Sand" userId="f14ded5abd416e36" providerId="LiveId" clId="{F131DA82-AD25-4F5C-956C-B5F59C05BEB5}" dt="2026-04-16T21:04:43.640" v="4000" actId="1076"/>
        <pc:sldMkLst>
          <pc:docMk/>
          <pc:sldMk cId="1415607086" sldId="1522"/>
        </pc:sldMkLst>
        <pc:spChg chg="mod">
          <ac:chgData name="Wayne Sand" userId="f14ded5abd416e36" providerId="LiveId" clId="{F131DA82-AD25-4F5C-956C-B5F59C05BEB5}" dt="2026-04-16T21:04:18.777" v="3999" actId="14100"/>
          <ac:spMkLst>
            <pc:docMk/>
            <pc:sldMk cId="1415607086" sldId="1522"/>
            <ac:spMk id="2" creationId="{6408C842-EB16-75B9-A7B2-7AD22B35A5E1}"/>
          </ac:spMkLst>
        </pc:spChg>
        <pc:spChg chg="mod">
          <ac:chgData name="Wayne Sand" userId="f14ded5abd416e36" providerId="LiveId" clId="{F131DA82-AD25-4F5C-956C-B5F59C05BEB5}" dt="2026-04-16T21:04:43.640" v="4000" actId="1076"/>
          <ac:spMkLst>
            <pc:docMk/>
            <pc:sldMk cId="1415607086" sldId="1522"/>
            <ac:spMk id="3" creationId="{5878668E-6D31-08E7-EEB8-610CD89DE663}"/>
          </ac:spMkLst>
        </pc:spChg>
        <pc:spChg chg="del">
          <ac:chgData name="Wayne Sand" userId="f14ded5abd416e36" providerId="LiveId" clId="{F131DA82-AD25-4F5C-956C-B5F59C05BEB5}" dt="2026-04-16T17:34:32.657" v="962"/>
          <ac:spMkLst>
            <pc:docMk/>
            <pc:sldMk cId="1415607086" sldId="1522"/>
            <ac:spMk id="5" creationId="{CE0F3500-F75E-E30C-E673-DDF5FD913771}"/>
          </ac:spMkLst>
        </pc:spChg>
        <pc:picChg chg="add mod">
          <ac:chgData name="Wayne Sand" userId="f14ded5abd416e36" providerId="LiveId" clId="{F131DA82-AD25-4F5C-956C-B5F59C05BEB5}" dt="2026-04-16T17:34:32.657" v="962"/>
          <ac:picMkLst>
            <pc:docMk/>
            <pc:sldMk cId="1415607086" sldId="1522"/>
            <ac:picMk id="6" creationId="{F7E9B382-A48D-A04D-F4DE-6620B830E2B4}"/>
          </ac:picMkLst>
        </pc:picChg>
      </pc:sldChg>
      <pc:sldChg chg="modSp add mod">
        <pc:chgData name="Wayne Sand" userId="f14ded5abd416e36" providerId="LiveId" clId="{F131DA82-AD25-4F5C-956C-B5F59C05BEB5}" dt="2026-04-16T21:38:22.652" v="4256" actId="20577"/>
        <pc:sldMkLst>
          <pc:docMk/>
          <pc:sldMk cId="2064496755" sldId="1523"/>
        </pc:sldMkLst>
        <pc:spChg chg="mod">
          <ac:chgData name="Wayne Sand" userId="f14ded5abd416e36" providerId="LiveId" clId="{F131DA82-AD25-4F5C-956C-B5F59C05BEB5}" dt="2026-04-16T21:38:22.652" v="4256" actId="20577"/>
          <ac:spMkLst>
            <pc:docMk/>
            <pc:sldMk cId="2064496755" sldId="1523"/>
            <ac:spMk id="2" creationId="{1D8F65DD-8534-AF5C-B81D-95B2DA25206D}"/>
          </ac:spMkLst>
        </pc:spChg>
      </pc:sldChg>
      <pc:sldChg chg="addSp delSp modSp add mod">
        <pc:chgData name="Wayne Sand" userId="f14ded5abd416e36" providerId="LiveId" clId="{F131DA82-AD25-4F5C-956C-B5F59C05BEB5}" dt="2026-04-16T21:39:24.060" v="4274" actId="20577"/>
        <pc:sldMkLst>
          <pc:docMk/>
          <pc:sldMk cId="1890366349" sldId="1524"/>
        </pc:sldMkLst>
        <pc:spChg chg="mod">
          <ac:chgData name="Wayne Sand" userId="f14ded5abd416e36" providerId="LiveId" clId="{F131DA82-AD25-4F5C-956C-B5F59C05BEB5}" dt="2026-04-16T21:39:24.060" v="4274" actId="20577"/>
          <ac:spMkLst>
            <pc:docMk/>
            <pc:sldMk cId="1890366349" sldId="1524"/>
            <ac:spMk id="2" creationId="{8031881A-406E-4F5A-A621-862C301DA0E7}"/>
          </ac:spMkLst>
        </pc:spChg>
        <pc:spChg chg="del">
          <ac:chgData name="Wayne Sand" userId="f14ded5abd416e36" providerId="LiveId" clId="{F131DA82-AD25-4F5C-956C-B5F59C05BEB5}" dt="2026-04-16T18:10:29.168" v="1690"/>
          <ac:spMkLst>
            <pc:docMk/>
            <pc:sldMk cId="1890366349" sldId="1524"/>
            <ac:spMk id="5" creationId="{2C809147-9505-9509-E3CA-EF1443DFE687}"/>
          </ac:spMkLst>
        </pc:spChg>
        <pc:picChg chg="add mod">
          <ac:chgData name="Wayne Sand" userId="f14ded5abd416e36" providerId="LiveId" clId="{F131DA82-AD25-4F5C-956C-B5F59C05BEB5}" dt="2026-04-16T18:10:29.168" v="1690"/>
          <ac:picMkLst>
            <pc:docMk/>
            <pc:sldMk cId="1890366349" sldId="1524"/>
            <ac:picMk id="4" creationId="{F91F9C1D-C8EF-68B4-F85E-EBA12A51E023}"/>
          </ac:picMkLst>
        </pc:picChg>
      </pc:sldChg>
      <pc:sldChg chg="addSp delSp modSp add mod">
        <pc:chgData name="Wayne Sand" userId="f14ded5abd416e36" providerId="LiveId" clId="{F131DA82-AD25-4F5C-956C-B5F59C05BEB5}" dt="2026-04-16T21:40:19.953" v="4275" actId="20577"/>
        <pc:sldMkLst>
          <pc:docMk/>
          <pc:sldMk cId="2682929184" sldId="1525"/>
        </pc:sldMkLst>
        <pc:spChg chg="mod">
          <ac:chgData name="Wayne Sand" userId="f14ded5abd416e36" providerId="LiveId" clId="{F131DA82-AD25-4F5C-956C-B5F59C05BEB5}" dt="2026-04-16T18:16:52.001" v="1696" actId="20577"/>
          <ac:spMkLst>
            <pc:docMk/>
            <pc:sldMk cId="2682929184" sldId="1525"/>
            <ac:spMk id="2" creationId="{8311A3DA-7AB6-CFB9-709D-7B499ED95791}"/>
          </ac:spMkLst>
        </pc:spChg>
        <pc:spChg chg="mod">
          <ac:chgData name="Wayne Sand" userId="f14ded5abd416e36" providerId="LiveId" clId="{F131DA82-AD25-4F5C-956C-B5F59C05BEB5}" dt="2026-04-16T21:40:19.953" v="4275" actId="20577"/>
          <ac:spMkLst>
            <pc:docMk/>
            <pc:sldMk cId="2682929184" sldId="1525"/>
            <ac:spMk id="3" creationId="{E5046C10-2E99-04CD-8570-32A9A788DBE9}"/>
          </ac:spMkLst>
        </pc:spChg>
        <pc:spChg chg="add del">
          <ac:chgData name="Wayne Sand" userId="f14ded5abd416e36" providerId="LiveId" clId="{F131DA82-AD25-4F5C-956C-B5F59C05BEB5}" dt="2026-04-16T18:55:03.547" v="1699" actId="22"/>
          <ac:spMkLst>
            <pc:docMk/>
            <pc:sldMk cId="2682929184" sldId="1525"/>
            <ac:spMk id="5" creationId="{44CA785B-0191-131B-7893-4D53DE14FCCC}"/>
          </ac:spMkLst>
        </pc:spChg>
        <pc:spChg chg="add del mod">
          <ac:chgData name="Wayne Sand" userId="f14ded5abd416e36" providerId="LiveId" clId="{F131DA82-AD25-4F5C-956C-B5F59C05BEB5}" dt="2026-04-16T18:57:50.342" v="1711" actId="22"/>
          <ac:spMkLst>
            <pc:docMk/>
            <pc:sldMk cId="2682929184" sldId="1525"/>
            <ac:spMk id="10" creationId="{AFF23820-816C-024C-BD9C-3BCCC33CE41F}"/>
          </ac:spMkLst>
        </pc:spChg>
        <pc:spChg chg="add mod">
          <ac:chgData name="Wayne Sand" userId="f14ded5abd416e36" providerId="LiveId" clId="{F131DA82-AD25-4F5C-956C-B5F59C05BEB5}" dt="2026-04-16T19:22:44.934" v="2179" actId="1076"/>
          <ac:spMkLst>
            <pc:docMk/>
            <pc:sldMk cId="2682929184" sldId="1525"/>
            <ac:spMk id="15" creationId="{A9F87F0B-4348-9F27-4451-56821EEB4E40}"/>
          </ac:spMkLst>
        </pc:spChg>
        <pc:spChg chg="add mod">
          <ac:chgData name="Wayne Sand" userId="f14ded5abd416e36" providerId="LiveId" clId="{F131DA82-AD25-4F5C-956C-B5F59C05BEB5}" dt="2026-04-16T19:18:30.813" v="2174" actId="1076"/>
          <ac:spMkLst>
            <pc:docMk/>
            <pc:sldMk cId="2682929184" sldId="1525"/>
            <ac:spMk id="16" creationId="{4485CC89-C7F4-0856-CD9C-B4C691D29D66}"/>
          </ac:spMkLst>
        </pc:spChg>
        <pc:spChg chg="add del">
          <ac:chgData name="Wayne Sand" userId="f14ded5abd416e36" providerId="LiveId" clId="{F131DA82-AD25-4F5C-956C-B5F59C05BEB5}" dt="2026-04-16T19:18:15.327" v="2171" actId="11529"/>
          <ac:spMkLst>
            <pc:docMk/>
            <pc:sldMk cId="2682929184" sldId="1525"/>
            <ac:spMk id="21" creationId="{5E8C7E78-ACCB-A7AF-0C3B-221B37485B95}"/>
          </ac:spMkLst>
        </pc:spChg>
        <pc:picChg chg="add del mod ord">
          <ac:chgData name="Wayne Sand" userId="f14ded5abd416e36" providerId="LiveId" clId="{F131DA82-AD25-4F5C-956C-B5F59C05BEB5}" dt="2026-04-16T18:54:33.475" v="1698" actId="22"/>
          <ac:picMkLst>
            <pc:docMk/>
            <pc:sldMk cId="2682929184" sldId="1525"/>
            <ac:picMk id="6" creationId="{6082DF5F-0374-0F5E-3453-0D50FD558AE5}"/>
          </ac:picMkLst>
        </pc:picChg>
        <pc:picChg chg="add del mod ord">
          <ac:chgData name="Wayne Sand" userId="f14ded5abd416e36" providerId="LiveId" clId="{F131DA82-AD25-4F5C-956C-B5F59C05BEB5}" dt="2026-04-16T18:56:16.494" v="1703" actId="478"/>
          <ac:picMkLst>
            <pc:docMk/>
            <pc:sldMk cId="2682929184" sldId="1525"/>
            <ac:picMk id="8" creationId="{AD779445-51E3-7E56-D3FE-67EE6FE79A43}"/>
          </ac:picMkLst>
        </pc:picChg>
        <pc:picChg chg="add del mod ord">
          <ac:chgData name="Wayne Sand" userId="f14ded5abd416e36" providerId="LiveId" clId="{F131DA82-AD25-4F5C-956C-B5F59C05BEB5}" dt="2026-04-16T18:56:49.976" v="1709" actId="22"/>
          <ac:picMkLst>
            <pc:docMk/>
            <pc:sldMk cId="2682929184" sldId="1525"/>
            <ac:picMk id="12" creationId="{A92D28C6-BE08-00E2-7703-EEA18F93DD4E}"/>
          </ac:picMkLst>
        </pc:picChg>
        <pc:picChg chg="add mod ord">
          <ac:chgData name="Wayne Sand" userId="f14ded5abd416e36" providerId="LiveId" clId="{F131DA82-AD25-4F5C-956C-B5F59C05BEB5}" dt="2026-04-16T19:14:03.824" v="2165" actId="1076"/>
          <ac:picMkLst>
            <pc:docMk/>
            <pc:sldMk cId="2682929184" sldId="1525"/>
            <ac:picMk id="14" creationId="{156C290E-3AF9-0A54-5DBF-F14B7638E3FD}"/>
          </ac:picMkLst>
        </pc:picChg>
        <pc:cxnChg chg="add del">
          <ac:chgData name="Wayne Sand" userId="f14ded5abd416e36" providerId="LiveId" clId="{F131DA82-AD25-4F5C-956C-B5F59C05BEB5}" dt="2026-04-16T19:14:38.527" v="2168" actId="11529"/>
          <ac:cxnSpMkLst>
            <pc:docMk/>
            <pc:sldMk cId="2682929184" sldId="1525"/>
            <ac:cxnSpMk id="18" creationId="{889B1A13-AB69-9605-070A-F8B01B3CBCD7}"/>
          </ac:cxnSpMkLst>
        </pc:cxnChg>
        <pc:cxnChg chg="add del">
          <ac:chgData name="Wayne Sand" userId="f14ded5abd416e36" providerId="LiveId" clId="{F131DA82-AD25-4F5C-956C-B5F59C05BEB5}" dt="2026-04-16T19:18:16.352" v="2172" actId="11529"/>
          <ac:cxnSpMkLst>
            <pc:docMk/>
            <pc:sldMk cId="2682929184" sldId="1525"/>
            <ac:cxnSpMk id="20" creationId="{1DE3D46B-6872-3AB8-AE66-68F8A272E55E}"/>
          </ac:cxnSpMkLst>
        </pc:cxnChg>
        <pc:cxnChg chg="add del">
          <ac:chgData name="Wayne Sand" userId="f14ded5abd416e36" providerId="LiveId" clId="{F131DA82-AD25-4F5C-956C-B5F59C05BEB5}" dt="2026-04-16T19:20:01.690" v="2176" actId="11529"/>
          <ac:cxnSpMkLst>
            <pc:docMk/>
            <pc:sldMk cId="2682929184" sldId="1525"/>
            <ac:cxnSpMk id="23" creationId="{FDA7C882-73F7-130B-47D9-A765C2E8DB9A}"/>
          </ac:cxnSpMkLst>
        </pc:cxnChg>
        <pc:cxnChg chg="add">
          <ac:chgData name="Wayne Sand" userId="f14ded5abd416e36" providerId="LiveId" clId="{F131DA82-AD25-4F5C-956C-B5F59C05BEB5}" dt="2026-04-16T19:22:17.461" v="2177" actId="11529"/>
          <ac:cxnSpMkLst>
            <pc:docMk/>
            <pc:sldMk cId="2682929184" sldId="1525"/>
            <ac:cxnSpMk id="25" creationId="{3EFD8F4D-0C22-5C13-6728-FB4BF5128F46}"/>
          </ac:cxnSpMkLst>
        </pc:cxnChg>
        <pc:cxnChg chg="add mod">
          <ac:chgData name="Wayne Sand" userId="f14ded5abd416e36" providerId="LiveId" clId="{F131DA82-AD25-4F5C-956C-B5F59C05BEB5}" dt="2026-04-16T19:25:36.491" v="2185" actId="1076"/>
          <ac:cxnSpMkLst>
            <pc:docMk/>
            <pc:sldMk cId="2682929184" sldId="1525"/>
            <ac:cxnSpMk id="27" creationId="{CE504934-6423-9906-903F-094E681A753C}"/>
          </ac:cxnSpMkLst>
        </pc:cxnChg>
        <pc:cxnChg chg="add mod">
          <ac:chgData name="Wayne Sand" userId="f14ded5abd416e36" providerId="LiveId" clId="{F131DA82-AD25-4F5C-956C-B5F59C05BEB5}" dt="2026-04-16T19:25:36.491" v="2185" actId="1076"/>
          <ac:cxnSpMkLst>
            <pc:docMk/>
            <pc:sldMk cId="2682929184" sldId="1525"/>
            <ac:cxnSpMk id="29" creationId="{8B8F8B09-DCE0-0E74-1436-35E5F20AA274}"/>
          </ac:cxnSpMkLst>
        </pc:cxnChg>
      </pc:sldChg>
      <pc:sldChg chg="addSp delSp modSp add mod">
        <pc:chgData name="Wayne Sand" userId="f14ded5abd416e36" providerId="LiveId" clId="{F131DA82-AD25-4F5C-956C-B5F59C05BEB5}" dt="2026-04-16T21:41:10.696" v="4277" actId="14100"/>
        <pc:sldMkLst>
          <pc:docMk/>
          <pc:sldMk cId="4275399681" sldId="1526"/>
        </pc:sldMkLst>
        <pc:spChg chg="mod">
          <ac:chgData name="Wayne Sand" userId="f14ded5abd416e36" providerId="LiveId" clId="{F131DA82-AD25-4F5C-956C-B5F59C05BEB5}" dt="2026-04-16T21:41:10.696" v="4277" actId="14100"/>
          <ac:spMkLst>
            <pc:docMk/>
            <pc:sldMk cId="4275399681" sldId="1526"/>
            <ac:spMk id="4" creationId="{35C2D686-FE8E-F409-6CFC-3418299542DF}"/>
          </ac:spMkLst>
        </pc:spChg>
        <pc:spChg chg="add del mod">
          <ac:chgData name="Wayne Sand" userId="f14ded5abd416e36" providerId="LiveId" clId="{F131DA82-AD25-4F5C-956C-B5F59C05BEB5}" dt="2026-04-16T21:08:39.651" v="4019" actId="20577"/>
          <ac:spMkLst>
            <pc:docMk/>
            <pc:sldMk cId="4275399681" sldId="1526"/>
            <ac:spMk id="6" creationId="{6C7BD19E-C979-E710-7A24-4815477A5E52}"/>
          </ac:spMkLst>
        </pc:spChg>
        <pc:picChg chg="add mod">
          <ac:chgData name="Wayne Sand" userId="f14ded5abd416e36" providerId="LiveId" clId="{F131DA82-AD25-4F5C-956C-B5F59C05BEB5}" dt="2026-04-16T19:38:58.429" v="2418"/>
          <ac:picMkLst>
            <pc:docMk/>
            <pc:sldMk cId="4275399681" sldId="1526"/>
            <ac:picMk id="2" creationId="{279D7BC2-4BEC-B58D-B78D-9A3E06031421}"/>
          </ac:picMkLst>
        </pc:picChg>
        <pc:picChg chg="add mod">
          <ac:chgData name="Wayne Sand" userId="f14ded5abd416e36" providerId="LiveId" clId="{F131DA82-AD25-4F5C-956C-B5F59C05BEB5}" dt="2026-04-16T19:40:50.021" v="2434" actId="1076"/>
          <ac:picMkLst>
            <pc:docMk/>
            <pc:sldMk cId="4275399681" sldId="1526"/>
            <ac:picMk id="3" creationId="{6A3ACA32-83F3-7ADD-1AA7-C3EE9788BC57}"/>
          </ac:picMkLst>
        </pc:picChg>
      </pc:sldChg>
      <pc:sldChg chg="addSp delSp modSp add mod">
        <pc:chgData name="Wayne Sand" userId="f14ded5abd416e36" providerId="LiveId" clId="{F131DA82-AD25-4F5C-956C-B5F59C05BEB5}" dt="2026-04-16T21:44:14.388" v="4292" actId="14100"/>
        <pc:sldMkLst>
          <pc:docMk/>
          <pc:sldMk cId="1148800853" sldId="1527"/>
        </pc:sldMkLst>
        <pc:spChg chg="mod">
          <ac:chgData name="Wayne Sand" userId="f14ded5abd416e36" providerId="LiveId" clId="{F131DA82-AD25-4F5C-956C-B5F59C05BEB5}" dt="2026-04-16T19:48:14.156" v="2667" actId="14100"/>
          <ac:spMkLst>
            <pc:docMk/>
            <pc:sldMk cId="1148800853" sldId="1527"/>
            <ac:spMk id="2" creationId="{A78344FD-2C9F-1388-0E93-7CAF31EED2AB}"/>
          </ac:spMkLst>
        </pc:spChg>
        <pc:spChg chg="mod">
          <ac:chgData name="Wayne Sand" userId="f14ded5abd416e36" providerId="LiveId" clId="{F131DA82-AD25-4F5C-956C-B5F59C05BEB5}" dt="2026-04-16T19:48:09.993" v="2666" actId="27636"/>
          <ac:spMkLst>
            <pc:docMk/>
            <pc:sldMk cId="1148800853" sldId="1527"/>
            <ac:spMk id="3" creationId="{FAE5DD59-5D53-9A25-399F-E1C24D67E68A}"/>
          </ac:spMkLst>
        </pc:spChg>
        <pc:spChg chg="add mod">
          <ac:chgData name="Wayne Sand" userId="f14ded5abd416e36" providerId="LiveId" clId="{F131DA82-AD25-4F5C-956C-B5F59C05BEB5}" dt="2026-04-16T21:44:14.388" v="4292" actId="14100"/>
          <ac:spMkLst>
            <pc:docMk/>
            <pc:sldMk cId="1148800853" sldId="1527"/>
            <ac:spMk id="5" creationId="{6E4F68DA-51F8-F1A9-70A4-64EF30AE0600}"/>
          </ac:spMkLst>
        </pc:spChg>
        <pc:spChg chg="add mod">
          <ac:chgData name="Wayne Sand" userId="f14ded5abd416e36" providerId="LiveId" clId="{F131DA82-AD25-4F5C-956C-B5F59C05BEB5}" dt="2026-04-16T19:56:36.092" v="2902" actId="14100"/>
          <ac:spMkLst>
            <pc:docMk/>
            <pc:sldMk cId="1148800853" sldId="1527"/>
            <ac:spMk id="6" creationId="{C38D0854-0969-5B5F-7CE3-D76E3FAAD25C}"/>
          </ac:spMkLst>
        </pc:spChg>
        <pc:picChg chg="add del mod">
          <ac:chgData name="Wayne Sand" userId="f14ded5abd416e36" providerId="LiveId" clId="{F131DA82-AD25-4F5C-956C-B5F59C05BEB5}" dt="2026-04-16T20:30:47.614" v="3169" actId="478"/>
          <ac:picMkLst>
            <pc:docMk/>
            <pc:sldMk cId="1148800853" sldId="1527"/>
            <ac:picMk id="4" creationId="{2C69E8C1-6B4C-D9A2-EAAE-73FCF3613F4B}"/>
          </ac:picMkLst>
        </pc:picChg>
        <pc:picChg chg="add mod">
          <ac:chgData name="Wayne Sand" userId="f14ded5abd416e36" providerId="LiveId" clId="{F131DA82-AD25-4F5C-956C-B5F59C05BEB5}" dt="2026-04-16T20:31:14.232" v="3174" actId="1076"/>
          <ac:picMkLst>
            <pc:docMk/>
            <pc:sldMk cId="1148800853" sldId="1527"/>
            <ac:picMk id="8" creationId="{E695616A-0BF7-1650-4592-71E6B6A2C13A}"/>
          </ac:picMkLst>
        </pc:picChg>
      </pc:sldChg>
      <pc:sldChg chg="addSp delSp modSp add mod">
        <pc:chgData name="Wayne Sand" userId="f14ded5abd416e36" providerId="LiveId" clId="{F131DA82-AD25-4F5C-956C-B5F59C05BEB5}" dt="2026-04-16T21:09:33.662" v="4023" actId="14100"/>
        <pc:sldMkLst>
          <pc:docMk/>
          <pc:sldMk cId="1954130746" sldId="1528"/>
        </pc:sldMkLst>
        <pc:spChg chg="mod">
          <ac:chgData name="Wayne Sand" userId="f14ded5abd416e36" providerId="LiveId" clId="{F131DA82-AD25-4F5C-956C-B5F59C05BEB5}" dt="2026-04-16T20:09:46.827" v="2910" actId="14100"/>
          <ac:spMkLst>
            <pc:docMk/>
            <pc:sldMk cId="1954130746" sldId="1528"/>
            <ac:spMk id="2" creationId="{BFAF46FD-D9BE-1D98-6A95-99ABA29449CE}"/>
          </ac:spMkLst>
        </pc:spChg>
        <pc:spChg chg="mod">
          <ac:chgData name="Wayne Sand" userId="f14ded5abd416e36" providerId="LiveId" clId="{F131DA82-AD25-4F5C-956C-B5F59C05BEB5}" dt="2026-04-16T20:11:04.402" v="2920" actId="14100"/>
          <ac:spMkLst>
            <pc:docMk/>
            <pc:sldMk cId="1954130746" sldId="1528"/>
            <ac:spMk id="3" creationId="{C9176130-9436-B3DB-00A2-D6C021A71AE8}"/>
          </ac:spMkLst>
        </pc:spChg>
        <pc:spChg chg="add mod">
          <ac:chgData name="Wayne Sand" userId="f14ded5abd416e36" providerId="LiveId" clId="{F131DA82-AD25-4F5C-956C-B5F59C05BEB5}" dt="2026-04-16T20:14:36.281" v="2954" actId="1076"/>
          <ac:spMkLst>
            <pc:docMk/>
            <pc:sldMk cId="1954130746" sldId="1528"/>
            <ac:spMk id="5" creationId="{438537F7-AC05-82F6-226B-E7FC93EE03B9}"/>
          </ac:spMkLst>
        </pc:spChg>
        <pc:spChg chg="add mod">
          <ac:chgData name="Wayne Sand" userId="f14ded5abd416e36" providerId="LiveId" clId="{F131DA82-AD25-4F5C-956C-B5F59C05BEB5}" dt="2026-04-16T21:09:33.662" v="4023" actId="14100"/>
          <ac:spMkLst>
            <pc:docMk/>
            <pc:sldMk cId="1954130746" sldId="1528"/>
            <ac:spMk id="6" creationId="{2AEA9E0C-2223-A945-E6E4-682C83F85131}"/>
          </ac:spMkLst>
        </pc:spChg>
        <pc:picChg chg="add del mod">
          <ac:chgData name="Wayne Sand" userId="f14ded5abd416e36" providerId="LiveId" clId="{F131DA82-AD25-4F5C-956C-B5F59C05BEB5}" dt="2026-04-16T20:27:05.879" v="3162" actId="478"/>
          <ac:picMkLst>
            <pc:docMk/>
            <pc:sldMk cId="1954130746" sldId="1528"/>
            <ac:picMk id="4" creationId="{1227D00B-520B-DAB4-78B1-6B080AB207C1}"/>
          </ac:picMkLst>
        </pc:picChg>
        <pc:picChg chg="add mod">
          <ac:chgData name="Wayne Sand" userId="f14ded5abd416e36" providerId="LiveId" clId="{F131DA82-AD25-4F5C-956C-B5F59C05BEB5}" dt="2026-04-16T20:27:53.454" v="3168" actId="1076"/>
          <ac:picMkLst>
            <pc:docMk/>
            <pc:sldMk cId="1954130746" sldId="1528"/>
            <ac:picMk id="8" creationId="{E4D8E5CF-422C-BC72-A70A-AE4AD39B5E49}"/>
          </ac:picMkLst>
        </pc:picChg>
      </pc:sldChg>
      <pc:sldChg chg="add del">
        <pc:chgData name="Wayne Sand" userId="f14ded5abd416e36" providerId="LiveId" clId="{F131DA82-AD25-4F5C-956C-B5F59C05BEB5}" dt="2026-04-16T21:23:01.319" v="4074" actId="2696"/>
        <pc:sldMkLst>
          <pc:docMk/>
          <pc:sldMk cId="4242412796" sldId="1529"/>
        </pc:sldMkLst>
      </pc:sldChg>
      <pc:sldChg chg="modSp add del mod">
        <pc:chgData name="Wayne Sand" userId="f14ded5abd416e36" providerId="LiveId" clId="{F131DA82-AD25-4F5C-956C-B5F59C05BEB5}" dt="2026-04-16T21:01:15.603" v="3984" actId="2696"/>
        <pc:sldMkLst>
          <pc:docMk/>
          <pc:sldMk cId="374877284" sldId="1530"/>
        </pc:sldMkLst>
        <pc:spChg chg="mod">
          <ac:chgData name="Wayne Sand" userId="f14ded5abd416e36" providerId="LiveId" clId="{F131DA82-AD25-4F5C-956C-B5F59C05BEB5}" dt="2026-04-16T20:42:17.335" v="3597" actId="1076"/>
          <ac:spMkLst>
            <pc:docMk/>
            <pc:sldMk cId="374877284" sldId="1530"/>
            <ac:spMk id="2" creationId="{BCF455A5-F365-C2FE-2418-341481CCA077}"/>
          </ac:spMkLst>
        </pc:spChg>
        <pc:spChg chg="mod">
          <ac:chgData name="Wayne Sand" userId="f14ded5abd416e36" providerId="LiveId" clId="{F131DA82-AD25-4F5C-956C-B5F59C05BEB5}" dt="2026-04-16T20:44:17.378" v="3609" actId="14100"/>
          <ac:spMkLst>
            <pc:docMk/>
            <pc:sldMk cId="374877284" sldId="1530"/>
            <ac:spMk id="3" creationId="{0AAF3EA5-8120-D6CF-D1A9-EC3E21F1BEAF}"/>
          </ac:spMkLst>
        </pc:spChg>
      </pc:sldChg>
      <pc:sldChg chg="addSp modSp add del mod">
        <pc:chgData name="Wayne Sand" userId="f14ded5abd416e36" providerId="LiveId" clId="{F131DA82-AD25-4F5C-956C-B5F59C05BEB5}" dt="2026-04-16T21:01:19.776" v="3985" actId="2696"/>
        <pc:sldMkLst>
          <pc:docMk/>
          <pc:sldMk cId="435452602" sldId="1531"/>
        </pc:sldMkLst>
        <pc:spChg chg="mod">
          <ac:chgData name="Wayne Sand" userId="f14ded5abd416e36" providerId="LiveId" clId="{F131DA82-AD25-4F5C-956C-B5F59C05BEB5}" dt="2026-04-16T20:43:48.015" v="3604" actId="27636"/>
          <ac:spMkLst>
            <pc:docMk/>
            <pc:sldMk cId="435452602" sldId="1531"/>
            <ac:spMk id="2" creationId="{022C9E7D-6CBB-FB70-3281-9B36F5E5D6F9}"/>
          </ac:spMkLst>
        </pc:spChg>
        <pc:spChg chg="mod">
          <ac:chgData name="Wayne Sand" userId="f14ded5abd416e36" providerId="LiveId" clId="{F131DA82-AD25-4F5C-956C-B5F59C05BEB5}" dt="2026-04-16T20:44:00.232" v="3608" actId="14100"/>
          <ac:spMkLst>
            <pc:docMk/>
            <pc:sldMk cId="435452602" sldId="1531"/>
            <ac:spMk id="3" creationId="{488021B7-91E1-BC62-FDD4-79CB81E7A131}"/>
          </ac:spMkLst>
        </pc:spChg>
        <pc:spChg chg="add mod">
          <ac:chgData name="Wayne Sand" userId="f14ded5abd416e36" providerId="LiveId" clId="{F131DA82-AD25-4F5C-956C-B5F59C05BEB5}" dt="2026-04-16T20:45:04.023" v="3612"/>
          <ac:spMkLst>
            <pc:docMk/>
            <pc:sldMk cId="435452602" sldId="1531"/>
            <ac:spMk id="4" creationId="{5152C967-5FC4-36D1-82DD-F5F8B27D1F66}"/>
          </ac:spMkLst>
        </pc:spChg>
      </pc:sldChg>
      <pc:sldChg chg="addSp delSp modSp add mod">
        <pc:chgData name="Wayne Sand" userId="f14ded5abd416e36" providerId="LiveId" clId="{F131DA82-AD25-4F5C-956C-B5F59C05BEB5}" dt="2026-04-16T21:10:03.351" v="4025" actId="113"/>
        <pc:sldMkLst>
          <pc:docMk/>
          <pc:sldMk cId="4259910695" sldId="1532"/>
        </pc:sldMkLst>
        <pc:spChg chg="mod">
          <ac:chgData name="Wayne Sand" userId="f14ded5abd416e36" providerId="LiveId" clId="{F131DA82-AD25-4F5C-956C-B5F59C05BEB5}" dt="2026-04-16T20:46:05.364" v="3616" actId="14100"/>
          <ac:spMkLst>
            <pc:docMk/>
            <pc:sldMk cId="4259910695" sldId="1532"/>
            <ac:spMk id="2" creationId="{65A57AE2-28FB-413F-9CB3-903BE5ED7D96}"/>
          </ac:spMkLst>
        </pc:spChg>
        <pc:spChg chg="mod">
          <ac:chgData name="Wayne Sand" userId="f14ded5abd416e36" providerId="LiveId" clId="{F131DA82-AD25-4F5C-956C-B5F59C05BEB5}" dt="2026-04-16T20:47:37.413" v="3622" actId="14100"/>
          <ac:spMkLst>
            <pc:docMk/>
            <pc:sldMk cId="4259910695" sldId="1532"/>
            <ac:spMk id="3" creationId="{785196ED-F3D6-DC71-E344-F3619A2F903C}"/>
          </ac:spMkLst>
        </pc:spChg>
        <pc:spChg chg="del">
          <ac:chgData name="Wayne Sand" userId="f14ded5abd416e36" providerId="LiveId" clId="{F131DA82-AD25-4F5C-956C-B5F59C05BEB5}" dt="2026-04-16T20:45:53.342" v="3615" actId="478"/>
          <ac:spMkLst>
            <pc:docMk/>
            <pc:sldMk cId="4259910695" sldId="1532"/>
            <ac:spMk id="5" creationId="{BE8D2D94-FC32-8D95-F5E3-E433BEDD83AA}"/>
          </ac:spMkLst>
        </pc:spChg>
        <pc:spChg chg="add mod">
          <ac:chgData name="Wayne Sand" userId="f14ded5abd416e36" providerId="LiveId" clId="{F131DA82-AD25-4F5C-956C-B5F59C05BEB5}" dt="2026-04-16T21:10:03.351" v="4025" actId="113"/>
          <ac:spMkLst>
            <pc:docMk/>
            <pc:sldMk cId="4259910695" sldId="1532"/>
            <ac:spMk id="6" creationId="{CEB01EC2-864E-45AC-BB29-F1E9C6837D77}"/>
          </ac:spMkLst>
        </pc:spChg>
      </pc:sldChg>
      <pc:sldChg chg="addSp delSp modSp add del">
        <pc:chgData name="Wayne Sand" userId="f14ded5abd416e36" providerId="LiveId" clId="{F131DA82-AD25-4F5C-956C-B5F59C05BEB5}" dt="2026-04-16T20:57:32.107" v="3861" actId="2696"/>
        <pc:sldMkLst>
          <pc:docMk/>
          <pc:sldMk cId="759685693" sldId="1533"/>
        </pc:sldMkLst>
        <pc:spChg chg="add mod">
          <ac:chgData name="Wayne Sand" userId="f14ded5abd416e36" providerId="LiveId" clId="{F131DA82-AD25-4F5C-956C-B5F59C05BEB5}" dt="2026-04-16T20:56:11.039" v="3857" actId="478"/>
          <ac:spMkLst>
            <pc:docMk/>
            <pc:sldMk cId="759685693" sldId="1533"/>
            <ac:spMk id="5" creationId="{15C5B976-9DA3-2EE6-BD3E-B7EC9902A03E}"/>
          </ac:spMkLst>
        </pc:spChg>
        <pc:picChg chg="del">
          <ac:chgData name="Wayne Sand" userId="f14ded5abd416e36" providerId="LiveId" clId="{F131DA82-AD25-4F5C-956C-B5F59C05BEB5}" dt="2026-04-16T20:56:11.039" v="3857" actId="478"/>
          <ac:picMkLst>
            <pc:docMk/>
            <pc:sldMk cId="759685693" sldId="1533"/>
            <ac:picMk id="7" creationId="{973A4708-9C5E-A1A4-6767-AC9A12E27FC1}"/>
          </ac:picMkLst>
        </pc:picChg>
      </pc:sldChg>
      <pc:sldChg chg="addSp delSp modSp add mod">
        <pc:chgData name="Wayne Sand" userId="f14ded5abd416e36" providerId="LiveId" clId="{F131DA82-AD25-4F5C-956C-B5F59C05BEB5}" dt="2026-04-16T21:30:30.460" v="4162" actId="20577"/>
        <pc:sldMkLst>
          <pc:docMk/>
          <pc:sldMk cId="772949822" sldId="1534"/>
        </pc:sldMkLst>
        <pc:spChg chg="mod">
          <ac:chgData name="Wayne Sand" userId="f14ded5abd416e36" providerId="LiveId" clId="{F131DA82-AD25-4F5C-956C-B5F59C05BEB5}" dt="2026-04-16T21:28:53.298" v="4112" actId="1076"/>
          <ac:spMkLst>
            <pc:docMk/>
            <pc:sldMk cId="772949822" sldId="1534"/>
            <ac:spMk id="2" creationId="{07BC8910-750E-4499-871A-7403C027375E}"/>
          </ac:spMkLst>
        </pc:spChg>
        <pc:spChg chg="mod">
          <ac:chgData name="Wayne Sand" userId="f14ded5abd416e36" providerId="LiveId" clId="{F131DA82-AD25-4F5C-956C-B5F59C05BEB5}" dt="2026-04-16T21:30:30.460" v="4162" actId="20577"/>
          <ac:spMkLst>
            <pc:docMk/>
            <pc:sldMk cId="772949822" sldId="1534"/>
            <ac:spMk id="3" creationId="{4887A9A8-5610-53F5-BC7F-6FE4E3F6E510}"/>
          </ac:spMkLst>
        </pc:spChg>
        <pc:spChg chg="add del mod">
          <ac:chgData name="Wayne Sand" userId="f14ded5abd416e36" providerId="LiveId" clId="{F131DA82-AD25-4F5C-956C-B5F59C05BEB5}" dt="2026-04-16T20:56:40.017" v="3860"/>
          <ac:spMkLst>
            <pc:docMk/>
            <pc:sldMk cId="772949822" sldId="1534"/>
            <ac:spMk id="5" creationId="{239AA99F-EB68-CF46-712A-1A084FE1364A}"/>
          </ac:spMkLst>
        </pc:spChg>
        <pc:picChg chg="add mod">
          <ac:chgData name="Wayne Sand" userId="f14ded5abd416e36" providerId="LiveId" clId="{F131DA82-AD25-4F5C-956C-B5F59C05BEB5}" dt="2026-04-16T20:56:40.017" v="3860"/>
          <ac:picMkLst>
            <pc:docMk/>
            <pc:sldMk cId="772949822" sldId="1534"/>
            <ac:picMk id="6" creationId="{F1516F71-49B9-E367-A5AF-4B13973A4EA0}"/>
          </ac:picMkLst>
        </pc:picChg>
        <pc:picChg chg="del">
          <ac:chgData name="Wayne Sand" userId="f14ded5abd416e36" providerId="LiveId" clId="{F131DA82-AD25-4F5C-956C-B5F59C05BEB5}" dt="2026-04-16T20:56:22.874" v="3859" actId="21"/>
          <ac:picMkLst>
            <pc:docMk/>
            <pc:sldMk cId="772949822" sldId="1534"/>
            <ac:picMk id="7" creationId="{51CD6A79-D018-FD7C-DF15-0E84E1084A35}"/>
          </ac:picMkLst>
        </pc:picChg>
      </pc:sldChg>
      <pc:sldChg chg="modSp add del mod ord">
        <pc:chgData name="Wayne Sand" userId="f14ded5abd416e36" providerId="LiveId" clId="{F131DA82-AD25-4F5C-956C-B5F59C05BEB5}" dt="2026-04-16T21:22:57.149" v="4073" actId="2696"/>
        <pc:sldMkLst>
          <pc:docMk/>
          <pc:sldMk cId="1174666556" sldId="1535"/>
        </pc:sldMkLst>
        <pc:spChg chg="mod">
          <ac:chgData name="Wayne Sand" userId="f14ded5abd416e36" providerId="LiveId" clId="{F131DA82-AD25-4F5C-956C-B5F59C05BEB5}" dt="2026-04-16T21:11:06.142" v="4027" actId="20577"/>
          <ac:spMkLst>
            <pc:docMk/>
            <pc:sldMk cId="1174666556" sldId="1535"/>
            <ac:spMk id="2" creationId="{81F1D17D-9D69-BDD0-E510-4977F9711F2D}"/>
          </ac:spMkLst>
        </pc:spChg>
      </pc:sldChg>
      <pc:sldChg chg="addSp modSp add mod">
        <pc:chgData name="Wayne Sand" userId="f14ded5abd416e36" providerId="LiveId" clId="{F131DA82-AD25-4F5C-956C-B5F59C05BEB5}" dt="2026-04-16T21:17:18.736" v="4034" actId="14100"/>
        <pc:sldMkLst>
          <pc:docMk/>
          <pc:sldMk cId="4188399576" sldId="1536"/>
        </pc:sldMkLst>
        <pc:spChg chg="mod">
          <ac:chgData name="Wayne Sand" userId="f14ded5abd416e36" providerId="LiveId" clId="{F131DA82-AD25-4F5C-956C-B5F59C05BEB5}" dt="2026-04-16T21:17:01.356" v="4031" actId="20577"/>
          <ac:spMkLst>
            <pc:docMk/>
            <pc:sldMk cId="4188399576" sldId="1536"/>
            <ac:spMk id="2" creationId="{D51B114E-B964-23EF-00C8-26EA49EC8E47}"/>
          </ac:spMkLst>
        </pc:spChg>
        <pc:picChg chg="add mod">
          <ac:chgData name="Wayne Sand" userId="f14ded5abd416e36" providerId="LiveId" clId="{F131DA82-AD25-4F5C-956C-B5F59C05BEB5}" dt="2026-04-16T21:17:18.736" v="4034" actId="14100"/>
          <ac:picMkLst>
            <pc:docMk/>
            <pc:sldMk cId="4188399576" sldId="1536"/>
            <ac:picMk id="6" creationId="{4B03B778-0DF6-D689-81FB-A10AE7E573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4/16/2026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4/16/2026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321135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309347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62147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dirty="0"/>
          </a:p>
        </p:txBody>
      </p:sp>
    </p:spTree>
    <p:extLst>
      <p:ext uri="{BB962C8B-B14F-4D97-AF65-F5344CB8AC3E}">
        <p14:creationId xmlns:p14="http://schemas.microsoft.com/office/powerpoint/2010/main" val="2232687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4/16/2026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4/16/2026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4/16/2026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4/16/2026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4/16/2026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4/16/2026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4/16/2026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4/16/2026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4/16/2026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4/16/2026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4/16/2026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4/16/2026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4/16/2026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4/16/2026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4/16/2026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4/16/2026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4/16/2026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4/16/2026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4/16/2026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4/16/2026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4/16/2026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4/16/2026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4/16/2026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4/16/2026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4/16/2026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4/16/2026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4/16/2026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4/16/2026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22.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930708" y="2274176"/>
            <a:ext cx="8686801" cy="3096609"/>
          </a:xfrm>
        </p:spPr>
        <p:txBody>
          <a:bodyPr>
            <a:normAutofit fontScale="90000"/>
          </a:bodyPr>
          <a:lstStyle/>
          <a:p>
            <a:r>
              <a:rPr lang="en-US" dirty="0"/>
              <a:t>Icing hazards due to supercooled large droplets (SLD)</a:t>
            </a:r>
            <a:endParaRPr lang="en-US" sz="5300" dirty="0"/>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472214" y="578069"/>
            <a:ext cx="3730407" cy="1107529"/>
          </a:xfrm>
        </p:spPr>
        <p:txBody>
          <a:bodyPr>
            <a:normAutofit fontScale="85000" lnSpcReduction="20000"/>
          </a:bodyPr>
          <a:lstStyle/>
          <a:p>
            <a:pPr algn="ctr"/>
            <a:r>
              <a:rPr lang="en-US" b="1" dirty="0"/>
              <a:t>Presented by: Wayne R. Sand </a:t>
            </a:r>
          </a:p>
          <a:p>
            <a:pPr algn="ctr"/>
            <a:r>
              <a:rPr lang="en-US" b="1" dirty="0"/>
              <a:t>Big Sky Weather Consulting</a:t>
            </a:r>
          </a:p>
          <a:p>
            <a:pPr algn="ctr"/>
            <a:r>
              <a:rPr lang="en-US" b="1" dirty="0"/>
              <a:t>Essex, Montana</a:t>
            </a:r>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F6518-A55D-C2A8-C2DF-6CE9E74D3E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C2D686-FE8E-F409-6CFC-3418299542DF}"/>
              </a:ext>
            </a:extLst>
          </p:cNvPr>
          <p:cNvSpPr>
            <a:spLocks noGrp="1"/>
          </p:cNvSpPr>
          <p:nvPr>
            <p:ph type="title"/>
          </p:nvPr>
        </p:nvSpPr>
        <p:spPr>
          <a:xfrm>
            <a:off x="1408386" y="-1133856"/>
            <a:ext cx="2417380" cy="524256"/>
          </a:xfrm>
        </p:spPr>
        <p:txBody>
          <a:bodyPr/>
          <a:lstStyle/>
          <a:p>
            <a:r>
              <a:rPr lang="en-US" dirty="0"/>
              <a:t>Quote</a:t>
            </a:r>
          </a:p>
        </p:txBody>
      </p:sp>
      <p:sp>
        <p:nvSpPr>
          <p:cNvPr id="6" name="Content Placeholder 5">
            <a:extLst>
              <a:ext uri="{FF2B5EF4-FFF2-40B4-BE49-F238E27FC236}">
                <a16:creationId xmlns:a16="http://schemas.microsoft.com/office/drawing/2014/main" id="{6C7BD19E-C979-E710-7A24-4815477A5E52}"/>
              </a:ext>
            </a:extLst>
          </p:cNvPr>
          <p:cNvSpPr>
            <a:spLocks noGrp="1"/>
          </p:cNvSpPr>
          <p:nvPr>
            <p:ph sz="quarter" idx="13"/>
          </p:nvPr>
        </p:nvSpPr>
        <p:spPr>
          <a:xfrm>
            <a:off x="457836" y="882869"/>
            <a:ext cx="3536095" cy="5413864"/>
          </a:xfrm>
        </p:spPr>
        <p:txBody>
          <a:bodyPr/>
          <a:lstStyle/>
          <a:p>
            <a:pPr algn="l"/>
            <a:r>
              <a:rPr lang="en-US" sz="3200" dirty="0"/>
              <a:t>SLD ICING IMPACT ON the University of Wyoming King air research aircraft</a:t>
            </a:r>
          </a:p>
          <a:p>
            <a:pPr algn="l"/>
            <a:endParaRPr lang="en-US" sz="2400" dirty="0"/>
          </a:p>
          <a:p>
            <a:pPr marL="342900" indent="-342900" algn="l">
              <a:buFont typeface="Arial" panose="020B0604020202020204" pitchFamily="34" charset="0"/>
              <a:buChar char="•"/>
            </a:pPr>
            <a:r>
              <a:rPr lang="en-US" sz="2400" dirty="0"/>
              <a:t>About 2000 fpm climb capability lost in 15 min</a:t>
            </a:r>
          </a:p>
          <a:p>
            <a:pPr marL="342900" indent="-342900" algn="l">
              <a:buFont typeface="Arial" panose="020B0604020202020204" pitchFamily="34" charset="0"/>
              <a:buChar char="•"/>
            </a:pPr>
            <a:r>
              <a:rPr lang="en-US" sz="2400" dirty="0"/>
              <a:t>Full speed ahead and stall buffet occurred at 140 </a:t>
            </a:r>
            <a:r>
              <a:rPr lang="en-US" sz="2400" dirty="0" err="1"/>
              <a:t>kias</a:t>
            </a:r>
            <a:r>
              <a:rPr lang="en-US" sz="2400" dirty="0"/>
              <a:t> with full power</a:t>
            </a:r>
          </a:p>
        </p:txBody>
      </p:sp>
      <p:pic>
        <p:nvPicPr>
          <p:cNvPr id="3" name="Picture 2" descr="sld performance">
            <a:extLst>
              <a:ext uri="{FF2B5EF4-FFF2-40B4-BE49-F238E27FC236}">
                <a16:creationId xmlns:a16="http://schemas.microsoft.com/office/drawing/2014/main" id="{6A3ACA32-83F3-7ADD-1AA7-C3EE9788B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648" y="434912"/>
            <a:ext cx="7645516" cy="573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399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2C10-7FA5-0CE8-A1B2-C0BD701FA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344FD-2C9F-1388-0E93-7CAF31EED2AB}"/>
              </a:ext>
            </a:extLst>
          </p:cNvPr>
          <p:cNvSpPr>
            <a:spLocks noGrp="1"/>
          </p:cNvSpPr>
          <p:nvPr>
            <p:ph type="title"/>
          </p:nvPr>
        </p:nvSpPr>
        <p:spPr>
          <a:xfrm>
            <a:off x="6486860" y="4421770"/>
            <a:ext cx="3416092" cy="892508"/>
          </a:xfrm>
        </p:spPr>
        <p:txBody>
          <a:bodyPr/>
          <a:lstStyle/>
          <a:p>
            <a:endParaRPr lang="en-US" dirty="0"/>
          </a:p>
        </p:txBody>
      </p:sp>
      <p:sp>
        <p:nvSpPr>
          <p:cNvPr id="3" name="Content Placeholder 2">
            <a:extLst>
              <a:ext uri="{FF2B5EF4-FFF2-40B4-BE49-F238E27FC236}">
                <a16:creationId xmlns:a16="http://schemas.microsoft.com/office/drawing/2014/main" id="{FAE5DD59-5D53-9A25-399F-E1C24D67E68A}"/>
              </a:ext>
            </a:extLst>
          </p:cNvPr>
          <p:cNvSpPr>
            <a:spLocks noGrp="1"/>
          </p:cNvSpPr>
          <p:nvPr>
            <p:ph sz="quarter" idx="13"/>
          </p:nvPr>
        </p:nvSpPr>
        <p:spPr>
          <a:xfrm>
            <a:off x="6486860" y="3259567"/>
            <a:ext cx="4879131" cy="1367151"/>
          </a:xfrm>
        </p:spPr>
        <p:txBody>
          <a:bodyPr>
            <a:normAutofit fontScale="47500" lnSpcReduction="20000"/>
          </a:bodyPr>
          <a:lstStyle/>
          <a:p>
            <a:endParaRPr lang="en-US" dirty="0"/>
          </a:p>
        </p:txBody>
      </p:sp>
      <p:sp>
        <p:nvSpPr>
          <p:cNvPr id="5" name="TextBox 4">
            <a:extLst>
              <a:ext uri="{FF2B5EF4-FFF2-40B4-BE49-F238E27FC236}">
                <a16:creationId xmlns:a16="http://schemas.microsoft.com/office/drawing/2014/main" id="{6E4F68DA-51F8-F1A9-70A4-64EF30AE0600}"/>
              </a:ext>
            </a:extLst>
          </p:cNvPr>
          <p:cNvSpPr txBox="1"/>
          <p:nvPr/>
        </p:nvSpPr>
        <p:spPr>
          <a:xfrm>
            <a:off x="509692" y="612843"/>
            <a:ext cx="3305563" cy="5262979"/>
          </a:xfrm>
          <a:prstGeom prst="rect">
            <a:avLst/>
          </a:prstGeom>
          <a:noFill/>
        </p:spPr>
        <p:txBody>
          <a:bodyPr wrap="square" rtlCol="0">
            <a:spAutoFit/>
          </a:bodyPr>
          <a:lstStyle/>
          <a:p>
            <a:r>
              <a:rPr lang="en-US" sz="3600" dirty="0">
                <a:latin typeface="+mj-lt"/>
              </a:rPr>
              <a:t>SLD ICING</a:t>
            </a:r>
          </a:p>
          <a:p>
            <a:endParaRPr lang="en-US" sz="3600" dirty="0">
              <a:latin typeface="+mj-lt"/>
            </a:endParaRPr>
          </a:p>
          <a:p>
            <a:pPr marL="342900" indent="-342900">
              <a:buFont typeface="Arial" panose="020B0604020202020204" pitchFamily="34" charset="0"/>
              <a:buChar char="•"/>
            </a:pPr>
            <a:r>
              <a:rPr lang="en-US" sz="2400" dirty="0">
                <a:latin typeface="+mj-lt"/>
              </a:rPr>
              <a:t>LARGE DROPLETS</a:t>
            </a:r>
          </a:p>
          <a:p>
            <a:r>
              <a:rPr lang="en-US" sz="2400" dirty="0">
                <a:latin typeface="+mj-lt"/>
              </a:rPr>
              <a:t>IMPACTING  AND</a:t>
            </a:r>
          </a:p>
          <a:p>
            <a:r>
              <a:rPr lang="en-US" sz="2400" dirty="0">
                <a:latin typeface="+mj-lt"/>
              </a:rPr>
              <a:t>FREEZING</a:t>
            </a:r>
          </a:p>
          <a:p>
            <a:r>
              <a:rPr lang="en-US" sz="2400" dirty="0">
                <a:latin typeface="+mj-lt"/>
              </a:rPr>
              <a:t>WELL AFT OF </a:t>
            </a:r>
          </a:p>
          <a:p>
            <a:r>
              <a:rPr lang="en-US" sz="2400" dirty="0">
                <a:latin typeface="+mj-lt"/>
              </a:rPr>
              <a:t>PROTECTED </a:t>
            </a:r>
          </a:p>
          <a:p>
            <a:r>
              <a:rPr lang="en-US" sz="2400" dirty="0">
                <a:latin typeface="+mj-lt"/>
              </a:rPr>
              <a:t>AREA</a:t>
            </a:r>
          </a:p>
          <a:p>
            <a:pPr marL="342900" indent="-342900">
              <a:buFont typeface="Arial" panose="020B0604020202020204" pitchFamily="34" charset="0"/>
              <a:buChar char="•"/>
            </a:pPr>
            <a:r>
              <a:rPr lang="en-US" sz="2400" dirty="0">
                <a:latin typeface="+mj-lt"/>
              </a:rPr>
              <a:t>DRASTICALLY</a:t>
            </a:r>
          </a:p>
          <a:p>
            <a:r>
              <a:rPr lang="en-US" sz="2400" dirty="0">
                <a:latin typeface="+mj-lt"/>
              </a:rPr>
              <a:t>AFFECTS LIFT AND STALL CHARACTERISTICS</a:t>
            </a:r>
          </a:p>
          <a:p>
            <a:endParaRPr lang="en-US" sz="2400" b="1" dirty="0">
              <a:latin typeface="+mj-lt"/>
            </a:endParaRPr>
          </a:p>
        </p:txBody>
      </p:sp>
      <p:sp>
        <p:nvSpPr>
          <p:cNvPr id="6" name="TextBox 5">
            <a:extLst>
              <a:ext uri="{FF2B5EF4-FFF2-40B4-BE49-F238E27FC236}">
                <a16:creationId xmlns:a16="http://schemas.microsoft.com/office/drawing/2014/main" id="{C38D0854-0969-5B5F-7CE3-D76E3FAAD25C}"/>
              </a:ext>
            </a:extLst>
          </p:cNvPr>
          <p:cNvSpPr txBox="1"/>
          <p:nvPr/>
        </p:nvSpPr>
        <p:spPr>
          <a:xfrm>
            <a:off x="9785131" y="882869"/>
            <a:ext cx="1897177" cy="276999"/>
          </a:xfrm>
          <a:prstGeom prst="rect">
            <a:avLst/>
          </a:prstGeom>
          <a:noFill/>
        </p:spPr>
        <p:txBody>
          <a:bodyPr wrap="square" rtlCol="0">
            <a:spAutoFit/>
          </a:bodyPr>
          <a:lstStyle/>
          <a:p>
            <a:r>
              <a:rPr lang="en-US" sz="1200" dirty="0"/>
              <a:t>COPYRIGHT W. R. SAND</a:t>
            </a:r>
          </a:p>
        </p:txBody>
      </p:sp>
      <p:pic>
        <p:nvPicPr>
          <p:cNvPr id="8" name="Picture 7">
            <a:extLst>
              <a:ext uri="{FF2B5EF4-FFF2-40B4-BE49-F238E27FC236}">
                <a16:creationId xmlns:a16="http://schemas.microsoft.com/office/drawing/2014/main" id="{E695616A-0BF7-1650-4592-71E6B6A2C13A}"/>
              </a:ext>
            </a:extLst>
          </p:cNvPr>
          <p:cNvPicPr>
            <a:picLocks noChangeAspect="1"/>
          </p:cNvPicPr>
          <p:nvPr/>
        </p:nvPicPr>
        <p:blipFill>
          <a:blip r:embed="rId2"/>
          <a:stretch>
            <a:fillRect/>
          </a:stretch>
        </p:blipFill>
        <p:spPr>
          <a:xfrm>
            <a:off x="3815255" y="568733"/>
            <a:ext cx="7867053" cy="5720533"/>
          </a:xfrm>
          <a:prstGeom prst="rect">
            <a:avLst/>
          </a:prstGeom>
        </p:spPr>
      </p:pic>
    </p:spTree>
    <p:extLst>
      <p:ext uri="{BB962C8B-B14F-4D97-AF65-F5344CB8AC3E}">
        <p14:creationId xmlns:p14="http://schemas.microsoft.com/office/powerpoint/2010/main" val="1148800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D5D17-BA7F-3726-C1F8-4D3B765AB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F46FD-D9BE-1D98-6A95-99ABA29449CE}"/>
              </a:ext>
            </a:extLst>
          </p:cNvPr>
          <p:cNvSpPr>
            <a:spLocks noGrp="1"/>
          </p:cNvSpPr>
          <p:nvPr>
            <p:ph type="title"/>
          </p:nvPr>
        </p:nvSpPr>
        <p:spPr>
          <a:xfrm>
            <a:off x="8818178" y="4421770"/>
            <a:ext cx="2448912" cy="1933310"/>
          </a:xfrm>
        </p:spPr>
        <p:txBody>
          <a:bodyPr/>
          <a:lstStyle/>
          <a:p>
            <a:endParaRPr lang="en-US" dirty="0"/>
          </a:p>
        </p:txBody>
      </p:sp>
      <p:sp>
        <p:nvSpPr>
          <p:cNvPr id="3" name="Content Placeholder 2">
            <a:extLst>
              <a:ext uri="{FF2B5EF4-FFF2-40B4-BE49-F238E27FC236}">
                <a16:creationId xmlns:a16="http://schemas.microsoft.com/office/drawing/2014/main" id="{C9176130-9436-B3DB-00A2-D6C021A71AE8}"/>
              </a:ext>
            </a:extLst>
          </p:cNvPr>
          <p:cNvSpPr>
            <a:spLocks noGrp="1"/>
          </p:cNvSpPr>
          <p:nvPr>
            <p:ph sz="quarter" idx="13"/>
          </p:nvPr>
        </p:nvSpPr>
        <p:spPr>
          <a:xfrm>
            <a:off x="7556937" y="-1145627"/>
            <a:ext cx="3809055" cy="7500708"/>
          </a:xfrm>
        </p:spPr>
        <p:txBody>
          <a:bodyPr>
            <a:normAutofit/>
          </a:bodyPr>
          <a:lstStyle/>
          <a:p>
            <a:endParaRPr lang="en-US" dirty="0"/>
          </a:p>
        </p:txBody>
      </p:sp>
      <p:sp>
        <p:nvSpPr>
          <p:cNvPr id="5" name="TextBox 4">
            <a:extLst>
              <a:ext uri="{FF2B5EF4-FFF2-40B4-BE49-F238E27FC236}">
                <a16:creationId xmlns:a16="http://schemas.microsoft.com/office/drawing/2014/main" id="{438537F7-AC05-82F6-226B-E7FC93EE03B9}"/>
              </a:ext>
            </a:extLst>
          </p:cNvPr>
          <p:cNvSpPr txBox="1"/>
          <p:nvPr/>
        </p:nvSpPr>
        <p:spPr>
          <a:xfrm>
            <a:off x="10102250" y="683173"/>
            <a:ext cx="1435008" cy="230832"/>
          </a:xfrm>
          <a:prstGeom prst="rect">
            <a:avLst/>
          </a:prstGeom>
          <a:noFill/>
        </p:spPr>
        <p:txBody>
          <a:bodyPr wrap="none" rtlCol="0">
            <a:spAutoFit/>
          </a:bodyPr>
          <a:lstStyle/>
          <a:p>
            <a:r>
              <a:rPr lang="en-US" sz="900" dirty="0"/>
              <a:t>COPYRIGHT W. R. SAND</a:t>
            </a:r>
          </a:p>
        </p:txBody>
      </p:sp>
      <p:sp>
        <p:nvSpPr>
          <p:cNvPr id="6" name="TextBox 5">
            <a:extLst>
              <a:ext uri="{FF2B5EF4-FFF2-40B4-BE49-F238E27FC236}">
                <a16:creationId xmlns:a16="http://schemas.microsoft.com/office/drawing/2014/main" id="{2AEA9E0C-2223-A945-E6E4-682C83F85131}"/>
              </a:ext>
            </a:extLst>
          </p:cNvPr>
          <p:cNvSpPr txBox="1"/>
          <p:nvPr/>
        </p:nvSpPr>
        <p:spPr>
          <a:xfrm>
            <a:off x="410277" y="1303283"/>
            <a:ext cx="3309701" cy="3785652"/>
          </a:xfrm>
          <a:prstGeom prst="rect">
            <a:avLst/>
          </a:prstGeom>
          <a:noFill/>
        </p:spPr>
        <p:txBody>
          <a:bodyPr wrap="square" rtlCol="0">
            <a:spAutoFit/>
          </a:bodyPr>
          <a:lstStyle/>
          <a:p>
            <a:r>
              <a:rPr lang="en-US" sz="3600" dirty="0">
                <a:latin typeface="+mj-lt"/>
              </a:rPr>
              <a:t>SLD ICE</a:t>
            </a:r>
          </a:p>
          <a:p>
            <a:endParaRPr lang="en-US" sz="3600" dirty="0"/>
          </a:p>
          <a:p>
            <a:pPr marL="342900" indent="-342900">
              <a:buFont typeface="Arial" panose="020B0604020202020204" pitchFamily="34" charset="0"/>
              <a:buChar char="•"/>
            </a:pPr>
            <a:r>
              <a:rPr lang="en-US" sz="2400" dirty="0">
                <a:latin typeface="+mj-lt"/>
              </a:rPr>
              <a:t>ICE RIDGES</a:t>
            </a:r>
          </a:p>
          <a:p>
            <a:pPr marL="342900" indent="-342900">
              <a:buFont typeface="Arial" panose="020B0604020202020204" pitchFamily="34" charset="0"/>
              <a:buChar char="•"/>
            </a:pPr>
            <a:r>
              <a:rPr lang="en-US" sz="2400" dirty="0">
                <a:latin typeface="+mj-lt"/>
              </a:rPr>
              <a:t>POSSIBLE TURBULENCE CAUSING ICE AFT</a:t>
            </a:r>
          </a:p>
          <a:p>
            <a:pPr marL="342900" indent="-342900">
              <a:buFont typeface="Arial" panose="020B0604020202020204" pitchFamily="34" charset="0"/>
              <a:buChar char="•"/>
            </a:pPr>
            <a:r>
              <a:rPr lang="en-US" sz="2400" dirty="0">
                <a:latin typeface="+mj-lt"/>
              </a:rPr>
              <a:t>STILL OUTSIDE PROTECTED AREA</a:t>
            </a:r>
          </a:p>
          <a:p>
            <a:pPr marL="342900" indent="-342900">
              <a:buFont typeface="Arial" panose="020B0604020202020204" pitchFamily="34" charset="0"/>
              <a:buChar char="•"/>
            </a:pPr>
            <a:r>
              <a:rPr lang="en-US" sz="2400" dirty="0">
                <a:latin typeface="+mj-lt"/>
              </a:rPr>
              <a:t>SEVERE ICING</a:t>
            </a:r>
          </a:p>
        </p:txBody>
      </p:sp>
      <p:pic>
        <p:nvPicPr>
          <p:cNvPr id="8" name="Picture 7">
            <a:extLst>
              <a:ext uri="{FF2B5EF4-FFF2-40B4-BE49-F238E27FC236}">
                <a16:creationId xmlns:a16="http://schemas.microsoft.com/office/drawing/2014/main" id="{E4D8E5CF-422C-BC72-A70A-AE4AD39B5E49}"/>
              </a:ext>
            </a:extLst>
          </p:cNvPr>
          <p:cNvPicPr>
            <a:picLocks noChangeAspect="1"/>
          </p:cNvPicPr>
          <p:nvPr/>
        </p:nvPicPr>
        <p:blipFill>
          <a:blip r:embed="rId2"/>
          <a:stretch>
            <a:fillRect/>
          </a:stretch>
        </p:blipFill>
        <p:spPr>
          <a:xfrm>
            <a:off x="3891244" y="533860"/>
            <a:ext cx="7726049" cy="5790279"/>
          </a:xfrm>
          <a:prstGeom prst="rect">
            <a:avLst/>
          </a:prstGeom>
        </p:spPr>
      </p:pic>
    </p:spTree>
    <p:extLst>
      <p:ext uri="{BB962C8B-B14F-4D97-AF65-F5344CB8AC3E}">
        <p14:creationId xmlns:p14="http://schemas.microsoft.com/office/powerpoint/2010/main" val="1954130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6E61-C145-8529-F6F9-94D91839B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B114E-B964-23EF-00C8-26EA49EC8E47}"/>
              </a:ext>
            </a:extLst>
          </p:cNvPr>
          <p:cNvSpPr>
            <a:spLocks noGrp="1"/>
          </p:cNvSpPr>
          <p:nvPr>
            <p:ph type="title"/>
          </p:nvPr>
        </p:nvSpPr>
        <p:spPr>
          <a:xfrm>
            <a:off x="859536" y="907302"/>
            <a:ext cx="4361688" cy="4221746"/>
          </a:xfrm>
        </p:spPr>
        <p:txBody>
          <a:bodyPr/>
          <a:lstStyle/>
          <a:p>
            <a:br>
              <a:rPr lang="en-US" sz="3600" b="1" dirty="0"/>
            </a:br>
            <a:endParaRPr lang="en-US" sz="3600" dirty="0"/>
          </a:p>
        </p:txBody>
      </p:sp>
      <p:sp>
        <p:nvSpPr>
          <p:cNvPr id="3" name="Content Placeholder 2">
            <a:extLst>
              <a:ext uri="{FF2B5EF4-FFF2-40B4-BE49-F238E27FC236}">
                <a16:creationId xmlns:a16="http://schemas.microsoft.com/office/drawing/2014/main" id="{402AE379-7D9F-144F-2C07-79ABB25B04F7}"/>
              </a:ext>
            </a:extLst>
          </p:cNvPr>
          <p:cNvSpPr>
            <a:spLocks noGrp="1"/>
          </p:cNvSpPr>
          <p:nvPr>
            <p:ph sz="quarter" idx="14"/>
          </p:nvPr>
        </p:nvSpPr>
        <p:spPr>
          <a:xfrm>
            <a:off x="6755839" y="2606565"/>
            <a:ext cx="4366917" cy="3112904"/>
          </a:xfrm>
        </p:spPr>
        <p:txBody>
          <a:bodyPr>
            <a:normAutofit/>
          </a:bodyPr>
          <a:lstStyle/>
          <a:p>
            <a:pPr marL="0" indent="0">
              <a:buNone/>
            </a:pPr>
            <a:endParaRPr lang="en-US" b="1" dirty="0"/>
          </a:p>
        </p:txBody>
      </p:sp>
      <p:sp>
        <p:nvSpPr>
          <p:cNvPr id="5" name="Picture Placeholder 4">
            <a:extLst>
              <a:ext uri="{FF2B5EF4-FFF2-40B4-BE49-F238E27FC236}">
                <a16:creationId xmlns:a16="http://schemas.microsoft.com/office/drawing/2014/main" id="{A4B46631-4B88-3E01-6940-F6726025D326}"/>
              </a:ext>
            </a:extLst>
          </p:cNvPr>
          <p:cNvSpPr>
            <a:spLocks noGrp="1"/>
          </p:cNvSpPr>
          <p:nvPr>
            <p:ph type="pic" sz="quarter" idx="13"/>
          </p:nvPr>
        </p:nvSpPr>
        <p:spPr>
          <a:xfrm>
            <a:off x="5719622" y="333756"/>
            <a:ext cx="6086539" cy="6190488"/>
          </a:xfrm>
        </p:spPr>
        <p:txBody>
          <a:bodyPr/>
          <a:lstStyle/>
          <a:p>
            <a:endParaRPr lang="en-US"/>
          </a:p>
        </p:txBody>
      </p:sp>
      <p:pic>
        <p:nvPicPr>
          <p:cNvPr id="6" name="Picture 5">
            <a:extLst>
              <a:ext uri="{FF2B5EF4-FFF2-40B4-BE49-F238E27FC236}">
                <a16:creationId xmlns:a16="http://schemas.microsoft.com/office/drawing/2014/main" id="{4B03B778-0DF6-D689-81FB-A10AE7E57388}"/>
              </a:ext>
            </a:extLst>
          </p:cNvPr>
          <p:cNvPicPr>
            <a:picLocks noChangeAspect="1"/>
          </p:cNvPicPr>
          <p:nvPr/>
        </p:nvPicPr>
        <p:blipFill>
          <a:blip r:embed="rId3"/>
          <a:stretch>
            <a:fillRect/>
          </a:stretch>
        </p:blipFill>
        <p:spPr>
          <a:xfrm>
            <a:off x="859536" y="485026"/>
            <a:ext cx="10541115" cy="5926284"/>
          </a:xfrm>
          <a:prstGeom prst="rect">
            <a:avLst/>
          </a:prstGeom>
        </p:spPr>
      </p:pic>
    </p:spTree>
    <p:extLst>
      <p:ext uri="{BB962C8B-B14F-4D97-AF65-F5344CB8AC3E}">
        <p14:creationId xmlns:p14="http://schemas.microsoft.com/office/powerpoint/2010/main" val="418839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7978F-A24F-C98A-7272-C6EE005B8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57AE2-28FB-413F-9CB3-903BE5ED7D96}"/>
              </a:ext>
            </a:extLst>
          </p:cNvPr>
          <p:cNvSpPr>
            <a:spLocks noGrp="1"/>
          </p:cNvSpPr>
          <p:nvPr>
            <p:ph type="title"/>
          </p:nvPr>
        </p:nvSpPr>
        <p:spPr>
          <a:xfrm>
            <a:off x="859535" y="907301"/>
            <a:ext cx="10575719" cy="5146657"/>
          </a:xfrm>
        </p:spPr>
        <p:txBody>
          <a:bodyPr/>
          <a:lstStyle/>
          <a:p>
            <a:br>
              <a:rPr lang="en-US" sz="3600" b="1" dirty="0"/>
            </a:br>
            <a:endParaRPr lang="en-US" sz="3600" dirty="0"/>
          </a:p>
        </p:txBody>
      </p:sp>
      <p:sp>
        <p:nvSpPr>
          <p:cNvPr id="3" name="Content Placeholder 2">
            <a:extLst>
              <a:ext uri="{FF2B5EF4-FFF2-40B4-BE49-F238E27FC236}">
                <a16:creationId xmlns:a16="http://schemas.microsoft.com/office/drawing/2014/main" id="{785196ED-F3D6-DC71-E344-F3619A2F903C}"/>
              </a:ext>
            </a:extLst>
          </p:cNvPr>
          <p:cNvSpPr>
            <a:spLocks noGrp="1"/>
          </p:cNvSpPr>
          <p:nvPr>
            <p:ph sz="quarter" idx="14"/>
          </p:nvPr>
        </p:nvSpPr>
        <p:spPr>
          <a:xfrm>
            <a:off x="13339482" y="4572000"/>
            <a:ext cx="1585208" cy="1378699"/>
          </a:xfrm>
        </p:spPr>
        <p:txBody>
          <a:bodyPr>
            <a:normAutofit/>
          </a:bodyPr>
          <a:lstStyle/>
          <a:p>
            <a:pPr marL="0" indent="0">
              <a:buNone/>
            </a:pPr>
            <a:endParaRPr lang="en-US" b="1" dirty="0"/>
          </a:p>
        </p:txBody>
      </p:sp>
      <p:sp>
        <p:nvSpPr>
          <p:cNvPr id="6" name="TextBox 5">
            <a:extLst>
              <a:ext uri="{FF2B5EF4-FFF2-40B4-BE49-F238E27FC236}">
                <a16:creationId xmlns:a16="http://schemas.microsoft.com/office/drawing/2014/main" id="{CEB01EC2-864E-45AC-BB29-F1E9C6837D77}"/>
              </a:ext>
            </a:extLst>
          </p:cNvPr>
          <p:cNvSpPr txBox="1"/>
          <p:nvPr/>
        </p:nvSpPr>
        <p:spPr>
          <a:xfrm>
            <a:off x="2366682" y="991318"/>
            <a:ext cx="7508838" cy="5139869"/>
          </a:xfrm>
          <a:prstGeom prst="rect">
            <a:avLst/>
          </a:prstGeom>
          <a:noFill/>
        </p:spPr>
        <p:txBody>
          <a:bodyPr wrap="square">
            <a:spAutoFit/>
          </a:bodyPr>
          <a:lstStyle/>
          <a:p>
            <a:r>
              <a:rPr lang="en-US" sz="3600" dirty="0"/>
              <a:t>SUMMARY</a:t>
            </a:r>
          </a:p>
          <a:p>
            <a:endParaRPr lang="en-US" sz="2800" b="1" dirty="0"/>
          </a:p>
          <a:p>
            <a:pPr marL="228600" indent="-685800">
              <a:buFont typeface="Arial" panose="020B0604020202020204" pitchFamily="34" charset="0"/>
              <a:buChar char="•"/>
            </a:pPr>
            <a:r>
              <a:rPr lang="en-US" sz="2400" dirty="0"/>
              <a:t>SLD ICING IS A LOW PROBABILITY EVENT</a:t>
            </a:r>
          </a:p>
          <a:p>
            <a:pPr marL="228600" indent="-685800">
              <a:buFont typeface="Arial" panose="020B0604020202020204" pitchFamily="34" charset="0"/>
              <a:buChar char="•"/>
            </a:pPr>
            <a:r>
              <a:rPr lang="en-US" sz="2400" dirty="0"/>
              <a:t>SLD ICING IS SEVERE ICING</a:t>
            </a:r>
          </a:p>
          <a:p>
            <a:pPr marL="228600" indent="-685800">
              <a:buFont typeface="Arial" panose="020B0604020202020204" pitchFamily="34" charset="0"/>
              <a:buChar char="•"/>
            </a:pPr>
            <a:r>
              <a:rPr lang="en-US" sz="2400" dirty="0"/>
              <a:t>SLD ICE ACCUMULATES BEYOND THE AREA WHERE AIRCRAFT ARE PROTECTED FROM FAR 25 Appendix C ICING</a:t>
            </a:r>
          </a:p>
          <a:p>
            <a:pPr marL="228600" indent="-685800">
              <a:buFont typeface="Arial" panose="020B0604020202020204" pitchFamily="34" charset="0"/>
              <a:buChar char="•"/>
            </a:pPr>
            <a:r>
              <a:rPr lang="en-US" sz="2400" dirty="0"/>
              <a:t>SLD ICING IS SUBTLY DIFFERENT FROM FAR 25 APPENDIX C ICING</a:t>
            </a:r>
          </a:p>
          <a:p>
            <a:pPr marL="228600" indent="-685800">
              <a:buFont typeface="Arial" panose="020B0604020202020204" pitchFamily="34" charset="0"/>
              <a:buChar char="•"/>
            </a:pPr>
            <a:r>
              <a:rPr lang="en-US" sz="2400" dirty="0"/>
              <a:t>SLD  ICING CONDITIONS MUST BE EXITED IMMEDIATELY BY ALL AIRCRAFT</a:t>
            </a:r>
          </a:p>
          <a:p>
            <a:pPr marL="228600" indent="-685800">
              <a:buFont typeface="Arial" panose="020B0604020202020204" pitchFamily="34" charset="0"/>
              <a:buChar char="•"/>
            </a:pPr>
            <a:r>
              <a:rPr lang="en-US" sz="2400" dirty="0"/>
              <a:t>ALL MANUFACTURERS MUST PROVIDE PILOTS  WITH CUES TO IDENTIFY SLD ICE</a:t>
            </a:r>
          </a:p>
        </p:txBody>
      </p:sp>
    </p:spTree>
    <p:extLst>
      <p:ext uri="{BB962C8B-B14F-4D97-AF65-F5344CB8AC3E}">
        <p14:creationId xmlns:p14="http://schemas.microsoft.com/office/powerpoint/2010/main" val="425991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87EA-8BB3-79C6-656A-1A8ABD658D7E}"/>
              </a:ext>
            </a:extLst>
          </p:cNvPr>
          <p:cNvSpPr>
            <a:spLocks noGrp="1"/>
          </p:cNvSpPr>
          <p:nvPr>
            <p:ph type="ctrTitle"/>
          </p:nvPr>
        </p:nvSpPr>
        <p:spPr>
          <a:xfrm>
            <a:off x="6440517" y="447838"/>
            <a:ext cx="5284539" cy="5962323"/>
          </a:xfrm>
        </p:spPr>
        <p:txBody>
          <a:bodyPr/>
          <a:lstStyle/>
          <a:p>
            <a:r>
              <a:rPr lang="en-US" dirty="0"/>
              <a:t>   Questions</a:t>
            </a:r>
            <a:br>
              <a:rPr lang="en-US" dirty="0"/>
            </a:b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E61DF94A-DA27-1E29-408E-F5360E814FB0}"/>
              </a:ext>
            </a:extLst>
          </p:cNvPr>
          <p:cNvSpPr>
            <a:spLocks noGrp="1"/>
          </p:cNvSpPr>
          <p:nvPr>
            <p:ph type="subTitle" idx="1"/>
          </p:nvPr>
        </p:nvSpPr>
        <p:spPr>
          <a:xfrm>
            <a:off x="13285076" y="4731335"/>
            <a:ext cx="199696" cy="1219362"/>
          </a:xfrm>
        </p:spPr>
        <p:txBody>
          <a:bodyPr/>
          <a:lstStyle/>
          <a:p>
            <a:endParaRPr lang="en-US" dirty="0"/>
          </a:p>
        </p:txBody>
      </p:sp>
      <p:pic>
        <p:nvPicPr>
          <p:cNvPr id="18" name="Picture Placeholder 17" descr="White objects on a white surface">
            <a:extLst>
              <a:ext uri="{FF2B5EF4-FFF2-40B4-BE49-F238E27FC236}">
                <a16:creationId xmlns:a16="http://schemas.microsoft.com/office/drawing/2014/main" id="{2DF43209-08B5-4410-CE46-63D3FC42015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358140" y="333756"/>
            <a:ext cx="6226810" cy="6190488"/>
          </a:xfrm>
        </p:spPr>
      </p:pic>
      <p:pic>
        <p:nvPicPr>
          <p:cNvPr id="4" name="Picture 2" descr="icing0016">
            <a:extLst>
              <a:ext uri="{FF2B5EF4-FFF2-40B4-BE49-F238E27FC236}">
                <a16:creationId xmlns:a16="http://schemas.microsoft.com/office/drawing/2014/main" id="{F8C7FDBA-3BAE-C355-12E7-E616A5FE6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61" r="8961"/>
          <a:stretch>
            <a:fillRect/>
          </a:stretch>
        </p:blipFill>
        <p:spPr bwMode="auto">
          <a:xfrm>
            <a:off x="466944" y="447839"/>
            <a:ext cx="5973573" cy="607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73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56E-1A01-8D29-F217-638F3BEF697B}"/>
              </a:ext>
            </a:extLst>
          </p:cNvPr>
          <p:cNvSpPr>
            <a:spLocks noGrp="1"/>
          </p:cNvSpPr>
          <p:nvPr>
            <p:ph type="title"/>
          </p:nvPr>
        </p:nvSpPr>
        <p:spPr>
          <a:xfrm>
            <a:off x="859536" y="560460"/>
            <a:ext cx="4361688" cy="1930491"/>
          </a:xfrm>
        </p:spPr>
        <p:txBody>
          <a:bodyPr/>
          <a:lstStyle/>
          <a:p>
            <a:r>
              <a:rPr lang="en-US" dirty="0"/>
              <a:t>Common Icing: FAR 25 Appendix C</a:t>
            </a:r>
          </a:p>
        </p:txBody>
      </p:sp>
      <p:sp>
        <p:nvSpPr>
          <p:cNvPr id="3" name="Content Placeholder 2">
            <a:extLst>
              <a:ext uri="{FF2B5EF4-FFF2-40B4-BE49-F238E27FC236}">
                <a16:creationId xmlns:a16="http://schemas.microsoft.com/office/drawing/2014/main" id="{8DE9521F-CC42-235E-F804-B826A36205D1}"/>
              </a:ext>
            </a:extLst>
          </p:cNvPr>
          <p:cNvSpPr>
            <a:spLocks noGrp="1"/>
          </p:cNvSpPr>
          <p:nvPr>
            <p:ph sz="quarter" idx="14"/>
          </p:nvPr>
        </p:nvSpPr>
        <p:spPr>
          <a:xfrm>
            <a:off x="567559" y="2343806"/>
            <a:ext cx="5049208" cy="3953733"/>
          </a:xfrm>
        </p:spPr>
        <p:txBody>
          <a:bodyPr>
            <a:noAutofit/>
          </a:bodyPr>
          <a:lstStyle/>
          <a:p>
            <a:pPr marL="0" indent="0">
              <a:buNone/>
            </a:pPr>
            <a:r>
              <a:rPr lang="en-US" sz="1600" dirty="0">
                <a:latin typeface="+mj-lt"/>
              </a:rPr>
              <a:t>Historically, icing has been described in the Federal Air Regulations and typically appears as shown in the photo on the right.</a:t>
            </a:r>
          </a:p>
          <a:p>
            <a:r>
              <a:rPr lang="en-US" sz="1600" dirty="0">
                <a:latin typeface="+mj-lt"/>
              </a:rPr>
              <a:t>These FAR 25, Appendix C icing conditions were specified to certify and test airplanes in icing conditions.</a:t>
            </a:r>
          </a:p>
          <a:p>
            <a:r>
              <a:rPr lang="en-US" sz="1600" dirty="0">
                <a:latin typeface="+mj-lt"/>
              </a:rPr>
              <a:t>Supercooled large droplets were previously known as freezing drizzle and freezing rain.</a:t>
            </a:r>
          </a:p>
          <a:p>
            <a:r>
              <a:rPr lang="en-US" sz="1600" dirty="0">
                <a:latin typeface="+mj-lt"/>
              </a:rPr>
              <a:t>Pilots were instructed to avoid these conditions. Flight was not authorized in ZR or ZL.</a:t>
            </a:r>
          </a:p>
        </p:txBody>
      </p:sp>
      <p:pic>
        <p:nvPicPr>
          <p:cNvPr id="4" name="Picture 7" descr="icing0006">
            <a:extLst>
              <a:ext uri="{FF2B5EF4-FFF2-40B4-BE49-F238E27FC236}">
                <a16:creationId xmlns:a16="http://schemas.microsoft.com/office/drawing/2014/main" id="{A00EEC7E-5CAA-901D-3484-FFF9C41D1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028" y="355188"/>
            <a:ext cx="5071214" cy="61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cing0006">
            <a:extLst>
              <a:ext uri="{FF2B5EF4-FFF2-40B4-BE49-F238E27FC236}">
                <a16:creationId xmlns:a16="http://schemas.microsoft.com/office/drawing/2014/main" id="{43EF63C5-C35C-4C71-7130-43605E88D229}"/>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6093" b="16093"/>
          <a:stretch>
            <a:fillRect/>
          </a:stretch>
        </p:blipFill>
        <p:spPr bwMode="auto">
          <a:xfrm>
            <a:off x="5781456" y="332994"/>
            <a:ext cx="60864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02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6F96-344C-AE4B-6F24-F50F92986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C8910-750E-4499-871A-7403C027375E}"/>
              </a:ext>
            </a:extLst>
          </p:cNvPr>
          <p:cNvSpPr>
            <a:spLocks noGrp="1"/>
          </p:cNvSpPr>
          <p:nvPr>
            <p:ph type="title"/>
          </p:nvPr>
        </p:nvSpPr>
        <p:spPr>
          <a:xfrm>
            <a:off x="947186" y="581481"/>
            <a:ext cx="4361688" cy="1930491"/>
          </a:xfrm>
        </p:spPr>
        <p:txBody>
          <a:bodyPr/>
          <a:lstStyle/>
          <a:p>
            <a:r>
              <a:rPr lang="en-US" dirty="0"/>
              <a:t>Common Icing: FAR 25 Appendix C</a:t>
            </a:r>
          </a:p>
        </p:txBody>
      </p:sp>
      <p:sp>
        <p:nvSpPr>
          <p:cNvPr id="3" name="Content Placeholder 2">
            <a:extLst>
              <a:ext uri="{FF2B5EF4-FFF2-40B4-BE49-F238E27FC236}">
                <a16:creationId xmlns:a16="http://schemas.microsoft.com/office/drawing/2014/main" id="{4887A9A8-5610-53F5-BC7F-6FE4E3F6E510}"/>
              </a:ext>
            </a:extLst>
          </p:cNvPr>
          <p:cNvSpPr>
            <a:spLocks noGrp="1"/>
          </p:cNvSpPr>
          <p:nvPr>
            <p:ph sz="quarter" idx="14"/>
          </p:nvPr>
        </p:nvSpPr>
        <p:spPr>
          <a:xfrm>
            <a:off x="814028" y="2364827"/>
            <a:ext cx="4366917" cy="3911692"/>
          </a:xfrm>
        </p:spPr>
        <p:txBody>
          <a:bodyPr>
            <a:noAutofit/>
          </a:bodyPr>
          <a:lstStyle/>
          <a:p>
            <a:r>
              <a:rPr lang="en-US" sz="2400" dirty="0">
                <a:latin typeface="+mj-lt"/>
              </a:rPr>
              <a:t>FAR MORE ICING IN THIS PHOTO – MODERATE ICE</a:t>
            </a:r>
          </a:p>
          <a:p>
            <a:r>
              <a:rPr lang="en-US" sz="2400" dirty="0">
                <a:latin typeface="+mj-lt"/>
              </a:rPr>
              <a:t>PROTECTIVE EQUIPMENT WILL REMOVE THIS ICE</a:t>
            </a:r>
          </a:p>
          <a:p>
            <a:r>
              <a:rPr lang="en-US" sz="2400" dirty="0">
                <a:latin typeface="+mj-lt"/>
              </a:rPr>
              <a:t>ALL ICE IS ON THE PROTECTED AREA OF THE DEICING BOOT</a:t>
            </a:r>
          </a:p>
        </p:txBody>
      </p:sp>
      <p:pic>
        <p:nvPicPr>
          <p:cNvPr id="4" name="Picture 7" descr="icing0006">
            <a:extLst>
              <a:ext uri="{FF2B5EF4-FFF2-40B4-BE49-F238E27FC236}">
                <a16:creationId xmlns:a16="http://schemas.microsoft.com/office/drawing/2014/main" id="{AB306408-D7A1-D53D-68C8-B199BD7C4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028" y="355188"/>
            <a:ext cx="5071214" cy="61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cing0010">
            <a:extLst>
              <a:ext uri="{FF2B5EF4-FFF2-40B4-BE49-F238E27FC236}">
                <a16:creationId xmlns:a16="http://schemas.microsoft.com/office/drawing/2014/main" id="{F1516F71-49B9-E367-A5AF-4B13973A4EA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7231" r="17231"/>
          <a:stretch>
            <a:fillRect/>
          </a:stretch>
        </p:blipFill>
        <p:spPr bwMode="auto">
          <a:xfrm>
            <a:off x="5749925" y="333375"/>
            <a:ext cx="60864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4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A93C4-35A0-59B4-B05A-5D9040F82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F63AF-5CCA-1053-9B0D-E5F40761CB05}"/>
              </a:ext>
            </a:extLst>
          </p:cNvPr>
          <p:cNvSpPr>
            <a:spLocks noGrp="1"/>
          </p:cNvSpPr>
          <p:nvPr>
            <p:ph type="ctrTitle"/>
          </p:nvPr>
        </p:nvSpPr>
        <p:spPr>
          <a:xfrm>
            <a:off x="1734097" y="515008"/>
            <a:ext cx="9145588" cy="5121164"/>
          </a:xfrm>
        </p:spPr>
        <p:txBody>
          <a:bodyPr anchor="b"/>
          <a:lstStyle/>
          <a:p>
            <a:r>
              <a:rPr lang="en-US" sz="4800" dirty="0"/>
              <a:t>Icing was HISTORICALLY grouped into two categories for certification </a:t>
            </a:r>
            <a:br>
              <a:rPr lang="en-US" sz="6600" dirty="0"/>
            </a:br>
            <a:r>
              <a:rPr lang="en-US" sz="6600" dirty="0"/>
              <a:t>	</a:t>
            </a:r>
            <a:r>
              <a:rPr lang="en-US" sz="3600" dirty="0"/>
              <a:t>1. Maximum continuous icing: Stratiform clouds</a:t>
            </a:r>
            <a:br>
              <a:rPr lang="en-US" sz="3600" dirty="0"/>
            </a:br>
            <a:br>
              <a:rPr lang="en-US" sz="3600" dirty="0"/>
            </a:br>
            <a:r>
              <a:rPr lang="en-US" sz="3600" dirty="0"/>
              <a:t>	2. maximum intermittent icing: Cumuliform clouds</a:t>
            </a:r>
          </a:p>
        </p:txBody>
      </p:sp>
    </p:spTree>
    <p:extLst>
      <p:ext uri="{BB962C8B-B14F-4D97-AF65-F5344CB8AC3E}">
        <p14:creationId xmlns:p14="http://schemas.microsoft.com/office/powerpoint/2010/main" val="1714629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7D1A-3F96-A4F2-A7D5-B3108FC6FF01}"/>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408C842-EB16-75B9-A7B2-7AD22B35A5E1}"/>
                  </a:ext>
                </a:extLst>
              </p:cNvPr>
              <p:cNvSpPr>
                <a:spLocks noGrp="1"/>
              </p:cNvSpPr>
              <p:nvPr>
                <p:ph type="title"/>
              </p:nvPr>
            </p:nvSpPr>
            <p:spPr>
              <a:xfrm>
                <a:off x="864765" y="506970"/>
                <a:ext cx="4361688" cy="6017273"/>
              </a:xfrm>
            </p:spPr>
            <p:txBody>
              <a:bodyPr/>
              <a:lstStyle/>
              <a:p>
                <a:r>
                  <a:rPr lang="en-US" sz="3600" dirty="0"/>
                  <a:t>Maximum continuous icing</a:t>
                </a:r>
                <a:br>
                  <a:rPr lang="en-US" sz="3600" b="1" dirty="0"/>
                </a:br>
                <a:br>
                  <a:rPr lang="en-US" sz="2800" b="1" dirty="0"/>
                </a:br>
                <a:r>
                  <a:rPr lang="en-US" sz="2400" dirty="0"/>
                  <a:t>1. Generally, stratiform clouds</a:t>
                </a:r>
                <a:br>
                  <a:rPr lang="en-US" sz="2400" dirty="0"/>
                </a:br>
                <a:br>
                  <a:rPr lang="en-US" sz="2400" dirty="0"/>
                </a:br>
                <a:r>
                  <a:rPr lang="en-US" sz="2400" dirty="0"/>
                  <a:t>2. Maximum supercooled liquid water: about 0.8 gms/</a:t>
                </a:r>
                <a14:m>
                  <m:oMath xmlns:m="http://schemas.openxmlformats.org/officeDocument/2006/math">
                    <m:sSup>
                      <m:sSupPr>
                        <m:ctrlPr>
                          <a:rPr lang="en-US" sz="2400" i="1">
                            <a:latin typeface="Cambria Math" panose="02040503050406030204" pitchFamily="18" charset="0"/>
                          </a:rPr>
                        </m:ctrlPr>
                      </m:sSupPr>
                      <m:e>
                        <m:r>
                          <a:rPr lang="en-US" sz="2400" b="0" i="1">
                            <a:latin typeface="Cambria Math" panose="02040503050406030204" pitchFamily="18" charset="0"/>
                          </a:rPr>
                          <m:t>𝑚</m:t>
                        </m:r>
                      </m:e>
                      <m:sup>
                        <m:r>
                          <a:rPr lang="en-US" sz="2400" b="0" i="1">
                            <a:latin typeface="Cambria Math" panose="02040503050406030204" pitchFamily="18" charset="0"/>
                          </a:rPr>
                          <m:t>3</m:t>
                        </m:r>
                      </m:sup>
                    </m:sSup>
                  </m:oMath>
                </a14:m>
                <a:br>
                  <a:rPr lang="en-US" sz="2400" dirty="0"/>
                </a:br>
                <a:br>
                  <a:rPr lang="en-US" sz="2400" dirty="0"/>
                </a:br>
                <a:r>
                  <a:rPr lang="en-US" sz="2400" dirty="0"/>
                  <a:t>3. Nominal exposure distance: 17.4 nm</a:t>
                </a:r>
                <a:br>
                  <a:rPr lang="en-US" sz="2400" dirty="0"/>
                </a:br>
                <a:br>
                  <a:rPr lang="en-US" sz="2400" dirty="0"/>
                </a:br>
                <a:r>
                  <a:rPr lang="en-US" sz="2400" dirty="0"/>
                  <a:t>4. Typical Median Volume Diameter (MVD) &lt; 40 microns</a:t>
                </a:r>
              </a:p>
            </p:txBody>
          </p:sp>
        </mc:Choice>
        <mc:Fallback>
          <p:sp>
            <p:nvSpPr>
              <p:cNvPr id="2" name="Title 1">
                <a:extLst>
                  <a:ext uri="{FF2B5EF4-FFF2-40B4-BE49-F238E27FC236}">
                    <a16:creationId xmlns:a16="http://schemas.microsoft.com/office/drawing/2014/main" id="{6408C842-EB16-75B9-A7B2-7AD22B35A5E1}"/>
                  </a:ext>
                </a:extLst>
              </p:cNvPr>
              <p:cNvSpPr>
                <a:spLocks noGrp="1" noRot="1" noChangeAspect="1" noMove="1" noResize="1" noEditPoints="1" noAdjustHandles="1" noChangeArrowheads="1" noChangeShapeType="1" noTextEdit="1"/>
              </p:cNvSpPr>
              <p:nvPr>
                <p:ph type="title"/>
              </p:nvPr>
            </p:nvSpPr>
            <p:spPr>
              <a:xfrm>
                <a:off x="864765" y="506970"/>
                <a:ext cx="4361688" cy="6017273"/>
              </a:xfrm>
              <a:blipFill>
                <a:blip r:embed="rId3"/>
                <a:stretch>
                  <a:fillRect l="-4336" t="-3141" r="-1399"/>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878668E-6D31-08E7-EEB8-610CD89DE663}"/>
              </a:ext>
            </a:extLst>
          </p:cNvPr>
          <p:cNvSpPr>
            <a:spLocks noGrp="1"/>
          </p:cNvSpPr>
          <p:nvPr>
            <p:ph sz="quarter" idx="14"/>
          </p:nvPr>
        </p:nvSpPr>
        <p:spPr>
          <a:xfrm>
            <a:off x="10886405" y="7126014"/>
            <a:ext cx="4366917" cy="52550"/>
          </a:xfrm>
        </p:spPr>
        <p:txBody>
          <a:bodyPr>
            <a:normAutofit fontScale="25000" lnSpcReduction="20000"/>
          </a:bodyPr>
          <a:lstStyle/>
          <a:p>
            <a:pPr marL="0" indent="0">
              <a:buNone/>
            </a:pPr>
            <a:endParaRPr lang="en-US" b="1" dirty="0"/>
          </a:p>
        </p:txBody>
      </p:sp>
      <p:pic>
        <p:nvPicPr>
          <p:cNvPr id="4" name="Picture 7" descr="icing0006">
            <a:extLst>
              <a:ext uri="{FF2B5EF4-FFF2-40B4-BE49-F238E27FC236}">
                <a16:creationId xmlns:a16="http://schemas.microsoft.com/office/drawing/2014/main" id="{81F4C886-9861-7164-61EC-E72B59A76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028" y="355188"/>
            <a:ext cx="5071214" cy="61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ap cloud">
            <a:extLst>
              <a:ext uri="{FF2B5EF4-FFF2-40B4-BE49-F238E27FC236}">
                <a16:creationId xmlns:a16="http://schemas.microsoft.com/office/drawing/2014/main" id="{F7E9B382-A48D-A04D-F4DE-6620B830E2B4}"/>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12628" r="12628"/>
          <a:stretch>
            <a:fillRect/>
          </a:stretch>
        </p:blipFill>
        <p:spPr bwMode="auto">
          <a:xfrm>
            <a:off x="5749925" y="333375"/>
            <a:ext cx="60864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60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0328A-0675-F9E5-AED1-914A68E326E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13D1BA6-AE11-5184-F7B5-DE0B76B72F5A}"/>
                  </a:ext>
                </a:extLst>
              </p:cNvPr>
              <p:cNvSpPr>
                <a:spLocks noGrp="1"/>
              </p:cNvSpPr>
              <p:nvPr>
                <p:ph type="title"/>
              </p:nvPr>
            </p:nvSpPr>
            <p:spPr>
              <a:xfrm>
                <a:off x="712391" y="476378"/>
                <a:ext cx="4361688" cy="5735236"/>
              </a:xfrm>
            </p:spPr>
            <p:txBody>
              <a:bodyPr/>
              <a:lstStyle/>
              <a:p>
                <a:r>
                  <a:rPr lang="en-US" sz="3600" dirty="0"/>
                  <a:t>Maximum intermittent icing</a:t>
                </a:r>
                <a:br>
                  <a:rPr lang="en-US" sz="3600" dirty="0"/>
                </a:br>
                <a:br>
                  <a:rPr lang="en-US" sz="2800" dirty="0"/>
                </a:br>
                <a:r>
                  <a:rPr lang="en-US" sz="2800" dirty="0"/>
                  <a:t>1. </a:t>
                </a:r>
                <a:r>
                  <a:rPr lang="en-US" sz="2400" dirty="0"/>
                  <a:t>Generally, cumuliform clouds</a:t>
                </a:r>
                <a:br>
                  <a:rPr lang="en-US" sz="2400" dirty="0"/>
                </a:br>
                <a:br>
                  <a:rPr lang="en-US" sz="2400" dirty="0"/>
                </a:br>
                <a:r>
                  <a:rPr lang="en-US" sz="2400" dirty="0"/>
                  <a:t>2. Maximum supercooled liquid water: about 2.6 gms/</a:t>
                </a:r>
                <a14:m>
                  <m:oMath xmlns:m="http://schemas.openxmlformats.org/officeDocument/2006/math">
                    <m:sSup>
                      <m:sSupPr>
                        <m:ctrlPr>
                          <a:rPr lang="en-US" sz="2400" i="1">
                            <a:latin typeface="Cambria Math" panose="02040503050406030204" pitchFamily="18" charset="0"/>
                          </a:rPr>
                        </m:ctrlPr>
                      </m:sSupPr>
                      <m:e>
                        <m:r>
                          <a:rPr lang="en-US" sz="2400" b="0" i="1">
                            <a:latin typeface="Cambria Math" panose="02040503050406030204" pitchFamily="18" charset="0"/>
                          </a:rPr>
                          <m:t>𝑚</m:t>
                        </m:r>
                      </m:e>
                      <m:sup>
                        <m:r>
                          <a:rPr lang="en-US" sz="2400" b="0" i="1">
                            <a:latin typeface="Cambria Math" panose="02040503050406030204" pitchFamily="18" charset="0"/>
                          </a:rPr>
                          <m:t>3</m:t>
                        </m:r>
                      </m:sup>
                    </m:sSup>
                  </m:oMath>
                </a14:m>
                <a:br>
                  <a:rPr lang="en-US" sz="2800" dirty="0"/>
                </a:br>
                <a:br>
                  <a:rPr lang="en-US" sz="2800" dirty="0"/>
                </a:br>
                <a:r>
                  <a:rPr lang="en-US" sz="2400" dirty="0"/>
                  <a:t>3. Nominal exposure distance: 2.6 nm</a:t>
                </a:r>
                <a:br>
                  <a:rPr lang="en-US" sz="2400" dirty="0"/>
                </a:br>
                <a:br>
                  <a:rPr lang="en-US" sz="2400" dirty="0"/>
                </a:br>
                <a:r>
                  <a:rPr lang="en-US" sz="2400" dirty="0"/>
                  <a:t>4. typical MVD &lt; 50 microns</a:t>
                </a:r>
                <a:br>
                  <a:rPr lang="en-US" sz="2800" b="1" dirty="0"/>
                </a:br>
                <a:endParaRPr lang="en-US" sz="2800" dirty="0"/>
              </a:p>
            </p:txBody>
          </p:sp>
        </mc:Choice>
        <mc:Fallback>
          <p:sp>
            <p:nvSpPr>
              <p:cNvPr id="2" name="Title 1">
                <a:extLst>
                  <a:ext uri="{FF2B5EF4-FFF2-40B4-BE49-F238E27FC236}">
                    <a16:creationId xmlns:a16="http://schemas.microsoft.com/office/drawing/2014/main" id="{513D1BA6-AE11-5184-F7B5-DE0B76B72F5A}"/>
                  </a:ext>
                </a:extLst>
              </p:cNvPr>
              <p:cNvSpPr>
                <a:spLocks noGrp="1" noRot="1" noChangeAspect="1" noMove="1" noResize="1" noEditPoints="1" noAdjustHandles="1" noChangeArrowheads="1" noChangeShapeType="1" noTextEdit="1"/>
              </p:cNvSpPr>
              <p:nvPr>
                <p:ph type="title"/>
              </p:nvPr>
            </p:nvSpPr>
            <p:spPr>
              <a:xfrm>
                <a:off x="712391" y="476378"/>
                <a:ext cx="4361688" cy="5735236"/>
              </a:xfrm>
              <a:blipFill>
                <a:blip r:embed="rId2"/>
                <a:stretch>
                  <a:fillRect l="-4336" t="-3294" b="-1063"/>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A5F0E260-A6CD-0675-A7EC-178E75FC5C29}"/>
              </a:ext>
            </a:extLst>
          </p:cNvPr>
          <p:cNvSpPr>
            <a:spLocks noGrp="1"/>
          </p:cNvSpPr>
          <p:nvPr>
            <p:ph sz="quarter" idx="14"/>
          </p:nvPr>
        </p:nvSpPr>
        <p:spPr>
          <a:xfrm flipV="1">
            <a:off x="712391" y="7317041"/>
            <a:ext cx="4366917" cy="45719"/>
          </a:xfrm>
        </p:spPr>
        <p:txBody>
          <a:bodyPr>
            <a:normAutofit fontScale="25000" lnSpcReduction="20000"/>
          </a:bodyPr>
          <a:lstStyle/>
          <a:p>
            <a:pPr marL="0" indent="0">
              <a:buNone/>
            </a:pPr>
            <a:endParaRPr lang="en-US" b="1" dirty="0"/>
          </a:p>
        </p:txBody>
      </p:sp>
      <p:pic>
        <p:nvPicPr>
          <p:cNvPr id="4" name="Picture 7" descr="icing0006">
            <a:extLst>
              <a:ext uri="{FF2B5EF4-FFF2-40B4-BE49-F238E27FC236}">
                <a16:creationId xmlns:a16="http://schemas.microsoft.com/office/drawing/2014/main" id="{B7A870A7-ACE4-3253-600B-975271C11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028" y="355188"/>
            <a:ext cx="5071214" cy="61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a:extLst>
              <a:ext uri="{FF2B5EF4-FFF2-40B4-BE49-F238E27FC236}">
                <a16:creationId xmlns:a16="http://schemas.microsoft.com/office/drawing/2014/main" id="{5064D095-AE2D-9DAD-DEB4-A2D63813A7F8}"/>
              </a:ext>
            </a:extLst>
          </p:cNvPr>
          <p:cNvPicPr>
            <a:picLocks noGrp="1" noChangeAspect="1"/>
          </p:cNvPicPr>
          <p:nvPr>
            <p:ph type="pic" sz="quarter" idx="13"/>
          </p:nvPr>
        </p:nvPicPr>
        <p:blipFill>
          <a:blip r:embed="rId4"/>
          <a:srcRect l="17127" r="17127"/>
          <a:stretch/>
        </p:blipFill>
        <p:spPr>
          <a:xfrm>
            <a:off x="5707063" y="312738"/>
            <a:ext cx="6086475" cy="6189662"/>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5">
              <a:alphaModFix amt="70000"/>
              <a:extLst>
                <a:ext uri="{28A0092B-C50C-407E-A947-70E740481C1C}">
                  <a14:useLocalDpi xmlns:a14="http://schemas.microsoft.com/office/drawing/2010/main" val="0"/>
                </a:ext>
              </a:extLst>
            </a:blip>
            <a:stretch>
              <a:fillRect/>
            </a:stretch>
          </a:blipFill>
        </p:spPr>
      </p:pic>
    </p:spTree>
    <p:extLst>
      <p:ext uri="{BB962C8B-B14F-4D97-AF65-F5344CB8AC3E}">
        <p14:creationId xmlns:p14="http://schemas.microsoft.com/office/powerpoint/2010/main" val="4291788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18D58-7755-3CB5-6792-66E30461C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F65DD-8534-AF5C-B81D-95B2DA25206D}"/>
              </a:ext>
            </a:extLst>
          </p:cNvPr>
          <p:cNvSpPr>
            <a:spLocks noGrp="1"/>
          </p:cNvSpPr>
          <p:nvPr>
            <p:ph type="ctrTitle"/>
          </p:nvPr>
        </p:nvSpPr>
        <p:spPr>
          <a:xfrm>
            <a:off x="1008993" y="959069"/>
            <a:ext cx="10459272" cy="4939862"/>
          </a:xfrm>
        </p:spPr>
        <p:txBody>
          <a:bodyPr anchor="b"/>
          <a:lstStyle/>
          <a:p>
            <a:r>
              <a:rPr lang="en-US" sz="4800" dirty="0"/>
              <a:t>Supercooled Large Droplets (SLD)</a:t>
            </a:r>
            <a:br>
              <a:rPr lang="en-US" sz="4800" dirty="0"/>
            </a:br>
            <a:br>
              <a:rPr lang="en-US" dirty="0"/>
            </a:br>
            <a:r>
              <a:rPr lang="en-US" sz="2400" dirty="0"/>
              <a:t>1. Formerly known as freezing drizzle or freezing rain</a:t>
            </a:r>
            <a:br>
              <a:rPr lang="en-US" sz="2400" dirty="0"/>
            </a:br>
            <a:br>
              <a:rPr lang="en-US" sz="2400" dirty="0"/>
            </a:br>
            <a:r>
              <a:rPr lang="en-US" sz="2400" dirty="0"/>
              <a:t>2. Two fatal twin-engine, turboprop, commuter airliners crashed in the early 1990’s due to </a:t>
            </a:r>
            <a:r>
              <a:rPr lang="en-US" sz="2400" dirty="0" err="1"/>
              <a:t>Sld</a:t>
            </a:r>
            <a:r>
              <a:rPr lang="en-US" sz="2400" dirty="0"/>
              <a:t> icing encounters. These fatal accidents brought this phenomenon to the attention of the FAA and NTSB </a:t>
            </a:r>
            <a:br>
              <a:rPr lang="en-US" sz="2400" dirty="0"/>
            </a:br>
            <a:br>
              <a:rPr lang="en-US" sz="2400" dirty="0"/>
            </a:br>
            <a:r>
              <a:rPr lang="en-US" sz="2400" dirty="0"/>
              <a:t>3. SLD ICE IS SEVERE ICING BY DEFINITION. SLD ICE WILL ACCUMULATE OUTSIDE THE PROTECTED AREA</a:t>
            </a:r>
          </a:p>
        </p:txBody>
      </p:sp>
    </p:spTree>
    <p:extLst>
      <p:ext uri="{BB962C8B-B14F-4D97-AF65-F5344CB8AC3E}">
        <p14:creationId xmlns:p14="http://schemas.microsoft.com/office/powerpoint/2010/main" val="2064496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B6FB0-698C-710D-BECB-ADBEF95DC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1881A-406E-4F5A-A621-862C301DA0E7}"/>
              </a:ext>
            </a:extLst>
          </p:cNvPr>
          <p:cNvSpPr>
            <a:spLocks noGrp="1"/>
          </p:cNvSpPr>
          <p:nvPr>
            <p:ph type="title"/>
          </p:nvPr>
        </p:nvSpPr>
        <p:spPr>
          <a:xfrm>
            <a:off x="839826" y="497398"/>
            <a:ext cx="4361688" cy="5756257"/>
          </a:xfrm>
        </p:spPr>
        <p:txBody>
          <a:bodyPr/>
          <a:lstStyle/>
          <a:p>
            <a:r>
              <a:rPr lang="en-US" sz="3600" dirty="0" err="1"/>
              <a:t>Sld</a:t>
            </a:r>
            <a:r>
              <a:rPr lang="en-US" sz="3600" dirty="0"/>
              <a:t> icing</a:t>
            </a:r>
            <a:br>
              <a:rPr lang="en-US" sz="3600" dirty="0"/>
            </a:br>
            <a:br>
              <a:rPr lang="en-US" sz="3600" dirty="0"/>
            </a:br>
            <a:r>
              <a:rPr lang="en-US" sz="2400" dirty="0"/>
              <a:t>1. Can occur in either stratiform or convective clouds</a:t>
            </a:r>
            <a:br>
              <a:rPr lang="en-US" sz="2400" dirty="0"/>
            </a:br>
            <a:br>
              <a:rPr lang="en-US" sz="2400" dirty="0"/>
            </a:br>
            <a:r>
              <a:rPr lang="en-US" sz="2400" dirty="0"/>
              <a:t>2. supercooled liquid water: Generally low values</a:t>
            </a:r>
            <a:br>
              <a:rPr lang="en-US" sz="2400" dirty="0"/>
            </a:br>
            <a:br>
              <a:rPr lang="en-US" sz="2400" dirty="0"/>
            </a:br>
            <a:r>
              <a:rPr lang="en-US" sz="2400" dirty="0"/>
              <a:t>3. Unknown exposure distance</a:t>
            </a:r>
            <a:br>
              <a:rPr lang="en-US" sz="2400" dirty="0"/>
            </a:br>
            <a:br>
              <a:rPr lang="en-US" sz="2400" dirty="0"/>
            </a:br>
            <a:r>
              <a:rPr lang="en-US" sz="2400" dirty="0"/>
              <a:t>4. KEY: </a:t>
            </a:r>
            <a:r>
              <a:rPr lang="en-US" sz="2400" u="sng" dirty="0"/>
              <a:t>MVD &gt; 50 microns</a:t>
            </a:r>
            <a:br>
              <a:rPr lang="en-US" sz="2400" dirty="0"/>
            </a:br>
            <a:br>
              <a:rPr lang="en-US" sz="2400" dirty="0"/>
            </a:br>
            <a:r>
              <a:rPr lang="en-US" sz="2400" dirty="0"/>
              <a:t>5. High LARGE DROPLET collection efficiency in unprotected areas</a:t>
            </a:r>
            <a:br>
              <a:rPr lang="en-US" sz="2400" dirty="0"/>
            </a:br>
            <a:br>
              <a:rPr lang="en-US" sz="3600" b="1" dirty="0"/>
            </a:br>
            <a:br>
              <a:rPr lang="en-US" sz="3600" b="1" dirty="0"/>
            </a:br>
            <a:endParaRPr lang="en-US" sz="3600" dirty="0"/>
          </a:p>
        </p:txBody>
      </p:sp>
      <p:sp>
        <p:nvSpPr>
          <p:cNvPr id="3" name="Content Placeholder 2">
            <a:extLst>
              <a:ext uri="{FF2B5EF4-FFF2-40B4-BE49-F238E27FC236}">
                <a16:creationId xmlns:a16="http://schemas.microsoft.com/office/drawing/2014/main" id="{F5F9BB4D-6D89-40A4-D0CB-D449F6AB7FB5}"/>
              </a:ext>
            </a:extLst>
          </p:cNvPr>
          <p:cNvSpPr>
            <a:spLocks noGrp="1"/>
          </p:cNvSpPr>
          <p:nvPr>
            <p:ph sz="quarter" idx="14"/>
          </p:nvPr>
        </p:nvSpPr>
        <p:spPr>
          <a:xfrm>
            <a:off x="6755839" y="2606565"/>
            <a:ext cx="4366917" cy="3112904"/>
          </a:xfrm>
        </p:spPr>
        <p:txBody>
          <a:bodyPr>
            <a:normAutofit/>
          </a:bodyPr>
          <a:lstStyle/>
          <a:p>
            <a:pPr marL="0" indent="0">
              <a:buNone/>
            </a:pPr>
            <a:endParaRPr lang="en-US" b="1" dirty="0"/>
          </a:p>
        </p:txBody>
      </p:sp>
      <p:pic>
        <p:nvPicPr>
          <p:cNvPr id="4" name="Picture 2" descr="icing0016">
            <a:extLst>
              <a:ext uri="{FF2B5EF4-FFF2-40B4-BE49-F238E27FC236}">
                <a16:creationId xmlns:a16="http://schemas.microsoft.com/office/drawing/2014/main" id="{F91F9C1D-C8EF-68B4-F85E-EBA12A51E023}"/>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961" r="8961"/>
          <a:stretch>
            <a:fillRect/>
          </a:stretch>
        </p:blipFill>
        <p:spPr bwMode="auto">
          <a:xfrm>
            <a:off x="5719763" y="333375"/>
            <a:ext cx="60864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6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620D7-82F5-6F69-006F-84EEA46C8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1A3DA-7AB6-CFB9-709D-7B499ED95791}"/>
              </a:ext>
            </a:extLst>
          </p:cNvPr>
          <p:cNvSpPr>
            <a:spLocks noGrp="1"/>
          </p:cNvSpPr>
          <p:nvPr>
            <p:ph type="title"/>
          </p:nvPr>
        </p:nvSpPr>
        <p:spPr>
          <a:xfrm>
            <a:off x="859536" y="907302"/>
            <a:ext cx="4361688" cy="4221746"/>
          </a:xfrm>
        </p:spPr>
        <p:txBody>
          <a:bodyPr/>
          <a:lstStyle/>
          <a:p>
            <a:br>
              <a:rPr lang="en-US" sz="3600" b="1" dirty="0"/>
            </a:br>
            <a:endParaRPr lang="en-US" sz="3600" dirty="0"/>
          </a:p>
        </p:txBody>
      </p:sp>
      <p:sp>
        <p:nvSpPr>
          <p:cNvPr id="3" name="Content Placeholder 2">
            <a:extLst>
              <a:ext uri="{FF2B5EF4-FFF2-40B4-BE49-F238E27FC236}">
                <a16:creationId xmlns:a16="http://schemas.microsoft.com/office/drawing/2014/main" id="{E5046C10-2E99-04CD-8570-32A9A788DBE9}"/>
              </a:ext>
            </a:extLst>
          </p:cNvPr>
          <p:cNvSpPr>
            <a:spLocks noGrp="1"/>
          </p:cNvSpPr>
          <p:nvPr>
            <p:ph sz="quarter" idx="14"/>
          </p:nvPr>
        </p:nvSpPr>
        <p:spPr>
          <a:xfrm>
            <a:off x="952407" y="427515"/>
            <a:ext cx="4677478" cy="6004816"/>
          </a:xfrm>
        </p:spPr>
        <p:txBody>
          <a:bodyPr>
            <a:normAutofit fontScale="40000" lnSpcReduction="20000"/>
          </a:bodyPr>
          <a:lstStyle/>
          <a:p>
            <a:pPr marL="0" indent="0">
              <a:buNone/>
            </a:pPr>
            <a:r>
              <a:rPr lang="en-US" sz="6000" dirty="0">
                <a:latin typeface="+mj-lt"/>
              </a:rPr>
              <a:t>ASSUMED SUPERCOOLED CLOUD DROPLET DISTRIBUTION</a:t>
            </a:r>
          </a:p>
          <a:p>
            <a:r>
              <a:rPr lang="en-US" sz="4000" dirty="0">
                <a:latin typeface="+mj-lt"/>
              </a:rPr>
              <a:t>MOST  APPENDEX C CLOUD DROPLETS 10 TO 20 MICRONS MVD, CONTRIBUTE LITTLE TO IMPINGING MASS</a:t>
            </a:r>
          </a:p>
          <a:p>
            <a:r>
              <a:rPr lang="en-US" sz="4000" dirty="0">
                <a:latin typeface="+mj-lt"/>
              </a:rPr>
              <a:t>MOST OF THE COLLECTED MASS OF ICE ON THE WING FROM THIS SPECTRUM IS BY 40 MICRON DROPLETS</a:t>
            </a:r>
          </a:p>
          <a:p>
            <a:r>
              <a:rPr lang="en-US" sz="4000" dirty="0">
                <a:latin typeface="+mj-lt"/>
              </a:rPr>
              <a:t>TAIL OF THE SPECTRA (LARGE DROPS) DRIVES  IMPINGING AND COLLECTION CONTRIBUTION</a:t>
            </a:r>
          </a:p>
          <a:p>
            <a:r>
              <a:rPr lang="en-US" sz="4000" dirty="0">
                <a:latin typeface="+mj-lt"/>
              </a:rPr>
              <a:t>WITH AN MVD  &gt; 50 MICRONS, MOST OF THE SLD DROPLETS WILL  IMPINGE AND COLLECT</a:t>
            </a:r>
          </a:p>
          <a:p>
            <a:endParaRPr lang="en-US" sz="3100" b="1" dirty="0">
              <a:latin typeface="+mj-lt"/>
            </a:endParaRPr>
          </a:p>
        </p:txBody>
      </p:sp>
      <p:pic>
        <p:nvPicPr>
          <p:cNvPr id="14" name="Picture Placeholder 13">
            <a:extLst>
              <a:ext uri="{FF2B5EF4-FFF2-40B4-BE49-F238E27FC236}">
                <a16:creationId xmlns:a16="http://schemas.microsoft.com/office/drawing/2014/main" id="{156C290E-3AF9-0A54-5DBF-F14B7638E3FD}"/>
              </a:ext>
            </a:extLst>
          </p:cNvPr>
          <p:cNvPicPr>
            <a:picLocks noGrp="1" noChangeAspect="1"/>
          </p:cNvPicPr>
          <p:nvPr>
            <p:ph type="pic" sz="quarter" idx="13"/>
          </p:nvPr>
        </p:nvPicPr>
        <p:blipFill>
          <a:blip r:embed="rId3"/>
          <a:srcRect l="1742" r="1742"/>
          <a:stretch/>
        </p:blipFill>
        <p:spPr>
          <a:xfrm>
            <a:off x="6006725" y="1947335"/>
            <a:ext cx="5283819" cy="3882985"/>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4">
              <a:alphaModFix amt="70000"/>
              <a:extLst>
                <a:ext uri="{28A0092B-C50C-407E-A947-70E740481C1C}">
                  <a14:useLocalDpi xmlns:a14="http://schemas.microsoft.com/office/drawing/2010/main" val="0"/>
                </a:ext>
              </a:extLst>
            </a:blip>
            <a:stretch>
              <a:fillRect/>
            </a:stretch>
          </a:blipFill>
        </p:spPr>
      </p:pic>
      <p:sp>
        <p:nvSpPr>
          <p:cNvPr id="15" name="TextBox 14">
            <a:extLst>
              <a:ext uri="{FF2B5EF4-FFF2-40B4-BE49-F238E27FC236}">
                <a16:creationId xmlns:a16="http://schemas.microsoft.com/office/drawing/2014/main" id="{A9F87F0B-4348-9F27-4451-56821EEB4E40}"/>
              </a:ext>
            </a:extLst>
          </p:cNvPr>
          <p:cNvSpPr txBox="1"/>
          <p:nvPr/>
        </p:nvSpPr>
        <p:spPr>
          <a:xfrm>
            <a:off x="7443872" y="427515"/>
            <a:ext cx="1618593" cy="1200329"/>
          </a:xfrm>
          <a:prstGeom prst="rect">
            <a:avLst/>
          </a:prstGeom>
          <a:noFill/>
        </p:spPr>
        <p:txBody>
          <a:bodyPr wrap="square" rtlCol="0">
            <a:spAutoFit/>
          </a:bodyPr>
          <a:lstStyle/>
          <a:p>
            <a:r>
              <a:rPr lang="en-US" b="1" dirty="0">
                <a:latin typeface="+mj-lt"/>
              </a:rPr>
              <a:t>ASSUMED</a:t>
            </a:r>
          </a:p>
          <a:p>
            <a:r>
              <a:rPr lang="en-US" b="1" dirty="0">
                <a:latin typeface="+mj-lt"/>
              </a:rPr>
              <a:t>CLOUD</a:t>
            </a:r>
          </a:p>
          <a:p>
            <a:r>
              <a:rPr lang="en-US" b="1" dirty="0">
                <a:latin typeface="+mj-lt"/>
              </a:rPr>
              <a:t>DROPLET </a:t>
            </a:r>
          </a:p>
          <a:p>
            <a:r>
              <a:rPr lang="en-US" b="1" dirty="0">
                <a:latin typeface="+mj-lt"/>
              </a:rPr>
              <a:t>DISTRIBUTION</a:t>
            </a:r>
          </a:p>
        </p:txBody>
      </p:sp>
      <p:sp>
        <p:nvSpPr>
          <p:cNvPr id="16" name="TextBox 15">
            <a:extLst>
              <a:ext uri="{FF2B5EF4-FFF2-40B4-BE49-F238E27FC236}">
                <a16:creationId xmlns:a16="http://schemas.microsoft.com/office/drawing/2014/main" id="{4485CC89-C7F4-0856-CD9C-B4C691D29D66}"/>
              </a:ext>
            </a:extLst>
          </p:cNvPr>
          <p:cNvSpPr txBox="1"/>
          <p:nvPr/>
        </p:nvSpPr>
        <p:spPr>
          <a:xfrm>
            <a:off x="9976921" y="904945"/>
            <a:ext cx="1355543" cy="646331"/>
          </a:xfrm>
          <a:prstGeom prst="rect">
            <a:avLst/>
          </a:prstGeom>
          <a:noFill/>
        </p:spPr>
        <p:txBody>
          <a:bodyPr wrap="square" rtlCol="0">
            <a:spAutoFit/>
          </a:bodyPr>
          <a:lstStyle/>
          <a:p>
            <a:r>
              <a:rPr lang="en-US" b="1" dirty="0">
                <a:latin typeface="+mj-lt"/>
              </a:rPr>
              <a:t>IMPINGING </a:t>
            </a:r>
          </a:p>
          <a:p>
            <a:r>
              <a:rPr lang="en-US" b="1" dirty="0">
                <a:latin typeface="+mj-lt"/>
              </a:rPr>
              <a:t>MASS</a:t>
            </a:r>
          </a:p>
        </p:txBody>
      </p:sp>
      <p:cxnSp>
        <p:nvCxnSpPr>
          <p:cNvPr id="25" name="Straight Arrow Connector 24">
            <a:extLst>
              <a:ext uri="{FF2B5EF4-FFF2-40B4-BE49-F238E27FC236}">
                <a16:creationId xmlns:a16="http://schemas.microsoft.com/office/drawing/2014/main" id="{3EFD8F4D-0C22-5C13-6728-FB4BF5128F46}"/>
              </a:ext>
            </a:extLst>
          </p:cNvPr>
          <p:cNvCxnSpPr/>
          <p:nvPr/>
        </p:nvCxnSpPr>
        <p:spPr>
          <a:xfrm>
            <a:off x="10451805" y="278573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504934-6423-9906-903F-094E681A753C}"/>
              </a:ext>
            </a:extLst>
          </p:cNvPr>
          <p:cNvCxnSpPr/>
          <p:nvPr/>
        </p:nvCxnSpPr>
        <p:spPr>
          <a:xfrm flipH="1">
            <a:off x="9160565" y="1459300"/>
            <a:ext cx="914400" cy="161411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B8F8B09-DCE0-0E74-1436-35E5F20AA274}"/>
              </a:ext>
            </a:extLst>
          </p:cNvPr>
          <p:cNvCxnSpPr/>
          <p:nvPr/>
        </p:nvCxnSpPr>
        <p:spPr>
          <a:xfrm flipH="1">
            <a:off x="7416825" y="1704926"/>
            <a:ext cx="404037" cy="63795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929184"/>
      </p:ext>
    </p:extLst>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76F8FCD-0A1F-4F6A-8F55-15E9E87E2E4C}">
  <ds:schemaRefs>
    <ds:schemaRef ds:uri="http://schemas.microsoft.com/sharepoint/v3/contenttype/forms"/>
  </ds:schemaRefs>
</ds:datastoreItem>
</file>

<file path=customXml/itemProps2.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782DA7-86C0-4A84-A860-11A1E6E3FB6B}">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71af3243-3dd4-4a8d-8c0d-dd76da1f02a5"/>
    <ds:schemaRef ds:uri="http://schemas.microsoft.com/sharepoint/v3"/>
    <ds:schemaRef ds:uri="http://schemas.microsoft.com/office/2006/metadata/properties"/>
    <ds:schemaRef ds:uri="http://schemas.openxmlformats.org/package/2006/metadata/core-properties"/>
    <ds:schemaRef ds:uri="230e9df3-be65-4c73-a93b-d1236ebd677e"/>
    <ds:schemaRef ds:uri="16c05727-aa75-4e4a-9b5f-8a80a116589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{D79240BB-17C6-44DF-8D1A-DC3381B41790}f4c2fa09-5552-4190-875c-1979579583e2-TFc553d604-a3b6-4c52-b2ed-3a769335c0fd_win32</Template>
  <TotalTime>371</TotalTime>
  <Words>620</Words>
  <Application>Microsoft Office PowerPoint</Application>
  <PresentationFormat>Widescreen</PresentationFormat>
  <Paragraphs>68</Paragraphs>
  <Slides>15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Cambria Math</vt:lpstr>
      <vt:lpstr>Lora</vt:lpstr>
      <vt:lpstr>Playfair Display Black</vt:lpstr>
      <vt:lpstr>Poppins Light</vt:lpstr>
      <vt:lpstr>Gradient Circle</vt:lpstr>
      <vt:lpstr>Icing hazards due to supercooled large droplets (SLD)</vt:lpstr>
      <vt:lpstr>Common Icing: FAR 25 Appendix C</vt:lpstr>
      <vt:lpstr>Common Icing: FAR 25 Appendix C</vt:lpstr>
      <vt:lpstr>Icing was HISTORICALLY grouped into two categories for certification   1. Maximum continuous icing: Stratiform clouds   2. maximum intermittent icing: Cumuliform clouds</vt:lpstr>
      <vt:lpstr>Maximum continuous icing  1. Generally, stratiform clouds  2. Maximum supercooled liquid water: about 0.8 gms/m^3  3. Nominal exposure distance: 17.4 nm  4. Typical Median Volume Diameter (MVD) &lt; 40 microns</vt:lpstr>
      <vt:lpstr>Maximum intermittent icing  1. Generally, cumuliform clouds  2. Maximum supercooled liquid water: about 2.6 gms/m^3  3. Nominal exposure distance: 2.6 nm  4. typical MVD &lt; 50 microns </vt:lpstr>
      <vt:lpstr>Supercooled Large Droplets (SLD)  1. Formerly known as freezing drizzle or freezing rain  2. Two fatal twin-engine, turboprop, commuter airliners crashed in the early 1990’s due to Sld icing encounters. These fatal accidents brought this phenomenon to the attention of the FAA and NTSB   3. SLD ICE IS SEVERE ICING BY DEFINITION. SLD ICE WILL ACCUMULATE OUTSIDE THE PROTECTED AREA</vt:lpstr>
      <vt:lpstr>Sld icing  1. Can occur in either stratiform or convective clouds  2. supercooled liquid water: Generally low values  3. Unknown exposure distance  4. KEY: MVD &gt; 50 microns  5. High LARGE DROPLET collection efficiency in unprotected areas   </vt:lpstr>
      <vt:lpstr> </vt:lpstr>
      <vt:lpstr>Quote</vt:lpstr>
      <vt:lpstr>PowerPoint Presentation</vt:lpstr>
      <vt:lpstr>PowerPoint Presentation</vt:lpstr>
      <vt:lpstr> </vt:lpstr>
      <vt:lpstr> </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Wayne Sand</dc:creator>
  <cp:lastModifiedBy>Wayne Sand</cp:lastModifiedBy>
  <cp:revision>1</cp:revision>
  <dcterms:created xsi:type="dcterms:W3CDTF">2026-04-16T15:33:15Z</dcterms:created>
  <dcterms:modified xsi:type="dcterms:W3CDTF">2026-04-16T21:44:21Z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